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70" r:id="rId4"/>
    <p:sldId id="271" r:id="rId5"/>
    <p:sldId id="269" r:id="rId6"/>
    <p:sldId id="258" r:id="rId7"/>
    <p:sldId id="259" r:id="rId8"/>
    <p:sldId id="273" r:id="rId9"/>
    <p:sldId id="260" r:id="rId10"/>
    <p:sldId id="274" r:id="rId11"/>
    <p:sldId id="264" r:id="rId12"/>
    <p:sldId id="265" r:id="rId13"/>
    <p:sldId id="266" r:id="rId14"/>
    <p:sldId id="267" r:id="rId15"/>
    <p:sldId id="268" r:id="rId16"/>
    <p:sldId id="276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6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  <a:srgbClr val="5B9BD5"/>
    <a:srgbClr val="B0D5FA"/>
    <a:srgbClr val="2B4D89"/>
    <a:srgbClr val="294983"/>
    <a:srgbClr val="3259A0"/>
    <a:srgbClr val="33599D"/>
    <a:srgbClr val="254275"/>
    <a:srgbClr val="4B91D1"/>
    <a:srgbClr val="F2F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4" autoAdjust="0"/>
    <p:restoredTop sz="81386" autoAdjust="0"/>
  </p:normalViewPr>
  <p:slideViewPr>
    <p:cSldViewPr snapToGrid="0">
      <p:cViewPr varScale="1">
        <p:scale>
          <a:sx n="90" d="100"/>
          <a:sy n="90" d="100"/>
        </p:scale>
        <p:origin x="15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2FF257-0CB5-430E-B448-B3FDE1A22824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9B30B76-62CF-48EB-B7D7-86D5A165971C}">
      <dgm:prSet phldrT="[Text]" custT="1"/>
      <dgm:spPr>
        <a:solidFill>
          <a:srgbClr val="70AD47">
            <a:lumMod val="5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229859" tIns="0" rIns="229859" bIns="0" numCol="1" spcCol="1270" anchor="ctr" anchorCtr="0"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100" kern="1200" dirty="0">
              <a:solidFill>
                <a:prstClr val="white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حکمرانی سازمانی - </a:t>
          </a:r>
          <a:r>
            <a:rPr lang="en-US" sz="11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prstClr val="white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en-US" sz="11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37000</a:t>
          </a:r>
          <a:r>
            <a:rPr lang="en-US" sz="1200" kern="1200" dirty="0">
              <a:solidFill>
                <a:prstClr val="white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fa-IR" sz="1200" kern="1200" dirty="0">
              <a:solidFill>
                <a:prstClr val="white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(راهنما)، منتشر شده در 14 سپتامبر 2021</a:t>
          </a:r>
          <a:endParaRPr lang="en-US" sz="1200" kern="1200" dirty="0">
            <a:solidFill>
              <a:prstClr val="white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1F143C39-D6E2-40A2-A23F-26ED46012350}" type="parTrans" cxnId="{76859F9E-70E2-49A9-8D08-E96A1F6FE51B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04DF7DBC-4E95-4564-8553-F01753DF0635}" type="sibTrans" cxnId="{76859F9E-70E2-49A9-8D08-E96A1F6FE51B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8E7046AF-A0C1-4708-AD84-7B401E9BE903}">
      <dgm:prSet phldrT="[Text]" custT="1"/>
      <dgm:spPr>
        <a:solidFill>
          <a:srgbClr val="70AD47">
            <a:lumMod val="60000"/>
            <a:lumOff val="4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229859" tIns="0" rIns="229859" bIns="0" numCol="1" spcCol="1270" anchor="ctr" anchorCtr="0"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سیستم مدیریت انطباق - </a:t>
          </a:r>
          <a:r>
            <a:rPr lang="en-US" sz="11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en-US" sz="11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37301</a:t>
          </a:r>
          <a:r>
            <a:rPr lang="en-US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منتشر شده در 13 آوریل 2021</a:t>
          </a:r>
          <a:endParaRPr lang="en-US" sz="1200" kern="1200" dirty="0">
            <a:solidFill>
              <a:schemeClr val="tx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C0A782F5-8038-44D9-B7A3-CB9671B4C179}" type="parTrans" cxnId="{ED20783A-E488-4E2F-A25F-BD8B2E0B6F09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9DE06918-1D35-4D51-983D-75968A3C9FFD}" type="sibTrans" cxnId="{ED20783A-E488-4E2F-A25F-BD8B2E0B6F09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8DFCF1FE-C0D4-44BC-9E88-4FADD3F957D7}">
      <dgm:prSet phldrT="[Text]" custT="1"/>
      <dgm:spPr>
        <a:solidFill>
          <a:srgbClr val="70AD47">
            <a:lumMod val="40000"/>
            <a:lumOff val="6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229859" tIns="0" rIns="229859" bIns="0" numCol="1" spcCol="1270" anchor="ctr" anchorCtr="0"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سیستم مدیریت ضد رشوه - </a:t>
          </a:r>
          <a:r>
            <a:rPr lang="en-US" sz="1100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en-US" sz="1100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37001</a:t>
          </a:r>
          <a:r>
            <a:rPr lang="en-US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منتشر شده در اکتبر 2016</a:t>
          </a:r>
          <a:endParaRPr lang="en-US" sz="1200" kern="1200" dirty="0">
            <a:solidFill>
              <a:prstClr val="black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4CCBE9E0-8A1D-4AD0-85DB-E518FDB64A54}" type="parTrans" cxnId="{D7F3FA55-DACA-4641-93FE-29B489B9224A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8FBF140F-39F0-4318-B083-C2C8EFBE3043}" type="sibTrans" cxnId="{D7F3FA55-DACA-4641-93FE-29B489B9224A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809BC4C9-0D21-467A-ACC1-09A2DE21F06A}">
      <dgm:prSet phldrT="[Text]" custT="1"/>
      <dgm:spPr>
        <a:solidFill>
          <a:srgbClr val="70AD47">
            <a:lumMod val="20000"/>
            <a:lumOff val="8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229859" tIns="0" rIns="229859" bIns="0" numCol="1" spcCol="1270" anchor="ctr" anchorCtr="0"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سیستم مدیریت سوت زنی - </a:t>
          </a:r>
          <a:r>
            <a:rPr lang="en-US" sz="1100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en-US" sz="1100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37002</a:t>
          </a:r>
          <a:r>
            <a:rPr lang="en-US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منتشر شده در 27 ژوئیه 2021</a:t>
          </a:r>
          <a:endParaRPr lang="en-US" sz="1200" kern="1200" dirty="0">
            <a:solidFill>
              <a:prstClr val="black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E93916EE-FB47-4C48-9C67-E488227A95AB}" type="parTrans" cxnId="{FB24FAC8-DA72-46C1-B733-9717009FC09F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7AF99D1E-3296-4588-BBD0-97FEAEAE93E9}" type="sibTrans" cxnId="{FB24FAC8-DA72-46C1-B733-9717009FC09F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35E463F0-DDCD-41C3-AED3-1AE834DBDB5E}">
      <dgm:prSet phldrT="[Text]" custT="1"/>
      <dgm:spPr>
        <a:solidFill>
          <a:srgbClr val="002060"/>
        </a:solidFill>
      </dgm:spPr>
      <dgm:t>
        <a:bodyPr/>
        <a:lstStyle/>
        <a:p>
          <a:pPr rtl="1"/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بررسی‌های داخلی سازمان‌ها (راهنما) - </a:t>
          </a:r>
          <a:r>
            <a:rPr lang="en-US" sz="1200" kern="1200" baseline="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37008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منتشر شده در 28 ژوئیه 2023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E7A53D2F-26AE-46AC-940D-C67D506577C0}" type="parTrans" cxnId="{77CAAAFA-245E-47E4-ABEE-53FAC0693330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0D322AF6-154B-4DD7-A807-0C018F33D357}" type="sibTrans" cxnId="{77CAAAFA-245E-47E4-ABEE-53FAC0693330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2CEC32C7-F64C-4F8D-A922-7C07A99ACBFD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rtl="1">
            <a:buClrTx/>
            <a:buSzTx/>
            <a:buFontTx/>
            <a:buNone/>
          </a:pPr>
          <a:r>
            <a:rPr lang="fa-IR" sz="1200" kern="1200" dirty="0">
              <a:cs typeface="B Nazanin" panose="00000400000000000000" pitchFamily="2" charset="-78"/>
            </a:rPr>
            <a:t>نمونه بلوغ حکمرانی - </a:t>
          </a:r>
          <a:r>
            <a:rPr lang="en-US" sz="12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37004</a:t>
          </a:r>
          <a:r>
            <a:rPr lang="en-US" sz="1200" kern="1200" dirty="0">
              <a:cs typeface="B Nazanin" panose="00000400000000000000" pitchFamily="2" charset="-78"/>
            </a:rPr>
            <a:t>، </a:t>
          </a:r>
          <a:r>
            <a:rPr lang="fa-IR" sz="1200" kern="1200" dirty="0">
              <a:cs typeface="B Nazanin" panose="00000400000000000000" pitchFamily="2" charset="-78"/>
            </a:rPr>
            <a:t>منتشر شده در 3 نوامبر 2023</a:t>
          </a:r>
          <a:endParaRPr lang="en-US" sz="1200" kern="1200" dirty="0">
            <a:cs typeface="B Nazanin" panose="00000400000000000000" pitchFamily="2" charset="-78"/>
          </a:endParaRPr>
        </a:p>
      </dgm:t>
    </dgm:pt>
    <dgm:pt modelId="{C1FEF3AF-18D9-4ADA-BF4A-F340958F1F63}" type="parTrans" cxnId="{ED080C05-A451-4BE0-BB1C-7B3A8D94D47F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44131BAF-A218-4357-BDF0-D9D661499FF8}" type="sibTrans" cxnId="{ED080C05-A451-4BE0-BB1C-7B3A8D94D47F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99AB892F-261C-42A5-BD46-1C8E949B10D1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1">
            <a:buClrTx/>
            <a:buSzTx/>
            <a:buFontTx/>
            <a:buNone/>
          </a:pPr>
          <a:r>
            <a:rPr lang="fa-IR" sz="1200" kern="1200" dirty="0">
              <a:cs typeface="B Nazanin" panose="00000400000000000000" pitchFamily="2" charset="-78"/>
            </a:rPr>
            <a:t>انتخاب، ایجاد و استفاده از شاخص‌ها - </a:t>
          </a:r>
          <a:r>
            <a:rPr lang="en-US" sz="12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37005</a:t>
          </a:r>
          <a:r>
            <a:rPr lang="en-US" sz="1200" kern="1200" dirty="0">
              <a:cs typeface="B Nazanin" panose="00000400000000000000" pitchFamily="2" charset="-78"/>
            </a:rPr>
            <a:t>، </a:t>
          </a:r>
          <a:r>
            <a:rPr lang="fa-IR" sz="1200" kern="1200" dirty="0">
              <a:cs typeface="B Nazanin" panose="00000400000000000000" pitchFamily="2" charset="-78"/>
            </a:rPr>
            <a:t>در حال تدوین از ژوئن 2021</a:t>
          </a:r>
          <a:endParaRPr lang="en-US" sz="1200" kern="1200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092F9AEB-CF3E-4B1A-B6D1-1E2835255067}" type="parTrans" cxnId="{4C3465CF-C18F-4262-8B2F-A3ABAA8FDD73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18CD51C8-9DC6-407D-9D98-4AA50FA7477E}" type="sibTrans" cxnId="{4C3465CF-C18F-4262-8B2F-A3ABAA8FDD73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67E2E7A8-C43F-444A-911D-8159B7A8C29F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1">
            <a:buClrTx/>
            <a:buSzTx/>
            <a:buFontTx/>
            <a:buNone/>
          </a:pP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سیستم مدیریت کنترل تقلب(راهنما) 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ISO 37004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، در حال تدوین از ژوئن 2022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4D59CC9F-D7FF-4637-A74B-ADC421862AC4}" type="parTrans" cxnId="{A43B0FE7-8C0B-475E-989E-C2FE9761B388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D14C857E-10C6-406E-8F23-CECF22882DC7}" type="sibTrans" cxnId="{A43B0FE7-8C0B-475E-989E-C2FE9761B388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BBED9948-AAA4-45E7-B5EC-9280B7A41680}" type="pres">
      <dgm:prSet presAssocID="{0A2FF257-0CB5-430E-B448-B3FDE1A22824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C243B35E-08A6-4E7A-A7F4-B70576EBBA1D}" type="pres">
      <dgm:prSet presAssocID="{89B30B76-62CF-48EB-B7D7-86D5A165971C}" presName="parentLin" presStyleCnt="0"/>
      <dgm:spPr/>
    </dgm:pt>
    <dgm:pt modelId="{978EFDB5-22AD-470B-A815-094EC4AD9539}" type="pres">
      <dgm:prSet presAssocID="{89B30B76-62CF-48EB-B7D7-86D5A165971C}" presName="parentLeftMargin" presStyleLbl="node1" presStyleIdx="0" presStyleCnt="8"/>
      <dgm:spPr/>
    </dgm:pt>
    <dgm:pt modelId="{A2393902-5A69-4B58-AB9C-21AC7C7E23FF}" type="pres">
      <dgm:prSet presAssocID="{89B30B76-62CF-48EB-B7D7-86D5A165971C}" presName="parentText" presStyleLbl="node1" presStyleIdx="0" presStyleCnt="8">
        <dgm:presLayoutVars>
          <dgm:chMax val="0"/>
          <dgm:bulletEnabled val="1"/>
        </dgm:presLayoutVars>
      </dgm:prSet>
      <dgm:spPr>
        <a:xfrm>
          <a:off x="2171895" y="62385"/>
          <a:ext cx="6081307" cy="354240"/>
        </a:xfrm>
        <a:prstGeom prst="roundRect">
          <a:avLst/>
        </a:prstGeom>
      </dgm:spPr>
    </dgm:pt>
    <dgm:pt modelId="{291DE645-2468-48EA-8CCA-EA1B86E82E97}" type="pres">
      <dgm:prSet presAssocID="{89B30B76-62CF-48EB-B7D7-86D5A165971C}" presName="negativeSpace" presStyleCnt="0"/>
      <dgm:spPr/>
    </dgm:pt>
    <dgm:pt modelId="{D2028B0A-CFFD-464F-9FAA-0444CFAF8BFD}" type="pres">
      <dgm:prSet presAssocID="{89B30B76-62CF-48EB-B7D7-86D5A165971C}" presName="childText" presStyleLbl="conFgAcc1" presStyleIdx="0" presStyleCnt="8">
        <dgm:presLayoutVars>
          <dgm:bulletEnabled val="1"/>
        </dgm:presLayoutVars>
      </dgm:prSet>
      <dgm:spPr/>
    </dgm:pt>
    <dgm:pt modelId="{1A22CFBC-B535-4D08-9679-D6E72B13ACAC}" type="pres">
      <dgm:prSet presAssocID="{04DF7DBC-4E95-4564-8553-F01753DF0635}" presName="spaceBetweenRectangles" presStyleCnt="0"/>
      <dgm:spPr/>
    </dgm:pt>
    <dgm:pt modelId="{C7B76CE1-9BA2-43CF-88BF-1AA435419AD7}" type="pres">
      <dgm:prSet presAssocID="{8E7046AF-A0C1-4708-AD84-7B401E9BE903}" presName="parentLin" presStyleCnt="0"/>
      <dgm:spPr/>
    </dgm:pt>
    <dgm:pt modelId="{5A3CF439-19B5-415F-BC53-4314BC941BD4}" type="pres">
      <dgm:prSet presAssocID="{8E7046AF-A0C1-4708-AD84-7B401E9BE903}" presName="parentLeftMargin" presStyleLbl="node1" presStyleIdx="0" presStyleCnt="8"/>
      <dgm:spPr/>
    </dgm:pt>
    <dgm:pt modelId="{8A029B9A-314B-4F3A-B6B4-86F5B629F316}" type="pres">
      <dgm:prSet presAssocID="{8E7046AF-A0C1-4708-AD84-7B401E9BE903}" presName="parentText" presStyleLbl="node1" presStyleIdx="1" presStyleCnt="8">
        <dgm:presLayoutVars>
          <dgm:chMax val="0"/>
          <dgm:bulletEnabled val="1"/>
        </dgm:presLayoutVars>
      </dgm:prSet>
      <dgm:spPr>
        <a:xfrm>
          <a:off x="2171895" y="606705"/>
          <a:ext cx="6081307" cy="354240"/>
        </a:xfrm>
        <a:prstGeom prst="roundRect">
          <a:avLst/>
        </a:prstGeom>
      </dgm:spPr>
    </dgm:pt>
    <dgm:pt modelId="{96A786CD-6F2E-41C9-BF59-4A8AEA02BC14}" type="pres">
      <dgm:prSet presAssocID="{8E7046AF-A0C1-4708-AD84-7B401E9BE903}" presName="negativeSpace" presStyleCnt="0"/>
      <dgm:spPr/>
    </dgm:pt>
    <dgm:pt modelId="{5AAE07BE-E214-48D7-9DA2-71C454A3E856}" type="pres">
      <dgm:prSet presAssocID="{8E7046AF-A0C1-4708-AD84-7B401E9BE903}" presName="childText" presStyleLbl="conFgAcc1" presStyleIdx="1" presStyleCnt="8">
        <dgm:presLayoutVars>
          <dgm:bulletEnabled val="1"/>
        </dgm:presLayoutVars>
      </dgm:prSet>
      <dgm:spPr/>
    </dgm:pt>
    <dgm:pt modelId="{1DB917FD-7251-4E94-81B3-66D51E3A862C}" type="pres">
      <dgm:prSet presAssocID="{9DE06918-1D35-4D51-983D-75968A3C9FFD}" presName="spaceBetweenRectangles" presStyleCnt="0"/>
      <dgm:spPr/>
    </dgm:pt>
    <dgm:pt modelId="{40782551-78E5-46B2-ADE9-6B2DFE3A21E6}" type="pres">
      <dgm:prSet presAssocID="{8DFCF1FE-C0D4-44BC-9E88-4FADD3F957D7}" presName="parentLin" presStyleCnt="0"/>
      <dgm:spPr/>
    </dgm:pt>
    <dgm:pt modelId="{238AD418-B3EB-43B6-945F-8C7F18D56E88}" type="pres">
      <dgm:prSet presAssocID="{8DFCF1FE-C0D4-44BC-9E88-4FADD3F957D7}" presName="parentLeftMargin" presStyleLbl="node1" presStyleIdx="1" presStyleCnt="8"/>
      <dgm:spPr/>
    </dgm:pt>
    <dgm:pt modelId="{688A7CCC-C95B-4E64-B383-B1715E6AB907}" type="pres">
      <dgm:prSet presAssocID="{8DFCF1FE-C0D4-44BC-9E88-4FADD3F957D7}" presName="parentText" presStyleLbl="node1" presStyleIdx="2" presStyleCnt="8">
        <dgm:presLayoutVars>
          <dgm:chMax val="0"/>
          <dgm:bulletEnabled val="1"/>
        </dgm:presLayoutVars>
      </dgm:prSet>
      <dgm:spPr>
        <a:xfrm>
          <a:off x="2171895" y="1151025"/>
          <a:ext cx="6081307" cy="354240"/>
        </a:xfrm>
        <a:prstGeom prst="roundRect">
          <a:avLst/>
        </a:prstGeom>
      </dgm:spPr>
    </dgm:pt>
    <dgm:pt modelId="{BFD1D7CA-659A-4D23-BF87-6B1076623B34}" type="pres">
      <dgm:prSet presAssocID="{8DFCF1FE-C0D4-44BC-9E88-4FADD3F957D7}" presName="negativeSpace" presStyleCnt="0"/>
      <dgm:spPr/>
    </dgm:pt>
    <dgm:pt modelId="{F7B493B1-31AB-4304-B74E-D5726FA56472}" type="pres">
      <dgm:prSet presAssocID="{8DFCF1FE-C0D4-44BC-9E88-4FADD3F957D7}" presName="childText" presStyleLbl="conFgAcc1" presStyleIdx="2" presStyleCnt="8">
        <dgm:presLayoutVars>
          <dgm:bulletEnabled val="1"/>
        </dgm:presLayoutVars>
      </dgm:prSet>
      <dgm:spPr/>
    </dgm:pt>
    <dgm:pt modelId="{ACDD7BA6-E1F3-40AB-8570-64EF32D48251}" type="pres">
      <dgm:prSet presAssocID="{8FBF140F-39F0-4318-B083-C2C8EFBE3043}" presName="spaceBetweenRectangles" presStyleCnt="0"/>
      <dgm:spPr/>
    </dgm:pt>
    <dgm:pt modelId="{D9AE3EE2-9076-465E-91BF-BE808848A02A}" type="pres">
      <dgm:prSet presAssocID="{809BC4C9-0D21-467A-ACC1-09A2DE21F06A}" presName="parentLin" presStyleCnt="0"/>
      <dgm:spPr/>
    </dgm:pt>
    <dgm:pt modelId="{52EAFB58-1343-40AB-979D-2C3328F696AB}" type="pres">
      <dgm:prSet presAssocID="{809BC4C9-0D21-467A-ACC1-09A2DE21F06A}" presName="parentLeftMargin" presStyleLbl="node1" presStyleIdx="2" presStyleCnt="8"/>
      <dgm:spPr/>
    </dgm:pt>
    <dgm:pt modelId="{B9055DDC-3262-4FDB-ADF6-760D9A621876}" type="pres">
      <dgm:prSet presAssocID="{809BC4C9-0D21-467A-ACC1-09A2DE21F06A}" presName="parentText" presStyleLbl="node1" presStyleIdx="3" presStyleCnt="8">
        <dgm:presLayoutVars>
          <dgm:chMax val="0"/>
          <dgm:bulletEnabled val="1"/>
        </dgm:presLayoutVars>
      </dgm:prSet>
      <dgm:spPr>
        <a:xfrm>
          <a:off x="2171895" y="1695344"/>
          <a:ext cx="6081307" cy="354240"/>
        </a:xfrm>
        <a:prstGeom prst="roundRect">
          <a:avLst/>
        </a:prstGeom>
      </dgm:spPr>
    </dgm:pt>
    <dgm:pt modelId="{C94860CA-E24A-4DBE-816E-8F9FC5994B05}" type="pres">
      <dgm:prSet presAssocID="{809BC4C9-0D21-467A-ACC1-09A2DE21F06A}" presName="negativeSpace" presStyleCnt="0"/>
      <dgm:spPr/>
    </dgm:pt>
    <dgm:pt modelId="{E4DD6F78-DED5-4534-B067-C7BE82ACD8B2}" type="pres">
      <dgm:prSet presAssocID="{809BC4C9-0D21-467A-ACC1-09A2DE21F06A}" presName="childText" presStyleLbl="conFgAcc1" presStyleIdx="3" presStyleCnt="8">
        <dgm:presLayoutVars>
          <dgm:bulletEnabled val="1"/>
        </dgm:presLayoutVars>
      </dgm:prSet>
      <dgm:spPr/>
    </dgm:pt>
    <dgm:pt modelId="{0BA29E27-4DA4-4E59-9D8B-1C7E497B3135}" type="pres">
      <dgm:prSet presAssocID="{7AF99D1E-3296-4588-BBD0-97FEAEAE93E9}" presName="spaceBetweenRectangles" presStyleCnt="0"/>
      <dgm:spPr/>
    </dgm:pt>
    <dgm:pt modelId="{646FDBDA-C621-44B8-9487-EF455C7D3697}" type="pres">
      <dgm:prSet presAssocID="{35E463F0-DDCD-41C3-AED3-1AE834DBDB5E}" presName="parentLin" presStyleCnt="0"/>
      <dgm:spPr/>
    </dgm:pt>
    <dgm:pt modelId="{5CCC278F-1DAB-4701-A90C-B3C5D3842B15}" type="pres">
      <dgm:prSet presAssocID="{35E463F0-DDCD-41C3-AED3-1AE834DBDB5E}" presName="parentLeftMargin" presStyleLbl="node1" presStyleIdx="3" presStyleCnt="8"/>
      <dgm:spPr/>
    </dgm:pt>
    <dgm:pt modelId="{EC9995A7-368C-4A72-9739-3FBCA44264E9}" type="pres">
      <dgm:prSet presAssocID="{35E463F0-DDCD-41C3-AED3-1AE834DBDB5E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39DF7440-A520-496B-BE2A-304C156E9214}" type="pres">
      <dgm:prSet presAssocID="{35E463F0-DDCD-41C3-AED3-1AE834DBDB5E}" presName="negativeSpace" presStyleCnt="0"/>
      <dgm:spPr/>
    </dgm:pt>
    <dgm:pt modelId="{5816C178-71F8-4318-8DD7-3A86C2CE1355}" type="pres">
      <dgm:prSet presAssocID="{35E463F0-DDCD-41C3-AED3-1AE834DBDB5E}" presName="childText" presStyleLbl="conFgAcc1" presStyleIdx="4" presStyleCnt="8">
        <dgm:presLayoutVars>
          <dgm:bulletEnabled val="1"/>
        </dgm:presLayoutVars>
      </dgm:prSet>
      <dgm:spPr/>
    </dgm:pt>
    <dgm:pt modelId="{1063E884-6FCB-4816-8390-A9EA5483BB3A}" type="pres">
      <dgm:prSet presAssocID="{0D322AF6-154B-4DD7-A807-0C018F33D357}" presName="spaceBetweenRectangles" presStyleCnt="0"/>
      <dgm:spPr/>
    </dgm:pt>
    <dgm:pt modelId="{202B6F8D-36B0-4410-929C-C8AFD97B2CDD}" type="pres">
      <dgm:prSet presAssocID="{2CEC32C7-F64C-4F8D-A922-7C07A99ACBFD}" presName="parentLin" presStyleCnt="0"/>
      <dgm:spPr/>
    </dgm:pt>
    <dgm:pt modelId="{E1AC8346-97BB-41AD-8318-AAA3B29D54ED}" type="pres">
      <dgm:prSet presAssocID="{2CEC32C7-F64C-4F8D-A922-7C07A99ACBFD}" presName="parentLeftMargin" presStyleLbl="node1" presStyleIdx="4" presStyleCnt="8"/>
      <dgm:spPr/>
    </dgm:pt>
    <dgm:pt modelId="{4529D997-03D5-45B1-85B8-07F599B76CD8}" type="pres">
      <dgm:prSet presAssocID="{2CEC32C7-F64C-4F8D-A922-7C07A99ACBFD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51859574-171C-4EE6-BBCF-EB3085342FE1}" type="pres">
      <dgm:prSet presAssocID="{2CEC32C7-F64C-4F8D-A922-7C07A99ACBFD}" presName="negativeSpace" presStyleCnt="0"/>
      <dgm:spPr/>
    </dgm:pt>
    <dgm:pt modelId="{529A03DE-F13C-446E-95F9-FF31B1517C29}" type="pres">
      <dgm:prSet presAssocID="{2CEC32C7-F64C-4F8D-A922-7C07A99ACBFD}" presName="childText" presStyleLbl="conFgAcc1" presStyleIdx="5" presStyleCnt="8">
        <dgm:presLayoutVars>
          <dgm:bulletEnabled val="1"/>
        </dgm:presLayoutVars>
      </dgm:prSet>
      <dgm:spPr/>
    </dgm:pt>
    <dgm:pt modelId="{A553554D-A824-4CD6-B64C-1B9C6D24888C}" type="pres">
      <dgm:prSet presAssocID="{44131BAF-A218-4357-BDF0-D9D661499FF8}" presName="spaceBetweenRectangles" presStyleCnt="0"/>
      <dgm:spPr/>
    </dgm:pt>
    <dgm:pt modelId="{273CD855-15B2-43BC-88FD-AAFDF51673A0}" type="pres">
      <dgm:prSet presAssocID="{67E2E7A8-C43F-444A-911D-8159B7A8C29F}" presName="parentLin" presStyleCnt="0"/>
      <dgm:spPr/>
    </dgm:pt>
    <dgm:pt modelId="{3D32326A-943C-412B-A778-55CD318B4007}" type="pres">
      <dgm:prSet presAssocID="{67E2E7A8-C43F-444A-911D-8159B7A8C29F}" presName="parentLeftMargin" presStyleLbl="node1" presStyleIdx="5" presStyleCnt="8"/>
      <dgm:spPr/>
    </dgm:pt>
    <dgm:pt modelId="{27261FA0-9B05-4F77-8044-725BA236B6BB}" type="pres">
      <dgm:prSet presAssocID="{67E2E7A8-C43F-444A-911D-8159B7A8C29F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4DE91C0A-677D-4362-B523-DC91F6D214C8}" type="pres">
      <dgm:prSet presAssocID="{67E2E7A8-C43F-444A-911D-8159B7A8C29F}" presName="negativeSpace" presStyleCnt="0"/>
      <dgm:spPr/>
    </dgm:pt>
    <dgm:pt modelId="{2EC23BD5-39B6-41CD-9A4F-AD99DB47807C}" type="pres">
      <dgm:prSet presAssocID="{67E2E7A8-C43F-444A-911D-8159B7A8C29F}" presName="childText" presStyleLbl="conFgAcc1" presStyleIdx="6" presStyleCnt="8">
        <dgm:presLayoutVars>
          <dgm:bulletEnabled val="1"/>
        </dgm:presLayoutVars>
      </dgm:prSet>
      <dgm:spPr/>
    </dgm:pt>
    <dgm:pt modelId="{CEFBF982-C443-4282-AEC4-E870F834D060}" type="pres">
      <dgm:prSet presAssocID="{D14C857E-10C6-406E-8F23-CECF22882DC7}" presName="spaceBetweenRectangles" presStyleCnt="0"/>
      <dgm:spPr/>
    </dgm:pt>
    <dgm:pt modelId="{C573A2E1-A143-4757-B816-365CBADF7816}" type="pres">
      <dgm:prSet presAssocID="{99AB892F-261C-42A5-BD46-1C8E949B10D1}" presName="parentLin" presStyleCnt="0"/>
      <dgm:spPr/>
    </dgm:pt>
    <dgm:pt modelId="{96845AF1-5EFA-47FA-AD6F-15B3C3B5EEED}" type="pres">
      <dgm:prSet presAssocID="{99AB892F-261C-42A5-BD46-1C8E949B10D1}" presName="parentLeftMargin" presStyleLbl="node1" presStyleIdx="6" presStyleCnt="8"/>
      <dgm:spPr/>
    </dgm:pt>
    <dgm:pt modelId="{5B43416A-4DA8-4B38-975F-79690F4CF7BE}" type="pres">
      <dgm:prSet presAssocID="{99AB892F-261C-42A5-BD46-1C8E949B10D1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3CA90F2F-C493-4069-9694-92D666466F80}" type="pres">
      <dgm:prSet presAssocID="{99AB892F-261C-42A5-BD46-1C8E949B10D1}" presName="negativeSpace" presStyleCnt="0"/>
      <dgm:spPr/>
    </dgm:pt>
    <dgm:pt modelId="{59CCF986-AD76-4217-B7B3-E472EE1623A6}" type="pres">
      <dgm:prSet presAssocID="{99AB892F-261C-42A5-BD46-1C8E949B10D1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ED080C05-A451-4BE0-BB1C-7B3A8D94D47F}" srcId="{0A2FF257-0CB5-430E-B448-B3FDE1A22824}" destId="{2CEC32C7-F64C-4F8D-A922-7C07A99ACBFD}" srcOrd="5" destOrd="0" parTransId="{C1FEF3AF-18D9-4ADA-BF4A-F340958F1F63}" sibTransId="{44131BAF-A218-4357-BDF0-D9D661499FF8}"/>
    <dgm:cxn modelId="{0A268315-1B4E-4EA4-A619-9E9BFB15A4C1}" type="presOf" srcId="{35E463F0-DDCD-41C3-AED3-1AE834DBDB5E}" destId="{EC9995A7-368C-4A72-9739-3FBCA44264E9}" srcOrd="1" destOrd="0" presId="urn:microsoft.com/office/officeart/2005/8/layout/list1"/>
    <dgm:cxn modelId="{D5563B17-8AB8-486C-AB37-2BA7C465C69E}" type="presOf" srcId="{35E463F0-DDCD-41C3-AED3-1AE834DBDB5E}" destId="{5CCC278F-1DAB-4701-A90C-B3C5D3842B15}" srcOrd="0" destOrd="0" presId="urn:microsoft.com/office/officeart/2005/8/layout/list1"/>
    <dgm:cxn modelId="{BE180631-4F40-44A8-9A99-8380E759B371}" type="presOf" srcId="{89B30B76-62CF-48EB-B7D7-86D5A165971C}" destId="{A2393902-5A69-4B58-AB9C-21AC7C7E23FF}" srcOrd="1" destOrd="0" presId="urn:microsoft.com/office/officeart/2005/8/layout/list1"/>
    <dgm:cxn modelId="{AA8B9834-66A4-4968-81CB-BF1546CC77C9}" type="presOf" srcId="{67E2E7A8-C43F-444A-911D-8159B7A8C29F}" destId="{27261FA0-9B05-4F77-8044-725BA236B6BB}" srcOrd="1" destOrd="0" presId="urn:microsoft.com/office/officeart/2005/8/layout/list1"/>
    <dgm:cxn modelId="{2538CE39-8B5A-44FF-8D2D-411E45F15DA8}" type="presOf" srcId="{8DFCF1FE-C0D4-44BC-9E88-4FADD3F957D7}" destId="{688A7CCC-C95B-4E64-B383-B1715E6AB907}" srcOrd="1" destOrd="0" presId="urn:microsoft.com/office/officeart/2005/8/layout/list1"/>
    <dgm:cxn modelId="{ED20783A-E488-4E2F-A25F-BD8B2E0B6F09}" srcId="{0A2FF257-0CB5-430E-B448-B3FDE1A22824}" destId="{8E7046AF-A0C1-4708-AD84-7B401E9BE903}" srcOrd="1" destOrd="0" parTransId="{C0A782F5-8038-44D9-B7A3-CB9671B4C179}" sibTransId="{9DE06918-1D35-4D51-983D-75968A3C9FFD}"/>
    <dgm:cxn modelId="{74667F5D-A229-4A09-8116-DB7C02B92A8C}" type="presOf" srcId="{8DFCF1FE-C0D4-44BC-9E88-4FADD3F957D7}" destId="{238AD418-B3EB-43B6-945F-8C7F18D56E88}" srcOrd="0" destOrd="0" presId="urn:microsoft.com/office/officeart/2005/8/layout/list1"/>
    <dgm:cxn modelId="{64720445-DAA9-4422-9DE4-C54686E4404C}" type="presOf" srcId="{89B30B76-62CF-48EB-B7D7-86D5A165971C}" destId="{978EFDB5-22AD-470B-A815-094EC4AD9539}" srcOrd="0" destOrd="0" presId="urn:microsoft.com/office/officeart/2005/8/layout/list1"/>
    <dgm:cxn modelId="{19F22B46-989B-4457-B1B2-3E60428C1718}" type="presOf" srcId="{99AB892F-261C-42A5-BD46-1C8E949B10D1}" destId="{5B43416A-4DA8-4B38-975F-79690F4CF7BE}" srcOrd="1" destOrd="0" presId="urn:microsoft.com/office/officeart/2005/8/layout/list1"/>
    <dgm:cxn modelId="{579E8749-F704-43B8-BEDE-468D33808DAA}" type="presOf" srcId="{67E2E7A8-C43F-444A-911D-8159B7A8C29F}" destId="{3D32326A-943C-412B-A778-55CD318B4007}" srcOrd="0" destOrd="0" presId="urn:microsoft.com/office/officeart/2005/8/layout/list1"/>
    <dgm:cxn modelId="{D7F3FA55-DACA-4641-93FE-29B489B9224A}" srcId="{0A2FF257-0CB5-430E-B448-B3FDE1A22824}" destId="{8DFCF1FE-C0D4-44BC-9E88-4FADD3F957D7}" srcOrd="2" destOrd="0" parTransId="{4CCBE9E0-8A1D-4AD0-85DB-E518FDB64A54}" sibTransId="{8FBF140F-39F0-4318-B083-C2C8EFBE3043}"/>
    <dgm:cxn modelId="{B2257D89-C348-44A4-816C-E80BAB6FF1F4}" type="presOf" srcId="{0A2FF257-0CB5-430E-B448-B3FDE1A22824}" destId="{BBED9948-AAA4-45E7-B5EC-9280B7A41680}" srcOrd="0" destOrd="0" presId="urn:microsoft.com/office/officeart/2005/8/layout/list1"/>
    <dgm:cxn modelId="{28B8758E-7E96-42B0-B94D-72C15F93BD2F}" type="presOf" srcId="{809BC4C9-0D21-467A-ACC1-09A2DE21F06A}" destId="{52EAFB58-1343-40AB-979D-2C3328F696AB}" srcOrd="0" destOrd="0" presId="urn:microsoft.com/office/officeart/2005/8/layout/list1"/>
    <dgm:cxn modelId="{E610CB97-D4D8-44E2-B78B-5B648CEF0C94}" type="presOf" srcId="{809BC4C9-0D21-467A-ACC1-09A2DE21F06A}" destId="{B9055DDC-3262-4FDB-ADF6-760D9A621876}" srcOrd="1" destOrd="0" presId="urn:microsoft.com/office/officeart/2005/8/layout/list1"/>
    <dgm:cxn modelId="{76859F9E-70E2-49A9-8D08-E96A1F6FE51B}" srcId="{0A2FF257-0CB5-430E-B448-B3FDE1A22824}" destId="{89B30B76-62CF-48EB-B7D7-86D5A165971C}" srcOrd="0" destOrd="0" parTransId="{1F143C39-D6E2-40A2-A23F-26ED46012350}" sibTransId="{04DF7DBC-4E95-4564-8553-F01753DF0635}"/>
    <dgm:cxn modelId="{48F26DB3-631D-4AEF-8ED4-D6AE4EB49FF6}" type="presOf" srcId="{2CEC32C7-F64C-4F8D-A922-7C07A99ACBFD}" destId="{E1AC8346-97BB-41AD-8318-AAA3B29D54ED}" srcOrd="0" destOrd="0" presId="urn:microsoft.com/office/officeart/2005/8/layout/list1"/>
    <dgm:cxn modelId="{FB24FAC8-DA72-46C1-B733-9717009FC09F}" srcId="{0A2FF257-0CB5-430E-B448-B3FDE1A22824}" destId="{809BC4C9-0D21-467A-ACC1-09A2DE21F06A}" srcOrd="3" destOrd="0" parTransId="{E93916EE-FB47-4C48-9C67-E488227A95AB}" sibTransId="{7AF99D1E-3296-4588-BBD0-97FEAEAE93E9}"/>
    <dgm:cxn modelId="{040677CD-340F-4E11-9951-28DCC8B88383}" type="presOf" srcId="{2CEC32C7-F64C-4F8D-A922-7C07A99ACBFD}" destId="{4529D997-03D5-45B1-85B8-07F599B76CD8}" srcOrd="1" destOrd="0" presId="urn:microsoft.com/office/officeart/2005/8/layout/list1"/>
    <dgm:cxn modelId="{4C3465CF-C18F-4262-8B2F-A3ABAA8FDD73}" srcId="{0A2FF257-0CB5-430E-B448-B3FDE1A22824}" destId="{99AB892F-261C-42A5-BD46-1C8E949B10D1}" srcOrd="7" destOrd="0" parTransId="{092F9AEB-CF3E-4B1A-B6D1-1E2835255067}" sibTransId="{18CD51C8-9DC6-407D-9D98-4AA50FA7477E}"/>
    <dgm:cxn modelId="{69B480D5-CFB0-4053-B26A-80D9704347AF}" type="presOf" srcId="{8E7046AF-A0C1-4708-AD84-7B401E9BE903}" destId="{8A029B9A-314B-4F3A-B6B4-86F5B629F316}" srcOrd="1" destOrd="0" presId="urn:microsoft.com/office/officeart/2005/8/layout/list1"/>
    <dgm:cxn modelId="{40D5BEDC-34DC-4C5A-8432-665F46DF54B0}" type="presOf" srcId="{8E7046AF-A0C1-4708-AD84-7B401E9BE903}" destId="{5A3CF439-19B5-415F-BC53-4314BC941BD4}" srcOrd="0" destOrd="0" presId="urn:microsoft.com/office/officeart/2005/8/layout/list1"/>
    <dgm:cxn modelId="{A88A50DD-7232-413D-87C0-C4A1190D3933}" type="presOf" srcId="{99AB892F-261C-42A5-BD46-1C8E949B10D1}" destId="{96845AF1-5EFA-47FA-AD6F-15B3C3B5EEED}" srcOrd="0" destOrd="0" presId="urn:microsoft.com/office/officeart/2005/8/layout/list1"/>
    <dgm:cxn modelId="{A43B0FE7-8C0B-475E-989E-C2FE9761B388}" srcId="{0A2FF257-0CB5-430E-B448-B3FDE1A22824}" destId="{67E2E7A8-C43F-444A-911D-8159B7A8C29F}" srcOrd="6" destOrd="0" parTransId="{4D59CC9F-D7FF-4637-A74B-ADC421862AC4}" sibTransId="{D14C857E-10C6-406E-8F23-CECF22882DC7}"/>
    <dgm:cxn modelId="{77CAAAFA-245E-47E4-ABEE-53FAC0693330}" srcId="{0A2FF257-0CB5-430E-B448-B3FDE1A22824}" destId="{35E463F0-DDCD-41C3-AED3-1AE834DBDB5E}" srcOrd="4" destOrd="0" parTransId="{E7A53D2F-26AE-46AC-940D-C67D506577C0}" sibTransId="{0D322AF6-154B-4DD7-A807-0C018F33D357}"/>
    <dgm:cxn modelId="{1E337A95-FB39-40DD-919D-017536EF3B0F}" type="presParOf" srcId="{BBED9948-AAA4-45E7-B5EC-9280B7A41680}" destId="{C243B35E-08A6-4E7A-A7F4-B70576EBBA1D}" srcOrd="0" destOrd="0" presId="urn:microsoft.com/office/officeart/2005/8/layout/list1"/>
    <dgm:cxn modelId="{2B20FC34-09DA-4C3F-ADDB-6833709A2688}" type="presParOf" srcId="{C243B35E-08A6-4E7A-A7F4-B70576EBBA1D}" destId="{978EFDB5-22AD-470B-A815-094EC4AD9539}" srcOrd="0" destOrd="0" presId="urn:microsoft.com/office/officeart/2005/8/layout/list1"/>
    <dgm:cxn modelId="{0D080AB7-39E3-4B7B-B3F8-E51309C828AD}" type="presParOf" srcId="{C243B35E-08A6-4E7A-A7F4-B70576EBBA1D}" destId="{A2393902-5A69-4B58-AB9C-21AC7C7E23FF}" srcOrd="1" destOrd="0" presId="urn:microsoft.com/office/officeart/2005/8/layout/list1"/>
    <dgm:cxn modelId="{959E5019-25FA-4D98-AA3B-542438F47689}" type="presParOf" srcId="{BBED9948-AAA4-45E7-B5EC-9280B7A41680}" destId="{291DE645-2468-48EA-8CCA-EA1B86E82E97}" srcOrd="1" destOrd="0" presId="urn:microsoft.com/office/officeart/2005/8/layout/list1"/>
    <dgm:cxn modelId="{8A62B9FD-D5FC-430F-9778-D075C84C3AF4}" type="presParOf" srcId="{BBED9948-AAA4-45E7-B5EC-9280B7A41680}" destId="{D2028B0A-CFFD-464F-9FAA-0444CFAF8BFD}" srcOrd="2" destOrd="0" presId="urn:microsoft.com/office/officeart/2005/8/layout/list1"/>
    <dgm:cxn modelId="{B6A8343D-557B-40A9-854F-E543CDC22358}" type="presParOf" srcId="{BBED9948-AAA4-45E7-B5EC-9280B7A41680}" destId="{1A22CFBC-B535-4D08-9679-D6E72B13ACAC}" srcOrd="3" destOrd="0" presId="urn:microsoft.com/office/officeart/2005/8/layout/list1"/>
    <dgm:cxn modelId="{D0771916-1358-41EC-B558-90928C2CC3B5}" type="presParOf" srcId="{BBED9948-AAA4-45E7-B5EC-9280B7A41680}" destId="{C7B76CE1-9BA2-43CF-88BF-1AA435419AD7}" srcOrd="4" destOrd="0" presId="urn:microsoft.com/office/officeart/2005/8/layout/list1"/>
    <dgm:cxn modelId="{677F3B07-8C49-42D0-9004-D8BFB094D354}" type="presParOf" srcId="{C7B76CE1-9BA2-43CF-88BF-1AA435419AD7}" destId="{5A3CF439-19B5-415F-BC53-4314BC941BD4}" srcOrd="0" destOrd="0" presId="urn:microsoft.com/office/officeart/2005/8/layout/list1"/>
    <dgm:cxn modelId="{64A02D30-7F75-480B-AE31-9C087704D149}" type="presParOf" srcId="{C7B76CE1-9BA2-43CF-88BF-1AA435419AD7}" destId="{8A029B9A-314B-4F3A-B6B4-86F5B629F316}" srcOrd="1" destOrd="0" presId="urn:microsoft.com/office/officeart/2005/8/layout/list1"/>
    <dgm:cxn modelId="{99B1B3E2-8FF8-42B5-AA03-A6D97EFC501B}" type="presParOf" srcId="{BBED9948-AAA4-45E7-B5EC-9280B7A41680}" destId="{96A786CD-6F2E-41C9-BF59-4A8AEA02BC14}" srcOrd="5" destOrd="0" presId="urn:microsoft.com/office/officeart/2005/8/layout/list1"/>
    <dgm:cxn modelId="{42457C38-0681-44BD-91DB-C170F85D8ED3}" type="presParOf" srcId="{BBED9948-AAA4-45E7-B5EC-9280B7A41680}" destId="{5AAE07BE-E214-48D7-9DA2-71C454A3E856}" srcOrd="6" destOrd="0" presId="urn:microsoft.com/office/officeart/2005/8/layout/list1"/>
    <dgm:cxn modelId="{3ACF3B00-41F0-40F9-BBAC-F819254C4767}" type="presParOf" srcId="{BBED9948-AAA4-45E7-B5EC-9280B7A41680}" destId="{1DB917FD-7251-4E94-81B3-66D51E3A862C}" srcOrd="7" destOrd="0" presId="urn:microsoft.com/office/officeart/2005/8/layout/list1"/>
    <dgm:cxn modelId="{9765EF25-460F-4721-B814-13DC5E389AE5}" type="presParOf" srcId="{BBED9948-AAA4-45E7-B5EC-9280B7A41680}" destId="{40782551-78E5-46B2-ADE9-6B2DFE3A21E6}" srcOrd="8" destOrd="0" presId="urn:microsoft.com/office/officeart/2005/8/layout/list1"/>
    <dgm:cxn modelId="{F1BD7E31-35B7-424C-9816-4660ADA915F0}" type="presParOf" srcId="{40782551-78E5-46B2-ADE9-6B2DFE3A21E6}" destId="{238AD418-B3EB-43B6-945F-8C7F18D56E88}" srcOrd="0" destOrd="0" presId="urn:microsoft.com/office/officeart/2005/8/layout/list1"/>
    <dgm:cxn modelId="{AC268AF7-AC50-4C53-9308-BCBD89F6FC0A}" type="presParOf" srcId="{40782551-78E5-46B2-ADE9-6B2DFE3A21E6}" destId="{688A7CCC-C95B-4E64-B383-B1715E6AB907}" srcOrd="1" destOrd="0" presId="urn:microsoft.com/office/officeart/2005/8/layout/list1"/>
    <dgm:cxn modelId="{C7288139-1DC7-495B-828D-0C942001345C}" type="presParOf" srcId="{BBED9948-AAA4-45E7-B5EC-9280B7A41680}" destId="{BFD1D7CA-659A-4D23-BF87-6B1076623B34}" srcOrd="9" destOrd="0" presId="urn:microsoft.com/office/officeart/2005/8/layout/list1"/>
    <dgm:cxn modelId="{3EB98A8D-8795-4A21-A48D-225E19A0A2C2}" type="presParOf" srcId="{BBED9948-AAA4-45E7-B5EC-9280B7A41680}" destId="{F7B493B1-31AB-4304-B74E-D5726FA56472}" srcOrd="10" destOrd="0" presId="urn:microsoft.com/office/officeart/2005/8/layout/list1"/>
    <dgm:cxn modelId="{AF7B8387-E908-4DB6-8594-50CA624B40F5}" type="presParOf" srcId="{BBED9948-AAA4-45E7-B5EC-9280B7A41680}" destId="{ACDD7BA6-E1F3-40AB-8570-64EF32D48251}" srcOrd="11" destOrd="0" presId="urn:microsoft.com/office/officeart/2005/8/layout/list1"/>
    <dgm:cxn modelId="{2E6CC59C-FE3E-4D9C-B031-CD6F68FB5562}" type="presParOf" srcId="{BBED9948-AAA4-45E7-B5EC-9280B7A41680}" destId="{D9AE3EE2-9076-465E-91BF-BE808848A02A}" srcOrd="12" destOrd="0" presId="urn:microsoft.com/office/officeart/2005/8/layout/list1"/>
    <dgm:cxn modelId="{896AC891-4EF1-4128-9C25-E289CEB0DB67}" type="presParOf" srcId="{D9AE3EE2-9076-465E-91BF-BE808848A02A}" destId="{52EAFB58-1343-40AB-979D-2C3328F696AB}" srcOrd="0" destOrd="0" presId="urn:microsoft.com/office/officeart/2005/8/layout/list1"/>
    <dgm:cxn modelId="{D115B14F-0BE6-43F9-80FA-D868B58DA148}" type="presParOf" srcId="{D9AE3EE2-9076-465E-91BF-BE808848A02A}" destId="{B9055DDC-3262-4FDB-ADF6-760D9A621876}" srcOrd="1" destOrd="0" presId="urn:microsoft.com/office/officeart/2005/8/layout/list1"/>
    <dgm:cxn modelId="{D507DBF5-3765-4934-A315-C16709221AFA}" type="presParOf" srcId="{BBED9948-AAA4-45E7-B5EC-9280B7A41680}" destId="{C94860CA-E24A-4DBE-816E-8F9FC5994B05}" srcOrd="13" destOrd="0" presId="urn:microsoft.com/office/officeart/2005/8/layout/list1"/>
    <dgm:cxn modelId="{31A03D9A-2500-4B3C-AC99-703F1792C53B}" type="presParOf" srcId="{BBED9948-AAA4-45E7-B5EC-9280B7A41680}" destId="{E4DD6F78-DED5-4534-B067-C7BE82ACD8B2}" srcOrd="14" destOrd="0" presId="urn:microsoft.com/office/officeart/2005/8/layout/list1"/>
    <dgm:cxn modelId="{B75434B6-5632-4314-B2E9-52836FD7DEB6}" type="presParOf" srcId="{BBED9948-AAA4-45E7-B5EC-9280B7A41680}" destId="{0BA29E27-4DA4-4E59-9D8B-1C7E497B3135}" srcOrd="15" destOrd="0" presId="urn:microsoft.com/office/officeart/2005/8/layout/list1"/>
    <dgm:cxn modelId="{4811CC88-443B-462B-8AA7-F929DCF8227E}" type="presParOf" srcId="{BBED9948-AAA4-45E7-B5EC-9280B7A41680}" destId="{646FDBDA-C621-44B8-9487-EF455C7D3697}" srcOrd="16" destOrd="0" presId="urn:microsoft.com/office/officeart/2005/8/layout/list1"/>
    <dgm:cxn modelId="{CD3957D7-1186-4B6C-B79F-3639DB64A819}" type="presParOf" srcId="{646FDBDA-C621-44B8-9487-EF455C7D3697}" destId="{5CCC278F-1DAB-4701-A90C-B3C5D3842B15}" srcOrd="0" destOrd="0" presId="urn:microsoft.com/office/officeart/2005/8/layout/list1"/>
    <dgm:cxn modelId="{8A4ABFCB-CDB2-4324-8CF8-0FD3DDEA653C}" type="presParOf" srcId="{646FDBDA-C621-44B8-9487-EF455C7D3697}" destId="{EC9995A7-368C-4A72-9739-3FBCA44264E9}" srcOrd="1" destOrd="0" presId="urn:microsoft.com/office/officeart/2005/8/layout/list1"/>
    <dgm:cxn modelId="{1743F4E8-041F-4F37-A60C-04935E8CD3D2}" type="presParOf" srcId="{BBED9948-AAA4-45E7-B5EC-9280B7A41680}" destId="{39DF7440-A520-496B-BE2A-304C156E9214}" srcOrd="17" destOrd="0" presId="urn:microsoft.com/office/officeart/2005/8/layout/list1"/>
    <dgm:cxn modelId="{C63F2EFB-2A87-4663-AB23-6449E5A1FFBF}" type="presParOf" srcId="{BBED9948-AAA4-45E7-B5EC-9280B7A41680}" destId="{5816C178-71F8-4318-8DD7-3A86C2CE1355}" srcOrd="18" destOrd="0" presId="urn:microsoft.com/office/officeart/2005/8/layout/list1"/>
    <dgm:cxn modelId="{DEA39903-D35B-4DE1-8A80-10847277F7D6}" type="presParOf" srcId="{BBED9948-AAA4-45E7-B5EC-9280B7A41680}" destId="{1063E884-6FCB-4816-8390-A9EA5483BB3A}" srcOrd="19" destOrd="0" presId="urn:microsoft.com/office/officeart/2005/8/layout/list1"/>
    <dgm:cxn modelId="{5D4C9181-5ED8-49BC-BA33-5DDC5DFDC93E}" type="presParOf" srcId="{BBED9948-AAA4-45E7-B5EC-9280B7A41680}" destId="{202B6F8D-36B0-4410-929C-C8AFD97B2CDD}" srcOrd="20" destOrd="0" presId="urn:microsoft.com/office/officeart/2005/8/layout/list1"/>
    <dgm:cxn modelId="{EBC51C07-3129-4666-9BAA-E617FA188E38}" type="presParOf" srcId="{202B6F8D-36B0-4410-929C-C8AFD97B2CDD}" destId="{E1AC8346-97BB-41AD-8318-AAA3B29D54ED}" srcOrd="0" destOrd="0" presId="urn:microsoft.com/office/officeart/2005/8/layout/list1"/>
    <dgm:cxn modelId="{3843B412-9447-45D1-BBD8-35D7761C6537}" type="presParOf" srcId="{202B6F8D-36B0-4410-929C-C8AFD97B2CDD}" destId="{4529D997-03D5-45B1-85B8-07F599B76CD8}" srcOrd="1" destOrd="0" presId="urn:microsoft.com/office/officeart/2005/8/layout/list1"/>
    <dgm:cxn modelId="{D99E7E2E-76AF-4ABB-A02D-E79AB7E40E20}" type="presParOf" srcId="{BBED9948-AAA4-45E7-B5EC-9280B7A41680}" destId="{51859574-171C-4EE6-BBCF-EB3085342FE1}" srcOrd="21" destOrd="0" presId="urn:microsoft.com/office/officeart/2005/8/layout/list1"/>
    <dgm:cxn modelId="{7FA3B488-8213-4A69-A136-D516AC06954F}" type="presParOf" srcId="{BBED9948-AAA4-45E7-B5EC-9280B7A41680}" destId="{529A03DE-F13C-446E-95F9-FF31B1517C29}" srcOrd="22" destOrd="0" presId="urn:microsoft.com/office/officeart/2005/8/layout/list1"/>
    <dgm:cxn modelId="{5F84B7F1-AC1A-4CC2-880E-40A0905EDCBE}" type="presParOf" srcId="{BBED9948-AAA4-45E7-B5EC-9280B7A41680}" destId="{A553554D-A824-4CD6-B64C-1B9C6D24888C}" srcOrd="23" destOrd="0" presId="urn:microsoft.com/office/officeart/2005/8/layout/list1"/>
    <dgm:cxn modelId="{BFD9A6A3-1255-4779-934E-DA1637668B14}" type="presParOf" srcId="{BBED9948-AAA4-45E7-B5EC-9280B7A41680}" destId="{273CD855-15B2-43BC-88FD-AAFDF51673A0}" srcOrd="24" destOrd="0" presId="urn:microsoft.com/office/officeart/2005/8/layout/list1"/>
    <dgm:cxn modelId="{5FC039F6-E21A-4FCA-A608-E98BE3838867}" type="presParOf" srcId="{273CD855-15B2-43BC-88FD-AAFDF51673A0}" destId="{3D32326A-943C-412B-A778-55CD318B4007}" srcOrd="0" destOrd="0" presId="urn:microsoft.com/office/officeart/2005/8/layout/list1"/>
    <dgm:cxn modelId="{91FF6FBF-073E-46E1-AE9F-44C97B13107D}" type="presParOf" srcId="{273CD855-15B2-43BC-88FD-AAFDF51673A0}" destId="{27261FA0-9B05-4F77-8044-725BA236B6BB}" srcOrd="1" destOrd="0" presId="urn:microsoft.com/office/officeart/2005/8/layout/list1"/>
    <dgm:cxn modelId="{D59B15BC-277A-4BF4-ACD9-31680005BD54}" type="presParOf" srcId="{BBED9948-AAA4-45E7-B5EC-9280B7A41680}" destId="{4DE91C0A-677D-4362-B523-DC91F6D214C8}" srcOrd="25" destOrd="0" presId="urn:microsoft.com/office/officeart/2005/8/layout/list1"/>
    <dgm:cxn modelId="{497BA5BB-84E4-48C6-A03D-86A2AB334016}" type="presParOf" srcId="{BBED9948-AAA4-45E7-B5EC-9280B7A41680}" destId="{2EC23BD5-39B6-41CD-9A4F-AD99DB47807C}" srcOrd="26" destOrd="0" presId="urn:microsoft.com/office/officeart/2005/8/layout/list1"/>
    <dgm:cxn modelId="{AC27BA8B-BF73-460D-973C-47967D2DDCE3}" type="presParOf" srcId="{BBED9948-AAA4-45E7-B5EC-9280B7A41680}" destId="{CEFBF982-C443-4282-AEC4-E870F834D060}" srcOrd="27" destOrd="0" presId="urn:microsoft.com/office/officeart/2005/8/layout/list1"/>
    <dgm:cxn modelId="{6453CF43-7348-4AB9-B1BE-48CC249A164D}" type="presParOf" srcId="{BBED9948-AAA4-45E7-B5EC-9280B7A41680}" destId="{C573A2E1-A143-4757-B816-365CBADF7816}" srcOrd="28" destOrd="0" presId="urn:microsoft.com/office/officeart/2005/8/layout/list1"/>
    <dgm:cxn modelId="{65A7107F-7196-4FA1-9C3A-78D408877F95}" type="presParOf" srcId="{C573A2E1-A143-4757-B816-365CBADF7816}" destId="{96845AF1-5EFA-47FA-AD6F-15B3C3B5EEED}" srcOrd="0" destOrd="0" presId="urn:microsoft.com/office/officeart/2005/8/layout/list1"/>
    <dgm:cxn modelId="{CEB25A3B-9C9C-49C1-B518-41AAA8BAB95C}" type="presParOf" srcId="{C573A2E1-A143-4757-B816-365CBADF7816}" destId="{5B43416A-4DA8-4B38-975F-79690F4CF7BE}" srcOrd="1" destOrd="0" presId="urn:microsoft.com/office/officeart/2005/8/layout/list1"/>
    <dgm:cxn modelId="{EAC77E25-A989-4B3A-81D9-81F0ABB5CB53}" type="presParOf" srcId="{BBED9948-AAA4-45E7-B5EC-9280B7A41680}" destId="{3CA90F2F-C493-4069-9694-92D666466F80}" srcOrd="29" destOrd="0" presId="urn:microsoft.com/office/officeart/2005/8/layout/list1"/>
    <dgm:cxn modelId="{9021E484-62B4-4EEE-843E-15410A286C1B}" type="presParOf" srcId="{BBED9948-AAA4-45E7-B5EC-9280B7A41680}" destId="{59CCF986-AD76-4217-B7B3-E472EE1623A6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2FF257-0CB5-430E-B448-B3FDE1A22824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9B30B76-62CF-48EB-B7D7-86D5A165971C}">
      <dgm:prSet phldrT="[Text]" custT="1"/>
      <dgm:spPr>
        <a:solidFill>
          <a:srgbClr val="70AD47">
            <a:lumMod val="5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شاخص‌های حکمرانی سازمانی مؤثر (راهنما) -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37006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در حال تدوین از ژوئن 2021</a:t>
          </a:r>
          <a:endParaRPr lang="en-US" sz="1200" kern="1200" dirty="0">
            <a:solidFill>
              <a:schemeClr val="bg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1F143C39-D6E2-40A2-A23F-26ED46012350}" type="parTrans" cxnId="{76859F9E-70E2-49A9-8D08-E96A1F6FE51B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04DF7DBC-4E95-4564-8553-F01753DF0635}" type="sibTrans" cxnId="{76859F9E-70E2-49A9-8D08-E96A1F6FE51B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8E7046AF-A0C1-4708-AD84-7B401E9BE903}">
      <dgm:prSet phldrT="[Text]" custT="1"/>
      <dgm:spPr>
        <a:solidFill>
          <a:srgbClr val="70AD47">
            <a:lumMod val="60000"/>
            <a:lumOff val="4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دستورالعمل‌های ارزیابی کارایی  -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37007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در حال تدوین از فوریه 2021</a:t>
          </a:r>
          <a:endParaRPr lang="en-US" sz="1200" kern="1200" dirty="0">
            <a:solidFill>
              <a:schemeClr val="tx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C0A782F5-8038-44D9-B7A3-CB9671B4C179}" type="parTrans" cxnId="{ED20783A-E488-4E2F-A25F-BD8B2E0B6F09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9DE06918-1D35-4D51-983D-75968A3C9FFD}" type="sibTrans" cxnId="{ED20783A-E488-4E2F-A25F-BD8B2E0B6F09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8DFCF1FE-C0D4-44BC-9E88-4FADD3F957D7}">
      <dgm:prSet phldrT="[Text]" custT="1"/>
      <dgm:spPr>
        <a:solidFill>
          <a:srgbClr val="70AD47">
            <a:lumMod val="40000"/>
            <a:lumOff val="6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تعارض منافع (راهنما)-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37009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در حال تدوین از دسامبر 2022</a:t>
          </a:r>
          <a:endParaRPr lang="en-US" sz="1200" kern="1200" dirty="0">
            <a:solidFill>
              <a:schemeClr val="tx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4CCBE9E0-8A1D-4AD0-85DB-E518FDB64A54}" type="parTrans" cxnId="{D7F3FA55-DACA-4641-93FE-29B489B9224A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8FBF140F-39F0-4318-B083-C2C8EFBE3043}" type="sibTrans" cxnId="{D7F3FA55-DACA-4641-93FE-29B489B9224A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809BC4C9-0D21-467A-ACC1-09A2DE21F06A}">
      <dgm:prSet phldrT="[Text]" custT="1"/>
      <dgm:spPr>
        <a:solidFill>
          <a:srgbClr val="70AD47">
            <a:lumMod val="20000"/>
            <a:lumOff val="8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229859" tIns="0" rIns="229859" bIns="0" numCol="1" spcCol="1270" anchor="ctr" anchorCtr="0"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مدیریت انطباق-دستورالعمل‌های ارزیابی اثربخشی- 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ISO 37302</a:t>
          </a: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، در حال تدوین از مارس 2023</a:t>
          </a:r>
          <a:r>
            <a:rPr lang="fa-IR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endParaRPr lang="en-US" sz="1200" kern="1200" dirty="0">
            <a:solidFill>
              <a:schemeClr val="tx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E93916EE-FB47-4C48-9C67-E488227A95AB}" type="parTrans" cxnId="{FB24FAC8-DA72-46C1-B733-9717009FC09F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7AF99D1E-3296-4588-BBD0-97FEAEAE93E9}" type="sibTrans" cxnId="{FB24FAC8-DA72-46C1-B733-9717009FC09F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2CEC32C7-F64C-4F8D-A922-7C07A99ACBFD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rtl="1">
            <a:buClrTx/>
            <a:buSzTx/>
            <a:buFontTx/>
            <a:buNone/>
          </a:pPr>
          <a:r>
            <a:rPr lang="fa-IR" sz="1200" kern="1200" dirty="0">
              <a:cs typeface="B Nazanin" panose="00000400000000000000" pitchFamily="2" charset="-78"/>
            </a:rPr>
            <a:t>سیستم مدیریت انطباق (راهنما) – اصلاحیه 1: تغییرات اقلیمی </a:t>
          </a:r>
          <a:r>
            <a:rPr lang="en-US" sz="1200" kern="1200" dirty="0">
              <a:cs typeface="B Nazanin" panose="00000400000000000000" pitchFamily="2" charset="-78"/>
            </a:rPr>
            <a:t>ISO370301</a:t>
          </a:r>
          <a:r>
            <a:rPr lang="fa-IR" sz="1200" kern="1200" dirty="0">
              <a:cs typeface="B Nazanin" panose="00000400000000000000" pitchFamily="2" charset="-78"/>
            </a:rPr>
            <a:t> – در حال تدوین از سپتامبر 2023</a:t>
          </a:r>
          <a:endParaRPr lang="en-US" sz="1200" kern="1200" dirty="0">
            <a:cs typeface="B Nazanin" panose="00000400000000000000" pitchFamily="2" charset="-78"/>
          </a:endParaRPr>
        </a:p>
      </dgm:t>
    </dgm:pt>
    <dgm:pt modelId="{C1FEF3AF-18D9-4ADA-BF4A-F340958F1F63}" type="parTrans" cxnId="{ED080C05-A451-4BE0-BB1C-7B3A8D94D47F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44131BAF-A218-4357-BDF0-D9D661499FF8}" type="sibTrans" cxnId="{ED080C05-A451-4BE0-BB1C-7B3A8D94D47F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99AB892F-261C-42A5-BD46-1C8E949B10D1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1">
            <a:buClrTx/>
            <a:buSzTx/>
            <a:buFontTx/>
            <a:buNone/>
          </a:pP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سیستم‌ مدیریت ضد رشوه(راهنما) (ویرایش دوم)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 ISO 37001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، در حال تدوین از اکتبر 2022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092F9AEB-CF3E-4B1A-B6D1-1E2835255067}" type="parTrans" cxnId="{4C3465CF-C18F-4262-8B2F-A3ABAA8FDD73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18CD51C8-9DC6-407D-9D98-4AA50FA7477E}" type="sibTrans" cxnId="{4C3465CF-C18F-4262-8B2F-A3ABAA8FDD73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67E2E7A8-C43F-444A-911D-8159B7A8C29F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1">
            <a:buClrTx/>
            <a:buSzTx/>
            <a:buFontTx/>
            <a:buNone/>
          </a:pP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سیستم مدیریت ضد رشوه(راهنما)- اصلاحیه (1) تغییرات اقلیمی-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ISO37001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 در حال تدوین از سپتامبر 2023 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4D59CC9F-D7FF-4637-A74B-ADC421862AC4}" type="parTrans" cxnId="{A43B0FE7-8C0B-475E-989E-C2FE9761B388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D14C857E-10C6-406E-8F23-CECF22882DC7}" type="sibTrans" cxnId="{A43B0FE7-8C0B-475E-989E-C2FE9761B388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35E463F0-DDCD-41C3-AED3-1AE834DBDB5E}">
      <dgm:prSet phldrT="[Text]" custT="1"/>
      <dgm:spPr>
        <a:solidFill>
          <a:srgbClr val="002060"/>
        </a:solidFill>
      </dgm:spPr>
      <dgm:t>
        <a:bodyPr/>
        <a:lstStyle/>
        <a:p>
          <a:pPr rtl="1"/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مدیریت انطباق – دستورالعمل‌های مدیریت شایستگی- 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ISO 37303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، در حال تدوین از مارس 2023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0D322AF6-154B-4DD7-A807-0C018F33D357}" type="sibTrans" cxnId="{77CAAAFA-245E-47E4-ABEE-53FAC0693330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E7A53D2F-26AE-46AC-940D-C67D506577C0}" type="parTrans" cxnId="{77CAAAFA-245E-47E4-ABEE-53FAC0693330}">
      <dgm:prSet/>
      <dgm:spPr/>
      <dgm:t>
        <a:bodyPr/>
        <a:lstStyle/>
        <a:p>
          <a:pPr rtl="1"/>
          <a:endParaRPr lang="en-US">
            <a:cs typeface="B Nazanin" panose="00000400000000000000" pitchFamily="2" charset="-78"/>
          </a:endParaRPr>
        </a:p>
      </dgm:t>
    </dgm:pt>
    <dgm:pt modelId="{5D69113D-98D8-471A-985A-A1E5D9D4D86E}">
      <dgm:prSet phldrT="[Text]" custT="1"/>
      <dgm:spPr>
        <a:solidFill>
          <a:srgbClr val="70AD47">
            <a:lumMod val="20000"/>
            <a:lumOff val="8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229859" tIns="0" rIns="229859" bIns="0" numCol="1" spcCol="1270" anchor="ctr" anchorCtr="0"/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spc="-30" baseline="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راهنمای پیشگیری، شناسایی و پاسخ به قاچاق انسان، کار اجباری و برده‌داری مدرن </a:t>
          </a:r>
          <a:r>
            <a:rPr lang="en-US" sz="1200" kern="1200" spc="-30" baseline="0" dirty="0">
              <a:solidFill>
                <a:schemeClr val="tx1"/>
              </a:solidFill>
              <a:cs typeface="B Nazanin" panose="00000400000000000000" pitchFamily="2" charset="-78"/>
            </a:rPr>
            <a:t>ISO 37200</a:t>
          </a:r>
          <a:r>
            <a:rPr lang="fa-IR" sz="1200" kern="1200" spc="-30" baseline="0" dirty="0">
              <a:solidFill>
                <a:schemeClr val="tx1"/>
              </a:solidFill>
              <a:cs typeface="B Nazanin" panose="00000400000000000000" pitchFamily="2" charset="-78"/>
            </a:rPr>
            <a:t>، در حال تدوین از ژوئن 2023</a:t>
          </a:r>
          <a:endParaRPr lang="en-US" sz="1200" kern="1200" spc="-30" baseline="0" dirty="0">
            <a:solidFill>
              <a:prstClr val="black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E97BFBF3-E58E-4EEF-9D83-D175915C95CD}" type="parTrans" cxnId="{0B9BDEB7-814E-49AB-B3C2-6B4FB9F2DBF6}">
      <dgm:prSet/>
      <dgm:spPr/>
      <dgm:t>
        <a:bodyPr/>
        <a:lstStyle/>
        <a:p>
          <a:endParaRPr lang="en-US"/>
        </a:p>
      </dgm:t>
    </dgm:pt>
    <dgm:pt modelId="{67085565-EBC5-4495-B8A1-A0E71AEFBE3A}" type="sibTrans" cxnId="{0B9BDEB7-814E-49AB-B3C2-6B4FB9F2DBF6}">
      <dgm:prSet/>
      <dgm:spPr/>
      <dgm:t>
        <a:bodyPr/>
        <a:lstStyle/>
        <a:p>
          <a:endParaRPr lang="en-US"/>
        </a:p>
      </dgm:t>
    </dgm:pt>
    <dgm:pt modelId="{BBED9948-AAA4-45E7-B5EC-9280B7A41680}" type="pres">
      <dgm:prSet presAssocID="{0A2FF257-0CB5-430E-B448-B3FDE1A22824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C243B35E-08A6-4E7A-A7F4-B70576EBBA1D}" type="pres">
      <dgm:prSet presAssocID="{89B30B76-62CF-48EB-B7D7-86D5A165971C}" presName="parentLin" presStyleCnt="0"/>
      <dgm:spPr/>
    </dgm:pt>
    <dgm:pt modelId="{978EFDB5-22AD-470B-A815-094EC4AD9539}" type="pres">
      <dgm:prSet presAssocID="{89B30B76-62CF-48EB-B7D7-86D5A165971C}" presName="parentLeftMargin" presStyleLbl="node1" presStyleIdx="0" presStyleCnt="9"/>
      <dgm:spPr/>
    </dgm:pt>
    <dgm:pt modelId="{A2393902-5A69-4B58-AB9C-21AC7C7E23FF}" type="pres">
      <dgm:prSet presAssocID="{89B30B76-62CF-48EB-B7D7-86D5A165971C}" presName="parentText" presStyleLbl="node1" presStyleIdx="0" presStyleCnt="9">
        <dgm:presLayoutVars>
          <dgm:chMax val="0"/>
          <dgm:bulletEnabled val="1"/>
        </dgm:presLayoutVars>
      </dgm:prSet>
      <dgm:spPr>
        <a:xfrm>
          <a:off x="2171895" y="62385"/>
          <a:ext cx="6081307" cy="354240"/>
        </a:xfrm>
        <a:prstGeom prst="roundRect">
          <a:avLst/>
        </a:prstGeom>
      </dgm:spPr>
    </dgm:pt>
    <dgm:pt modelId="{291DE645-2468-48EA-8CCA-EA1B86E82E97}" type="pres">
      <dgm:prSet presAssocID="{89B30B76-62CF-48EB-B7D7-86D5A165971C}" presName="negativeSpace" presStyleCnt="0"/>
      <dgm:spPr/>
    </dgm:pt>
    <dgm:pt modelId="{D2028B0A-CFFD-464F-9FAA-0444CFAF8BFD}" type="pres">
      <dgm:prSet presAssocID="{89B30B76-62CF-48EB-B7D7-86D5A165971C}" presName="childText" presStyleLbl="conFgAcc1" presStyleIdx="0" presStyleCnt="9">
        <dgm:presLayoutVars>
          <dgm:bulletEnabled val="1"/>
        </dgm:presLayoutVars>
      </dgm:prSet>
      <dgm:spPr/>
    </dgm:pt>
    <dgm:pt modelId="{1A22CFBC-B535-4D08-9679-D6E72B13ACAC}" type="pres">
      <dgm:prSet presAssocID="{04DF7DBC-4E95-4564-8553-F01753DF0635}" presName="spaceBetweenRectangles" presStyleCnt="0"/>
      <dgm:spPr/>
    </dgm:pt>
    <dgm:pt modelId="{C7B76CE1-9BA2-43CF-88BF-1AA435419AD7}" type="pres">
      <dgm:prSet presAssocID="{8E7046AF-A0C1-4708-AD84-7B401E9BE903}" presName="parentLin" presStyleCnt="0"/>
      <dgm:spPr/>
    </dgm:pt>
    <dgm:pt modelId="{5A3CF439-19B5-415F-BC53-4314BC941BD4}" type="pres">
      <dgm:prSet presAssocID="{8E7046AF-A0C1-4708-AD84-7B401E9BE903}" presName="parentLeftMargin" presStyleLbl="node1" presStyleIdx="0" presStyleCnt="9"/>
      <dgm:spPr/>
    </dgm:pt>
    <dgm:pt modelId="{8A029B9A-314B-4F3A-B6B4-86F5B629F316}" type="pres">
      <dgm:prSet presAssocID="{8E7046AF-A0C1-4708-AD84-7B401E9BE903}" presName="parentText" presStyleLbl="node1" presStyleIdx="1" presStyleCnt="9">
        <dgm:presLayoutVars>
          <dgm:chMax val="0"/>
          <dgm:bulletEnabled val="1"/>
        </dgm:presLayoutVars>
      </dgm:prSet>
      <dgm:spPr>
        <a:xfrm>
          <a:off x="2171895" y="606705"/>
          <a:ext cx="6081307" cy="354240"/>
        </a:xfrm>
        <a:prstGeom prst="roundRect">
          <a:avLst/>
        </a:prstGeom>
      </dgm:spPr>
    </dgm:pt>
    <dgm:pt modelId="{96A786CD-6F2E-41C9-BF59-4A8AEA02BC14}" type="pres">
      <dgm:prSet presAssocID="{8E7046AF-A0C1-4708-AD84-7B401E9BE903}" presName="negativeSpace" presStyleCnt="0"/>
      <dgm:spPr/>
    </dgm:pt>
    <dgm:pt modelId="{5AAE07BE-E214-48D7-9DA2-71C454A3E856}" type="pres">
      <dgm:prSet presAssocID="{8E7046AF-A0C1-4708-AD84-7B401E9BE903}" presName="childText" presStyleLbl="conFgAcc1" presStyleIdx="1" presStyleCnt="9">
        <dgm:presLayoutVars>
          <dgm:bulletEnabled val="1"/>
        </dgm:presLayoutVars>
      </dgm:prSet>
      <dgm:spPr/>
    </dgm:pt>
    <dgm:pt modelId="{1DB917FD-7251-4E94-81B3-66D51E3A862C}" type="pres">
      <dgm:prSet presAssocID="{9DE06918-1D35-4D51-983D-75968A3C9FFD}" presName="spaceBetweenRectangles" presStyleCnt="0"/>
      <dgm:spPr/>
    </dgm:pt>
    <dgm:pt modelId="{40782551-78E5-46B2-ADE9-6B2DFE3A21E6}" type="pres">
      <dgm:prSet presAssocID="{8DFCF1FE-C0D4-44BC-9E88-4FADD3F957D7}" presName="parentLin" presStyleCnt="0"/>
      <dgm:spPr/>
    </dgm:pt>
    <dgm:pt modelId="{238AD418-B3EB-43B6-945F-8C7F18D56E88}" type="pres">
      <dgm:prSet presAssocID="{8DFCF1FE-C0D4-44BC-9E88-4FADD3F957D7}" presName="parentLeftMargin" presStyleLbl="node1" presStyleIdx="1" presStyleCnt="9"/>
      <dgm:spPr/>
    </dgm:pt>
    <dgm:pt modelId="{688A7CCC-C95B-4E64-B383-B1715E6AB907}" type="pres">
      <dgm:prSet presAssocID="{8DFCF1FE-C0D4-44BC-9E88-4FADD3F957D7}" presName="parentText" presStyleLbl="node1" presStyleIdx="2" presStyleCnt="9">
        <dgm:presLayoutVars>
          <dgm:chMax val="0"/>
          <dgm:bulletEnabled val="1"/>
        </dgm:presLayoutVars>
      </dgm:prSet>
      <dgm:spPr>
        <a:xfrm>
          <a:off x="2171895" y="1151025"/>
          <a:ext cx="6081307" cy="354240"/>
        </a:xfrm>
        <a:prstGeom prst="roundRect">
          <a:avLst/>
        </a:prstGeom>
      </dgm:spPr>
    </dgm:pt>
    <dgm:pt modelId="{BFD1D7CA-659A-4D23-BF87-6B1076623B34}" type="pres">
      <dgm:prSet presAssocID="{8DFCF1FE-C0D4-44BC-9E88-4FADD3F957D7}" presName="negativeSpace" presStyleCnt="0"/>
      <dgm:spPr/>
    </dgm:pt>
    <dgm:pt modelId="{F7B493B1-31AB-4304-B74E-D5726FA56472}" type="pres">
      <dgm:prSet presAssocID="{8DFCF1FE-C0D4-44BC-9E88-4FADD3F957D7}" presName="childText" presStyleLbl="conFgAcc1" presStyleIdx="2" presStyleCnt="9">
        <dgm:presLayoutVars>
          <dgm:bulletEnabled val="1"/>
        </dgm:presLayoutVars>
      </dgm:prSet>
      <dgm:spPr/>
    </dgm:pt>
    <dgm:pt modelId="{ACDD7BA6-E1F3-40AB-8570-64EF32D48251}" type="pres">
      <dgm:prSet presAssocID="{8FBF140F-39F0-4318-B083-C2C8EFBE3043}" presName="spaceBetweenRectangles" presStyleCnt="0"/>
      <dgm:spPr/>
    </dgm:pt>
    <dgm:pt modelId="{AA66F432-B484-4E57-B9E3-5021DA026843}" type="pres">
      <dgm:prSet presAssocID="{5D69113D-98D8-471A-985A-A1E5D9D4D86E}" presName="parentLin" presStyleCnt="0"/>
      <dgm:spPr/>
    </dgm:pt>
    <dgm:pt modelId="{254423EE-60BB-403B-B4F3-929806A3080A}" type="pres">
      <dgm:prSet presAssocID="{5D69113D-98D8-471A-985A-A1E5D9D4D86E}" presName="parentLeftMargin" presStyleLbl="node1" presStyleIdx="2" presStyleCnt="9"/>
      <dgm:spPr/>
    </dgm:pt>
    <dgm:pt modelId="{192C8D07-E8DE-496F-9819-3C5ADB3EB7CE}" type="pres">
      <dgm:prSet presAssocID="{5D69113D-98D8-471A-985A-A1E5D9D4D86E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84791E21-10F2-4645-8D4C-ADBC4F06FF9E}" type="pres">
      <dgm:prSet presAssocID="{5D69113D-98D8-471A-985A-A1E5D9D4D86E}" presName="negativeSpace" presStyleCnt="0"/>
      <dgm:spPr/>
    </dgm:pt>
    <dgm:pt modelId="{A1DC9ECE-60B8-45C1-95C6-0C3EA0D04EC7}" type="pres">
      <dgm:prSet presAssocID="{5D69113D-98D8-471A-985A-A1E5D9D4D86E}" presName="childText" presStyleLbl="conFgAcc1" presStyleIdx="3" presStyleCnt="9">
        <dgm:presLayoutVars>
          <dgm:bulletEnabled val="1"/>
        </dgm:presLayoutVars>
      </dgm:prSet>
      <dgm:spPr/>
    </dgm:pt>
    <dgm:pt modelId="{1D664297-2F41-423A-A89B-322AD8D038ED}" type="pres">
      <dgm:prSet presAssocID="{67085565-EBC5-4495-B8A1-A0E71AEFBE3A}" presName="spaceBetweenRectangles" presStyleCnt="0"/>
      <dgm:spPr/>
    </dgm:pt>
    <dgm:pt modelId="{D9AE3EE2-9076-465E-91BF-BE808848A02A}" type="pres">
      <dgm:prSet presAssocID="{809BC4C9-0D21-467A-ACC1-09A2DE21F06A}" presName="parentLin" presStyleCnt="0"/>
      <dgm:spPr/>
    </dgm:pt>
    <dgm:pt modelId="{52EAFB58-1343-40AB-979D-2C3328F696AB}" type="pres">
      <dgm:prSet presAssocID="{809BC4C9-0D21-467A-ACC1-09A2DE21F06A}" presName="parentLeftMargin" presStyleLbl="node1" presStyleIdx="3" presStyleCnt="9"/>
      <dgm:spPr/>
    </dgm:pt>
    <dgm:pt modelId="{B9055DDC-3262-4FDB-ADF6-760D9A621876}" type="pres">
      <dgm:prSet presAssocID="{809BC4C9-0D21-467A-ACC1-09A2DE21F06A}" presName="parentText" presStyleLbl="node1" presStyleIdx="4" presStyleCnt="9">
        <dgm:presLayoutVars>
          <dgm:chMax val="0"/>
          <dgm:bulletEnabled val="1"/>
        </dgm:presLayoutVars>
      </dgm:prSet>
      <dgm:spPr>
        <a:xfrm>
          <a:off x="2171895" y="1695344"/>
          <a:ext cx="6081307" cy="354240"/>
        </a:xfrm>
        <a:prstGeom prst="roundRect">
          <a:avLst/>
        </a:prstGeom>
      </dgm:spPr>
    </dgm:pt>
    <dgm:pt modelId="{C94860CA-E24A-4DBE-816E-8F9FC5994B05}" type="pres">
      <dgm:prSet presAssocID="{809BC4C9-0D21-467A-ACC1-09A2DE21F06A}" presName="negativeSpace" presStyleCnt="0"/>
      <dgm:spPr/>
    </dgm:pt>
    <dgm:pt modelId="{E4DD6F78-DED5-4534-B067-C7BE82ACD8B2}" type="pres">
      <dgm:prSet presAssocID="{809BC4C9-0D21-467A-ACC1-09A2DE21F06A}" presName="childText" presStyleLbl="conFgAcc1" presStyleIdx="4" presStyleCnt="9">
        <dgm:presLayoutVars>
          <dgm:bulletEnabled val="1"/>
        </dgm:presLayoutVars>
      </dgm:prSet>
      <dgm:spPr/>
    </dgm:pt>
    <dgm:pt modelId="{0BA29E27-4DA4-4E59-9D8B-1C7E497B3135}" type="pres">
      <dgm:prSet presAssocID="{7AF99D1E-3296-4588-BBD0-97FEAEAE93E9}" presName="spaceBetweenRectangles" presStyleCnt="0"/>
      <dgm:spPr/>
    </dgm:pt>
    <dgm:pt modelId="{646FDBDA-C621-44B8-9487-EF455C7D3697}" type="pres">
      <dgm:prSet presAssocID="{35E463F0-DDCD-41C3-AED3-1AE834DBDB5E}" presName="parentLin" presStyleCnt="0"/>
      <dgm:spPr/>
    </dgm:pt>
    <dgm:pt modelId="{5CCC278F-1DAB-4701-A90C-B3C5D3842B15}" type="pres">
      <dgm:prSet presAssocID="{35E463F0-DDCD-41C3-AED3-1AE834DBDB5E}" presName="parentLeftMargin" presStyleLbl="node1" presStyleIdx="4" presStyleCnt="9"/>
      <dgm:spPr/>
    </dgm:pt>
    <dgm:pt modelId="{EC9995A7-368C-4A72-9739-3FBCA44264E9}" type="pres">
      <dgm:prSet presAssocID="{35E463F0-DDCD-41C3-AED3-1AE834DBDB5E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39DF7440-A520-496B-BE2A-304C156E9214}" type="pres">
      <dgm:prSet presAssocID="{35E463F0-DDCD-41C3-AED3-1AE834DBDB5E}" presName="negativeSpace" presStyleCnt="0"/>
      <dgm:spPr/>
    </dgm:pt>
    <dgm:pt modelId="{5816C178-71F8-4318-8DD7-3A86C2CE1355}" type="pres">
      <dgm:prSet presAssocID="{35E463F0-DDCD-41C3-AED3-1AE834DBDB5E}" presName="childText" presStyleLbl="conFgAcc1" presStyleIdx="5" presStyleCnt="9">
        <dgm:presLayoutVars>
          <dgm:bulletEnabled val="1"/>
        </dgm:presLayoutVars>
      </dgm:prSet>
      <dgm:spPr/>
    </dgm:pt>
    <dgm:pt modelId="{1063E884-6FCB-4816-8390-A9EA5483BB3A}" type="pres">
      <dgm:prSet presAssocID="{0D322AF6-154B-4DD7-A807-0C018F33D357}" presName="spaceBetweenRectangles" presStyleCnt="0"/>
      <dgm:spPr/>
    </dgm:pt>
    <dgm:pt modelId="{202B6F8D-36B0-4410-929C-C8AFD97B2CDD}" type="pres">
      <dgm:prSet presAssocID="{2CEC32C7-F64C-4F8D-A922-7C07A99ACBFD}" presName="parentLin" presStyleCnt="0"/>
      <dgm:spPr/>
    </dgm:pt>
    <dgm:pt modelId="{E1AC8346-97BB-41AD-8318-AAA3B29D54ED}" type="pres">
      <dgm:prSet presAssocID="{2CEC32C7-F64C-4F8D-A922-7C07A99ACBFD}" presName="parentLeftMargin" presStyleLbl="node1" presStyleIdx="5" presStyleCnt="9"/>
      <dgm:spPr/>
    </dgm:pt>
    <dgm:pt modelId="{4529D997-03D5-45B1-85B8-07F599B76CD8}" type="pres">
      <dgm:prSet presAssocID="{2CEC32C7-F64C-4F8D-A922-7C07A99ACBFD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51859574-171C-4EE6-BBCF-EB3085342FE1}" type="pres">
      <dgm:prSet presAssocID="{2CEC32C7-F64C-4F8D-A922-7C07A99ACBFD}" presName="negativeSpace" presStyleCnt="0"/>
      <dgm:spPr/>
    </dgm:pt>
    <dgm:pt modelId="{529A03DE-F13C-446E-95F9-FF31B1517C29}" type="pres">
      <dgm:prSet presAssocID="{2CEC32C7-F64C-4F8D-A922-7C07A99ACBFD}" presName="childText" presStyleLbl="conFgAcc1" presStyleIdx="6" presStyleCnt="9">
        <dgm:presLayoutVars>
          <dgm:bulletEnabled val="1"/>
        </dgm:presLayoutVars>
      </dgm:prSet>
      <dgm:spPr/>
    </dgm:pt>
    <dgm:pt modelId="{A553554D-A824-4CD6-B64C-1B9C6D24888C}" type="pres">
      <dgm:prSet presAssocID="{44131BAF-A218-4357-BDF0-D9D661499FF8}" presName="spaceBetweenRectangles" presStyleCnt="0"/>
      <dgm:spPr/>
    </dgm:pt>
    <dgm:pt modelId="{273CD855-15B2-43BC-88FD-AAFDF51673A0}" type="pres">
      <dgm:prSet presAssocID="{67E2E7A8-C43F-444A-911D-8159B7A8C29F}" presName="parentLin" presStyleCnt="0"/>
      <dgm:spPr/>
    </dgm:pt>
    <dgm:pt modelId="{3D32326A-943C-412B-A778-55CD318B4007}" type="pres">
      <dgm:prSet presAssocID="{67E2E7A8-C43F-444A-911D-8159B7A8C29F}" presName="parentLeftMargin" presStyleLbl="node1" presStyleIdx="6" presStyleCnt="9"/>
      <dgm:spPr/>
    </dgm:pt>
    <dgm:pt modelId="{27261FA0-9B05-4F77-8044-725BA236B6BB}" type="pres">
      <dgm:prSet presAssocID="{67E2E7A8-C43F-444A-911D-8159B7A8C29F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4DE91C0A-677D-4362-B523-DC91F6D214C8}" type="pres">
      <dgm:prSet presAssocID="{67E2E7A8-C43F-444A-911D-8159B7A8C29F}" presName="negativeSpace" presStyleCnt="0"/>
      <dgm:spPr/>
    </dgm:pt>
    <dgm:pt modelId="{2EC23BD5-39B6-41CD-9A4F-AD99DB47807C}" type="pres">
      <dgm:prSet presAssocID="{67E2E7A8-C43F-444A-911D-8159B7A8C29F}" presName="childText" presStyleLbl="conFgAcc1" presStyleIdx="7" presStyleCnt="9">
        <dgm:presLayoutVars>
          <dgm:bulletEnabled val="1"/>
        </dgm:presLayoutVars>
      </dgm:prSet>
      <dgm:spPr/>
    </dgm:pt>
    <dgm:pt modelId="{CEFBF982-C443-4282-AEC4-E870F834D060}" type="pres">
      <dgm:prSet presAssocID="{D14C857E-10C6-406E-8F23-CECF22882DC7}" presName="spaceBetweenRectangles" presStyleCnt="0"/>
      <dgm:spPr/>
    </dgm:pt>
    <dgm:pt modelId="{C573A2E1-A143-4757-B816-365CBADF7816}" type="pres">
      <dgm:prSet presAssocID="{99AB892F-261C-42A5-BD46-1C8E949B10D1}" presName="parentLin" presStyleCnt="0"/>
      <dgm:spPr/>
    </dgm:pt>
    <dgm:pt modelId="{96845AF1-5EFA-47FA-AD6F-15B3C3B5EEED}" type="pres">
      <dgm:prSet presAssocID="{99AB892F-261C-42A5-BD46-1C8E949B10D1}" presName="parentLeftMargin" presStyleLbl="node1" presStyleIdx="7" presStyleCnt="9"/>
      <dgm:spPr/>
    </dgm:pt>
    <dgm:pt modelId="{5B43416A-4DA8-4B38-975F-79690F4CF7BE}" type="pres">
      <dgm:prSet presAssocID="{99AB892F-261C-42A5-BD46-1C8E949B10D1}" presName="parentText" presStyleLbl="node1" presStyleIdx="8" presStyleCnt="9">
        <dgm:presLayoutVars>
          <dgm:chMax val="0"/>
          <dgm:bulletEnabled val="1"/>
        </dgm:presLayoutVars>
      </dgm:prSet>
      <dgm:spPr/>
    </dgm:pt>
    <dgm:pt modelId="{3CA90F2F-C493-4069-9694-92D666466F80}" type="pres">
      <dgm:prSet presAssocID="{99AB892F-261C-42A5-BD46-1C8E949B10D1}" presName="negativeSpace" presStyleCnt="0"/>
      <dgm:spPr/>
    </dgm:pt>
    <dgm:pt modelId="{59CCF986-AD76-4217-B7B3-E472EE1623A6}" type="pres">
      <dgm:prSet presAssocID="{99AB892F-261C-42A5-BD46-1C8E949B10D1}" presName="childText" presStyleLbl="conFgAcc1" presStyleIdx="8" presStyleCnt="9">
        <dgm:presLayoutVars>
          <dgm:bulletEnabled val="1"/>
        </dgm:presLayoutVars>
      </dgm:prSet>
      <dgm:spPr/>
    </dgm:pt>
  </dgm:ptLst>
  <dgm:cxnLst>
    <dgm:cxn modelId="{ED080C05-A451-4BE0-BB1C-7B3A8D94D47F}" srcId="{0A2FF257-0CB5-430E-B448-B3FDE1A22824}" destId="{2CEC32C7-F64C-4F8D-A922-7C07A99ACBFD}" srcOrd="6" destOrd="0" parTransId="{C1FEF3AF-18D9-4ADA-BF4A-F340958F1F63}" sibTransId="{44131BAF-A218-4357-BDF0-D9D661499FF8}"/>
    <dgm:cxn modelId="{0A268315-1B4E-4EA4-A619-9E9BFB15A4C1}" type="presOf" srcId="{35E463F0-DDCD-41C3-AED3-1AE834DBDB5E}" destId="{EC9995A7-368C-4A72-9739-3FBCA44264E9}" srcOrd="1" destOrd="0" presId="urn:microsoft.com/office/officeart/2005/8/layout/list1"/>
    <dgm:cxn modelId="{D5563B17-8AB8-486C-AB37-2BA7C465C69E}" type="presOf" srcId="{35E463F0-DDCD-41C3-AED3-1AE834DBDB5E}" destId="{5CCC278F-1DAB-4701-A90C-B3C5D3842B15}" srcOrd="0" destOrd="0" presId="urn:microsoft.com/office/officeart/2005/8/layout/list1"/>
    <dgm:cxn modelId="{BE180631-4F40-44A8-9A99-8380E759B371}" type="presOf" srcId="{89B30B76-62CF-48EB-B7D7-86D5A165971C}" destId="{A2393902-5A69-4B58-AB9C-21AC7C7E23FF}" srcOrd="1" destOrd="0" presId="urn:microsoft.com/office/officeart/2005/8/layout/list1"/>
    <dgm:cxn modelId="{AA8B9834-66A4-4968-81CB-BF1546CC77C9}" type="presOf" srcId="{67E2E7A8-C43F-444A-911D-8159B7A8C29F}" destId="{27261FA0-9B05-4F77-8044-725BA236B6BB}" srcOrd="1" destOrd="0" presId="urn:microsoft.com/office/officeart/2005/8/layout/list1"/>
    <dgm:cxn modelId="{2538CE39-8B5A-44FF-8D2D-411E45F15DA8}" type="presOf" srcId="{8DFCF1FE-C0D4-44BC-9E88-4FADD3F957D7}" destId="{688A7CCC-C95B-4E64-B383-B1715E6AB907}" srcOrd="1" destOrd="0" presId="urn:microsoft.com/office/officeart/2005/8/layout/list1"/>
    <dgm:cxn modelId="{ED20783A-E488-4E2F-A25F-BD8B2E0B6F09}" srcId="{0A2FF257-0CB5-430E-B448-B3FDE1A22824}" destId="{8E7046AF-A0C1-4708-AD84-7B401E9BE903}" srcOrd="1" destOrd="0" parTransId="{C0A782F5-8038-44D9-B7A3-CB9671B4C179}" sibTransId="{9DE06918-1D35-4D51-983D-75968A3C9FFD}"/>
    <dgm:cxn modelId="{74667F5D-A229-4A09-8116-DB7C02B92A8C}" type="presOf" srcId="{8DFCF1FE-C0D4-44BC-9E88-4FADD3F957D7}" destId="{238AD418-B3EB-43B6-945F-8C7F18D56E88}" srcOrd="0" destOrd="0" presId="urn:microsoft.com/office/officeart/2005/8/layout/list1"/>
    <dgm:cxn modelId="{64720445-DAA9-4422-9DE4-C54686E4404C}" type="presOf" srcId="{89B30B76-62CF-48EB-B7D7-86D5A165971C}" destId="{978EFDB5-22AD-470B-A815-094EC4AD9539}" srcOrd="0" destOrd="0" presId="urn:microsoft.com/office/officeart/2005/8/layout/list1"/>
    <dgm:cxn modelId="{19F22B46-989B-4457-B1B2-3E60428C1718}" type="presOf" srcId="{99AB892F-261C-42A5-BD46-1C8E949B10D1}" destId="{5B43416A-4DA8-4B38-975F-79690F4CF7BE}" srcOrd="1" destOrd="0" presId="urn:microsoft.com/office/officeart/2005/8/layout/list1"/>
    <dgm:cxn modelId="{579E8749-F704-43B8-BEDE-468D33808DAA}" type="presOf" srcId="{67E2E7A8-C43F-444A-911D-8159B7A8C29F}" destId="{3D32326A-943C-412B-A778-55CD318B4007}" srcOrd="0" destOrd="0" presId="urn:microsoft.com/office/officeart/2005/8/layout/list1"/>
    <dgm:cxn modelId="{45671270-7E0A-42FE-8660-03FDEF2CF556}" type="presOf" srcId="{5D69113D-98D8-471A-985A-A1E5D9D4D86E}" destId="{254423EE-60BB-403B-B4F3-929806A3080A}" srcOrd="0" destOrd="0" presId="urn:microsoft.com/office/officeart/2005/8/layout/list1"/>
    <dgm:cxn modelId="{D7F3FA55-DACA-4641-93FE-29B489B9224A}" srcId="{0A2FF257-0CB5-430E-B448-B3FDE1A22824}" destId="{8DFCF1FE-C0D4-44BC-9E88-4FADD3F957D7}" srcOrd="2" destOrd="0" parTransId="{4CCBE9E0-8A1D-4AD0-85DB-E518FDB64A54}" sibTransId="{8FBF140F-39F0-4318-B083-C2C8EFBE3043}"/>
    <dgm:cxn modelId="{B2257D89-C348-44A4-816C-E80BAB6FF1F4}" type="presOf" srcId="{0A2FF257-0CB5-430E-B448-B3FDE1A22824}" destId="{BBED9948-AAA4-45E7-B5EC-9280B7A41680}" srcOrd="0" destOrd="0" presId="urn:microsoft.com/office/officeart/2005/8/layout/list1"/>
    <dgm:cxn modelId="{28B8758E-7E96-42B0-B94D-72C15F93BD2F}" type="presOf" srcId="{809BC4C9-0D21-467A-ACC1-09A2DE21F06A}" destId="{52EAFB58-1343-40AB-979D-2C3328F696AB}" srcOrd="0" destOrd="0" presId="urn:microsoft.com/office/officeart/2005/8/layout/list1"/>
    <dgm:cxn modelId="{E610CB97-D4D8-44E2-B78B-5B648CEF0C94}" type="presOf" srcId="{809BC4C9-0D21-467A-ACC1-09A2DE21F06A}" destId="{B9055DDC-3262-4FDB-ADF6-760D9A621876}" srcOrd="1" destOrd="0" presId="urn:microsoft.com/office/officeart/2005/8/layout/list1"/>
    <dgm:cxn modelId="{76859F9E-70E2-49A9-8D08-E96A1F6FE51B}" srcId="{0A2FF257-0CB5-430E-B448-B3FDE1A22824}" destId="{89B30B76-62CF-48EB-B7D7-86D5A165971C}" srcOrd="0" destOrd="0" parTransId="{1F143C39-D6E2-40A2-A23F-26ED46012350}" sibTransId="{04DF7DBC-4E95-4564-8553-F01753DF0635}"/>
    <dgm:cxn modelId="{48F26DB3-631D-4AEF-8ED4-D6AE4EB49FF6}" type="presOf" srcId="{2CEC32C7-F64C-4F8D-A922-7C07A99ACBFD}" destId="{E1AC8346-97BB-41AD-8318-AAA3B29D54ED}" srcOrd="0" destOrd="0" presId="urn:microsoft.com/office/officeart/2005/8/layout/list1"/>
    <dgm:cxn modelId="{0B9BDEB7-814E-49AB-B3C2-6B4FB9F2DBF6}" srcId="{0A2FF257-0CB5-430E-B448-B3FDE1A22824}" destId="{5D69113D-98D8-471A-985A-A1E5D9D4D86E}" srcOrd="3" destOrd="0" parTransId="{E97BFBF3-E58E-4EEF-9D83-D175915C95CD}" sibTransId="{67085565-EBC5-4495-B8A1-A0E71AEFBE3A}"/>
    <dgm:cxn modelId="{FB24FAC8-DA72-46C1-B733-9717009FC09F}" srcId="{0A2FF257-0CB5-430E-B448-B3FDE1A22824}" destId="{809BC4C9-0D21-467A-ACC1-09A2DE21F06A}" srcOrd="4" destOrd="0" parTransId="{E93916EE-FB47-4C48-9C67-E488227A95AB}" sibTransId="{7AF99D1E-3296-4588-BBD0-97FEAEAE93E9}"/>
    <dgm:cxn modelId="{040677CD-340F-4E11-9951-28DCC8B88383}" type="presOf" srcId="{2CEC32C7-F64C-4F8D-A922-7C07A99ACBFD}" destId="{4529D997-03D5-45B1-85B8-07F599B76CD8}" srcOrd="1" destOrd="0" presId="urn:microsoft.com/office/officeart/2005/8/layout/list1"/>
    <dgm:cxn modelId="{4C3465CF-C18F-4262-8B2F-A3ABAA8FDD73}" srcId="{0A2FF257-0CB5-430E-B448-B3FDE1A22824}" destId="{99AB892F-261C-42A5-BD46-1C8E949B10D1}" srcOrd="8" destOrd="0" parTransId="{092F9AEB-CF3E-4B1A-B6D1-1E2835255067}" sibTransId="{18CD51C8-9DC6-407D-9D98-4AA50FA7477E}"/>
    <dgm:cxn modelId="{69B480D5-CFB0-4053-B26A-80D9704347AF}" type="presOf" srcId="{8E7046AF-A0C1-4708-AD84-7B401E9BE903}" destId="{8A029B9A-314B-4F3A-B6B4-86F5B629F316}" srcOrd="1" destOrd="0" presId="urn:microsoft.com/office/officeart/2005/8/layout/list1"/>
    <dgm:cxn modelId="{40D5BEDC-34DC-4C5A-8432-665F46DF54B0}" type="presOf" srcId="{8E7046AF-A0C1-4708-AD84-7B401E9BE903}" destId="{5A3CF439-19B5-415F-BC53-4314BC941BD4}" srcOrd="0" destOrd="0" presId="urn:microsoft.com/office/officeart/2005/8/layout/list1"/>
    <dgm:cxn modelId="{A88A50DD-7232-413D-87C0-C4A1190D3933}" type="presOf" srcId="{99AB892F-261C-42A5-BD46-1C8E949B10D1}" destId="{96845AF1-5EFA-47FA-AD6F-15B3C3B5EEED}" srcOrd="0" destOrd="0" presId="urn:microsoft.com/office/officeart/2005/8/layout/list1"/>
    <dgm:cxn modelId="{A43B0FE7-8C0B-475E-989E-C2FE9761B388}" srcId="{0A2FF257-0CB5-430E-B448-B3FDE1A22824}" destId="{67E2E7A8-C43F-444A-911D-8159B7A8C29F}" srcOrd="7" destOrd="0" parTransId="{4D59CC9F-D7FF-4637-A74B-ADC421862AC4}" sibTransId="{D14C857E-10C6-406E-8F23-CECF22882DC7}"/>
    <dgm:cxn modelId="{51D42BE8-75A5-4D24-BB23-17721EB72865}" type="presOf" srcId="{5D69113D-98D8-471A-985A-A1E5D9D4D86E}" destId="{192C8D07-E8DE-496F-9819-3C5ADB3EB7CE}" srcOrd="1" destOrd="0" presId="urn:microsoft.com/office/officeart/2005/8/layout/list1"/>
    <dgm:cxn modelId="{77CAAAFA-245E-47E4-ABEE-53FAC0693330}" srcId="{0A2FF257-0CB5-430E-B448-B3FDE1A22824}" destId="{35E463F0-DDCD-41C3-AED3-1AE834DBDB5E}" srcOrd="5" destOrd="0" parTransId="{E7A53D2F-26AE-46AC-940D-C67D506577C0}" sibTransId="{0D322AF6-154B-4DD7-A807-0C018F33D357}"/>
    <dgm:cxn modelId="{1E337A95-FB39-40DD-919D-017536EF3B0F}" type="presParOf" srcId="{BBED9948-AAA4-45E7-B5EC-9280B7A41680}" destId="{C243B35E-08A6-4E7A-A7F4-B70576EBBA1D}" srcOrd="0" destOrd="0" presId="urn:microsoft.com/office/officeart/2005/8/layout/list1"/>
    <dgm:cxn modelId="{2B20FC34-09DA-4C3F-ADDB-6833709A2688}" type="presParOf" srcId="{C243B35E-08A6-4E7A-A7F4-B70576EBBA1D}" destId="{978EFDB5-22AD-470B-A815-094EC4AD9539}" srcOrd="0" destOrd="0" presId="urn:microsoft.com/office/officeart/2005/8/layout/list1"/>
    <dgm:cxn modelId="{0D080AB7-39E3-4B7B-B3F8-E51309C828AD}" type="presParOf" srcId="{C243B35E-08A6-4E7A-A7F4-B70576EBBA1D}" destId="{A2393902-5A69-4B58-AB9C-21AC7C7E23FF}" srcOrd="1" destOrd="0" presId="urn:microsoft.com/office/officeart/2005/8/layout/list1"/>
    <dgm:cxn modelId="{959E5019-25FA-4D98-AA3B-542438F47689}" type="presParOf" srcId="{BBED9948-AAA4-45E7-B5EC-9280B7A41680}" destId="{291DE645-2468-48EA-8CCA-EA1B86E82E97}" srcOrd="1" destOrd="0" presId="urn:microsoft.com/office/officeart/2005/8/layout/list1"/>
    <dgm:cxn modelId="{8A62B9FD-D5FC-430F-9778-D075C84C3AF4}" type="presParOf" srcId="{BBED9948-AAA4-45E7-B5EC-9280B7A41680}" destId="{D2028B0A-CFFD-464F-9FAA-0444CFAF8BFD}" srcOrd="2" destOrd="0" presId="urn:microsoft.com/office/officeart/2005/8/layout/list1"/>
    <dgm:cxn modelId="{B6A8343D-557B-40A9-854F-E543CDC22358}" type="presParOf" srcId="{BBED9948-AAA4-45E7-B5EC-9280B7A41680}" destId="{1A22CFBC-B535-4D08-9679-D6E72B13ACAC}" srcOrd="3" destOrd="0" presId="urn:microsoft.com/office/officeart/2005/8/layout/list1"/>
    <dgm:cxn modelId="{D0771916-1358-41EC-B558-90928C2CC3B5}" type="presParOf" srcId="{BBED9948-AAA4-45E7-B5EC-9280B7A41680}" destId="{C7B76CE1-9BA2-43CF-88BF-1AA435419AD7}" srcOrd="4" destOrd="0" presId="urn:microsoft.com/office/officeart/2005/8/layout/list1"/>
    <dgm:cxn modelId="{677F3B07-8C49-42D0-9004-D8BFB094D354}" type="presParOf" srcId="{C7B76CE1-9BA2-43CF-88BF-1AA435419AD7}" destId="{5A3CF439-19B5-415F-BC53-4314BC941BD4}" srcOrd="0" destOrd="0" presId="urn:microsoft.com/office/officeart/2005/8/layout/list1"/>
    <dgm:cxn modelId="{64A02D30-7F75-480B-AE31-9C087704D149}" type="presParOf" srcId="{C7B76CE1-9BA2-43CF-88BF-1AA435419AD7}" destId="{8A029B9A-314B-4F3A-B6B4-86F5B629F316}" srcOrd="1" destOrd="0" presId="urn:microsoft.com/office/officeart/2005/8/layout/list1"/>
    <dgm:cxn modelId="{99B1B3E2-8FF8-42B5-AA03-A6D97EFC501B}" type="presParOf" srcId="{BBED9948-AAA4-45E7-B5EC-9280B7A41680}" destId="{96A786CD-6F2E-41C9-BF59-4A8AEA02BC14}" srcOrd="5" destOrd="0" presId="urn:microsoft.com/office/officeart/2005/8/layout/list1"/>
    <dgm:cxn modelId="{42457C38-0681-44BD-91DB-C170F85D8ED3}" type="presParOf" srcId="{BBED9948-AAA4-45E7-B5EC-9280B7A41680}" destId="{5AAE07BE-E214-48D7-9DA2-71C454A3E856}" srcOrd="6" destOrd="0" presId="urn:microsoft.com/office/officeart/2005/8/layout/list1"/>
    <dgm:cxn modelId="{3ACF3B00-41F0-40F9-BBAC-F819254C4767}" type="presParOf" srcId="{BBED9948-AAA4-45E7-B5EC-9280B7A41680}" destId="{1DB917FD-7251-4E94-81B3-66D51E3A862C}" srcOrd="7" destOrd="0" presId="urn:microsoft.com/office/officeart/2005/8/layout/list1"/>
    <dgm:cxn modelId="{9765EF25-460F-4721-B814-13DC5E389AE5}" type="presParOf" srcId="{BBED9948-AAA4-45E7-B5EC-9280B7A41680}" destId="{40782551-78E5-46B2-ADE9-6B2DFE3A21E6}" srcOrd="8" destOrd="0" presId="urn:microsoft.com/office/officeart/2005/8/layout/list1"/>
    <dgm:cxn modelId="{F1BD7E31-35B7-424C-9816-4660ADA915F0}" type="presParOf" srcId="{40782551-78E5-46B2-ADE9-6B2DFE3A21E6}" destId="{238AD418-B3EB-43B6-945F-8C7F18D56E88}" srcOrd="0" destOrd="0" presId="urn:microsoft.com/office/officeart/2005/8/layout/list1"/>
    <dgm:cxn modelId="{AC268AF7-AC50-4C53-9308-BCBD89F6FC0A}" type="presParOf" srcId="{40782551-78E5-46B2-ADE9-6B2DFE3A21E6}" destId="{688A7CCC-C95B-4E64-B383-B1715E6AB907}" srcOrd="1" destOrd="0" presId="urn:microsoft.com/office/officeart/2005/8/layout/list1"/>
    <dgm:cxn modelId="{C7288139-1DC7-495B-828D-0C942001345C}" type="presParOf" srcId="{BBED9948-AAA4-45E7-B5EC-9280B7A41680}" destId="{BFD1D7CA-659A-4D23-BF87-6B1076623B34}" srcOrd="9" destOrd="0" presId="urn:microsoft.com/office/officeart/2005/8/layout/list1"/>
    <dgm:cxn modelId="{3EB98A8D-8795-4A21-A48D-225E19A0A2C2}" type="presParOf" srcId="{BBED9948-AAA4-45E7-B5EC-9280B7A41680}" destId="{F7B493B1-31AB-4304-B74E-D5726FA56472}" srcOrd="10" destOrd="0" presId="urn:microsoft.com/office/officeart/2005/8/layout/list1"/>
    <dgm:cxn modelId="{AF7B8387-E908-4DB6-8594-50CA624B40F5}" type="presParOf" srcId="{BBED9948-AAA4-45E7-B5EC-9280B7A41680}" destId="{ACDD7BA6-E1F3-40AB-8570-64EF32D48251}" srcOrd="11" destOrd="0" presId="urn:microsoft.com/office/officeart/2005/8/layout/list1"/>
    <dgm:cxn modelId="{2F9C45BD-455F-462D-A54F-F5DBA8BA8761}" type="presParOf" srcId="{BBED9948-AAA4-45E7-B5EC-9280B7A41680}" destId="{AA66F432-B484-4E57-B9E3-5021DA026843}" srcOrd="12" destOrd="0" presId="urn:microsoft.com/office/officeart/2005/8/layout/list1"/>
    <dgm:cxn modelId="{D3188A58-ECC2-4425-A402-63A27C8A1DFD}" type="presParOf" srcId="{AA66F432-B484-4E57-B9E3-5021DA026843}" destId="{254423EE-60BB-403B-B4F3-929806A3080A}" srcOrd="0" destOrd="0" presId="urn:microsoft.com/office/officeart/2005/8/layout/list1"/>
    <dgm:cxn modelId="{D35685C5-80A3-4FF9-8580-17080689D283}" type="presParOf" srcId="{AA66F432-B484-4E57-B9E3-5021DA026843}" destId="{192C8D07-E8DE-496F-9819-3C5ADB3EB7CE}" srcOrd="1" destOrd="0" presId="urn:microsoft.com/office/officeart/2005/8/layout/list1"/>
    <dgm:cxn modelId="{39EEEADF-6CBD-4050-9689-D63F02E52C5C}" type="presParOf" srcId="{BBED9948-AAA4-45E7-B5EC-9280B7A41680}" destId="{84791E21-10F2-4645-8D4C-ADBC4F06FF9E}" srcOrd="13" destOrd="0" presId="urn:microsoft.com/office/officeart/2005/8/layout/list1"/>
    <dgm:cxn modelId="{8ECD2050-2DC6-4D4B-80C5-EAC593B35069}" type="presParOf" srcId="{BBED9948-AAA4-45E7-B5EC-9280B7A41680}" destId="{A1DC9ECE-60B8-45C1-95C6-0C3EA0D04EC7}" srcOrd="14" destOrd="0" presId="urn:microsoft.com/office/officeart/2005/8/layout/list1"/>
    <dgm:cxn modelId="{A6ABE5C8-3693-4BC8-8EF7-31B078C3EA5B}" type="presParOf" srcId="{BBED9948-AAA4-45E7-B5EC-9280B7A41680}" destId="{1D664297-2F41-423A-A89B-322AD8D038ED}" srcOrd="15" destOrd="0" presId="urn:microsoft.com/office/officeart/2005/8/layout/list1"/>
    <dgm:cxn modelId="{2E6CC59C-FE3E-4D9C-B031-CD6F68FB5562}" type="presParOf" srcId="{BBED9948-AAA4-45E7-B5EC-9280B7A41680}" destId="{D9AE3EE2-9076-465E-91BF-BE808848A02A}" srcOrd="16" destOrd="0" presId="urn:microsoft.com/office/officeart/2005/8/layout/list1"/>
    <dgm:cxn modelId="{896AC891-4EF1-4128-9C25-E289CEB0DB67}" type="presParOf" srcId="{D9AE3EE2-9076-465E-91BF-BE808848A02A}" destId="{52EAFB58-1343-40AB-979D-2C3328F696AB}" srcOrd="0" destOrd="0" presId="urn:microsoft.com/office/officeart/2005/8/layout/list1"/>
    <dgm:cxn modelId="{D115B14F-0BE6-43F9-80FA-D868B58DA148}" type="presParOf" srcId="{D9AE3EE2-9076-465E-91BF-BE808848A02A}" destId="{B9055DDC-3262-4FDB-ADF6-760D9A621876}" srcOrd="1" destOrd="0" presId="urn:microsoft.com/office/officeart/2005/8/layout/list1"/>
    <dgm:cxn modelId="{D507DBF5-3765-4934-A315-C16709221AFA}" type="presParOf" srcId="{BBED9948-AAA4-45E7-B5EC-9280B7A41680}" destId="{C94860CA-E24A-4DBE-816E-8F9FC5994B05}" srcOrd="17" destOrd="0" presId="urn:microsoft.com/office/officeart/2005/8/layout/list1"/>
    <dgm:cxn modelId="{31A03D9A-2500-4B3C-AC99-703F1792C53B}" type="presParOf" srcId="{BBED9948-AAA4-45E7-B5EC-9280B7A41680}" destId="{E4DD6F78-DED5-4534-B067-C7BE82ACD8B2}" srcOrd="18" destOrd="0" presId="urn:microsoft.com/office/officeart/2005/8/layout/list1"/>
    <dgm:cxn modelId="{B75434B6-5632-4314-B2E9-52836FD7DEB6}" type="presParOf" srcId="{BBED9948-AAA4-45E7-B5EC-9280B7A41680}" destId="{0BA29E27-4DA4-4E59-9D8B-1C7E497B3135}" srcOrd="19" destOrd="0" presId="urn:microsoft.com/office/officeart/2005/8/layout/list1"/>
    <dgm:cxn modelId="{4811CC88-443B-462B-8AA7-F929DCF8227E}" type="presParOf" srcId="{BBED9948-AAA4-45E7-B5EC-9280B7A41680}" destId="{646FDBDA-C621-44B8-9487-EF455C7D3697}" srcOrd="20" destOrd="0" presId="urn:microsoft.com/office/officeart/2005/8/layout/list1"/>
    <dgm:cxn modelId="{CD3957D7-1186-4B6C-B79F-3639DB64A819}" type="presParOf" srcId="{646FDBDA-C621-44B8-9487-EF455C7D3697}" destId="{5CCC278F-1DAB-4701-A90C-B3C5D3842B15}" srcOrd="0" destOrd="0" presId="urn:microsoft.com/office/officeart/2005/8/layout/list1"/>
    <dgm:cxn modelId="{8A4ABFCB-CDB2-4324-8CF8-0FD3DDEA653C}" type="presParOf" srcId="{646FDBDA-C621-44B8-9487-EF455C7D3697}" destId="{EC9995A7-368C-4A72-9739-3FBCA44264E9}" srcOrd="1" destOrd="0" presId="urn:microsoft.com/office/officeart/2005/8/layout/list1"/>
    <dgm:cxn modelId="{1743F4E8-041F-4F37-A60C-04935E8CD3D2}" type="presParOf" srcId="{BBED9948-AAA4-45E7-B5EC-9280B7A41680}" destId="{39DF7440-A520-496B-BE2A-304C156E9214}" srcOrd="21" destOrd="0" presId="urn:microsoft.com/office/officeart/2005/8/layout/list1"/>
    <dgm:cxn modelId="{C63F2EFB-2A87-4663-AB23-6449E5A1FFBF}" type="presParOf" srcId="{BBED9948-AAA4-45E7-B5EC-9280B7A41680}" destId="{5816C178-71F8-4318-8DD7-3A86C2CE1355}" srcOrd="22" destOrd="0" presId="urn:microsoft.com/office/officeart/2005/8/layout/list1"/>
    <dgm:cxn modelId="{DEA39903-D35B-4DE1-8A80-10847277F7D6}" type="presParOf" srcId="{BBED9948-AAA4-45E7-B5EC-9280B7A41680}" destId="{1063E884-6FCB-4816-8390-A9EA5483BB3A}" srcOrd="23" destOrd="0" presId="urn:microsoft.com/office/officeart/2005/8/layout/list1"/>
    <dgm:cxn modelId="{5D4C9181-5ED8-49BC-BA33-5DDC5DFDC93E}" type="presParOf" srcId="{BBED9948-AAA4-45E7-B5EC-9280B7A41680}" destId="{202B6F8D-36B0-4410-929C-C8AFD97B2CDD}" srcOrd="24" destOrd="0" presId="urn:microsoft.com/office/officeart/2005/8/layout/list1"/>
    <dgm:cxn modelId="{EBC51C07-3129-4666-9BAA-E617FA188E38}" type="presParOf" srcId="{202B6F8D-36B0-4410-929C-C8AFD97B2CDD}" destId="{E1AC8346-97BB-41AD-8318-AAA3B29D54ED}" srcOrd="0" destOrd="0" presId="urn:microsoft.com/office/officeart/2005/8/layout/list1"/>
    <dgm:cxn modelId="{3843B412-9447-45D1-BBD8-35D7761C6537}" type="presParOf" srcId="{202B6F8D-36B0-4410-929C-C8AFD97B2CDD}" destId="{4529D997-03D5-45B1-85B8-07F599B76CD8}" srcOrd="1" destOrd="0" presId="urn:microsoft.com/office/officeart/2005/8/layout/list1"/>
    <dgm:cxn modelId="{D99E7E2E-76AF-4ABB-A02D-E79AB7E40E20}" type="presParOf" srcId="{BBED9948-AAA4-45E7-B5EC-9280B7A41680}" destId="{51859574-171C-4EE6-BBCF-EB3085342FE1}" srcOrd="25" destOrd="0" presId="urn:microsoft.com/office/officeart/2005/8/layout/list1"/>
    <dgm:cxn modelId="{7FA3B488-8213-4A69-A136-D516AC06954F}" type="presParOf" srcId="{BBED9948-AAA4-45E7-B5EC-9280B7A41680}" destId="{529A03DE-F13C-446E-95F9-FF31B1517C29}" srcOrd="26" destOrd="0" presId="urn:microsoft.com/office/officeart/2005/8/layout/list1"/>
    <dgm:cxn modelId="{5F84B7F1-AC1A-4CC2-880E-40A0905EDCBE}" type="presParOf" srcId="{BBED9948-AAA4-45E7-B5EC-9280B7A41680}" destId="{A553554D-A824-4CD6-B64C-1B9C6D24888C}" srcOrd="27" destOrd="0" presId="urn:microsoft.com/office/officeart/2005/8/layout/list1"/>
    <dgm:cxn modelId="{BFD9A6A3-1255-4779-934E-DA1637668B14}" type="presParOf" srcId="{BBED9948-AAA4-45E7-B5EC-9280B7A41680}" destId="{273CD855-15B2-43BC-88FD-AAFDF51673A0}" srcOrd="28" destOrd="0" presId="urn:microsoft.com/office/officeart/2005/8/layout/list1"/>
    <dgm:cxn modelId="{5FC039F6-E21A-4FCA-A608-E98BE3838867}" type="presParOf" srcId="{273CD855-15B2-43BC-88FD-AAFDF51673A0}" destId="{3D32326A-943C-412B-A778-55CD318B4007}" srcOrd="0" destOrd="0" presId="urn:microsoft.com/office/officeart/2005/8/layout/list1"/>
    <dgm:cxn modelId="{91FF6FBF-073E-46E1-AE9F-44C97B13107D}" type="presParOf" srcId="{273CD855-15B2-43BC-88FD-AAFDF51673A0}" destId="{27261FA0-9B05-4F77-8044-725BA236B6BB}" srcOrd="1" destOrd="0" presId="urn:microsoft.com/office/officeart/2005/8/layout/list1"/>
    <dgm:cxn modelId="{D59B15BC-277A-4BF4-ACD9-31680005BD54}" type="presParOf" srcId="{BBED9948-AAA4-45E7-B5EC-9280B7A41680}" destId="{4DE91C0A-677D-4362-B523-DC91F6D214C8}" srcOrd="29" destOrd="0" presId="urn:microsoft.com/office/officeart/2005/8/layout/list1"/>
    <dgm:cxn modelId="{497BA5BB-84E4-48C6-A03D-86A2AB334016}" type="presParOf" srcId="{BBED9948-AAA4-45E7-B5EC-9280B7A41680}" destId="{2EC23BD5-39B6-41CD-9A4F-AD99DB47807C}" srcOrd="30" destOrd="0" presId="urn:microsoft.com/office/officeart/2005/8/layout/list1"/>
    <dgm:cxn modelId="{AC27BA8B-BF73-460D-973C-47967D2DDCE3}" type="presParOf" srcId="{BBED9948-AAA4-45E7-B5EC-9280B7A41680}" destId="{CEFBF982-C443-4282-AEC4-E870F834D060}" srcOrd="31" destOrd="0" presId="urn:microsoft.com/office/officeart/2005/8/layout/list1"/>
    <dgm:cxn modelId="{6453CF43-7348-4AB9-B1BE-48CC249A164D}" type="presParOf" srcId="{BBED9948-AAA4-45E7-B5EC-9280B7A41680}" destId="{C573A2E1-A143-4757-B816-365CBADF7816}" srcOrd="32" destOrd="0" presId="urn:microsoft.com/office/officeart/2005/8/layout/list1"/>
    <dgm:cxn modelId="{65A7107F-7196-4FA1-9C3A-78D408877F95}" type="presParOf" srcId="{C573A2E1-A143-4757-B816-365CBADF7816}" destId="{96845AF1-5EFA-47FA-AD6F-15B3C3B5EEED}" srcOrd="0" destOrd="0" presId="urn:microsoft.com/office/officeart/2005/8/layout/list1"/>
    <dgm:cxn modelId="{CEB25A3B-9C9C-49C1-B518-41AAA8BAB95C}" type="presParOf" srcId="{C573A2E1-A143-4757-B816-365CBADF7816}" destId="{5B43416A-4DA8-4B38-975F-79690F4CF7BE}" srcOrd="1" destOrd="0" presId="urn:microsoft.com/office/officeart/2005/8/layout/list1"/>
    <dgm:cxn modelId="{EAC77E25-A989-4B3A-81D9-81F0ABB5CB53}" type="presParOf" srcId="{BBED9948-AAA4-45E7-B5EC-9280B7A41680}" destId="{3CA90F2F-C493-4069-9694-92D666466F80}" srcOrd="33" destOrd="0" presId="urn:microsoft.com/office/officeart/2005/8/layout/list1"/>
    <dgm:cxn modelId="{9021E484-62B4-4EEE-843E-15410A286C1B}" type="presParOf" srcId="{BBED9948-AAA4-45E7-B5EC-9280B7A41680}" destId="{59CCF986-AD76-4217-B7B3-E472EE1623A6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B60165-CEF2-480C-BE11-8012B5895993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</dgm:pt>
    <dgm:pt modelId="{5302EA11-C295-42B6-81B2-EDC09BB99E79}">
      <dgm:prSet phldrT="[Text]"/>
      <dgm:spPr/>
      <dgm:t>
        <a:bodyPr/>
        <a:lstStyle/>
        <a:p>
          <a:pPr algn="r" rtl="1">
            <a:buFont typeface="Symbol" panose="05050102010706020507" pitchFamily="18" charset="2"/>
            <a:buChar char=""/>
          </a:pPr>
          <a:r>
            <a:rPr lang="fa-I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rPr>
            <a:t>انجمن حسابداران خبره یا دارای مجوز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cs typeface="B Nazanin" panose="00000400000000000000" pitchFamily="2" charset="-78"/>
          </a:endParaRPr>
        </a:p>
      </dgm:t>
    </dgm:pt>
    <dgm:pt modelId="{78DA2219-90C7-4792-9977-910A3186A9C3}" type="parTrans" cxnId="{11309516-9B40-4F44-97B0-79C091156C8F}">
      <dgm:prSet/>
      <dgm:spPr/>
      <dgm:t>
        <a:bodyPr/>
        <a:lstStyle/>
        <a:p>
          <a:pPr algn="r" rtl="1"/>
          <a:endParaRPr lang="en-US"/>
        </a:p>
      </dgm:t>
    </dgm:pt>
    <dgm:pt modelId="{CE28257E-7780-4D6C-BFAA-487448641537}" type="sibTrans" cxnId="{11309516-9B40-4F44-97B0-79C091156C8F}">
      <dgm:prSet/>
      <dgm:spPr/>
      <dgm:t>
        <a:bodyPr/>
        <a:lstStyle/>
        <a:p>
          <a:pPr algn="r" rtl="1"/>
          <a:endParaRPr lang="en-US"/>
        </a:p>
      </dgm:t>
    </dgm:pt>
    <dgm:pt modelId="{5FAA347E-69D4-4D3D-A7A7-4838355A7541}">
      <dgm:prSet phldrT="[Text]" custT="1"/>
      <dgm:spPr/>
      <dgm:t>
        <a:bodyPr/>
        <a:lstStyle/>
        <a:p>
          <a:pPr algn="r" rtl="1">
            <a:buFont typeface="Symbol" panose="05050102010706020507" pitchFamily="18" charset="2"/>
            <a:buChar char=""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بانک اروپایی بازسازی و توسعه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663C3364-FC8A-4F19-8840-F1418F8FBCDB}" type="parTrans" cxnId="{811B8DC3-B4D1-4C76-9489-DD4C6B4EB9B5}">
      <dgm:prSet/>
      <dgm:spPr/>
      <dgm:t>
        <a:bodyPr/>
        <a:lstStyle/>
        <a:p>
          <a:pPr algn="r" rtl="1"/>
          <a:endParaRPr lang="en-US"/>
        </a:p>
      </dgm:t>
    </dgm:pt>
    <dgm:pt modelId="{A9017483-2380-4B7A-BBF2-500ADC377643}" type="sibTrans" cxnId="{811B8DC3-B4D1-4C76-9489-DD4C6B4EB9B5}">
      <dgm:prSet/>
      <dgm:spPr/>
      <dgm:t>
        <a:bodyPr/>
        <a:lstStyle/>
        <a:p>
          <a:pPr algn="r" rtl="1"/>
          <a:endParaRPr lang="en-US"/>
        </a:p>
      </dgm:t>
    </dgm:pt>
    <dgm:pt modelId="{2D9A5B72-61C5-4836-8B52-D85619A1A49F}">
      <dgm:prSet phldrT="[Text]" custT="1"/>
      <dgm:spPr/>
      <dgm:t>
        <a:bodyPr/>
        <a:lstStyle/>
        <a:p>
          <a:pPr algn="r" rtl="1"/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 انجمن مدیران کنفدراسیون در اروپا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8240F867-0B9F-4D27-BC99-2E3B7FFB4CFF}" type="parTrans" cxnId="{79F3E17A-4377-4E14-B7FA-96A306F6C523}">
      <dgm:prSet/>
      <dgm:spPr/>
      <dgm:t>
        <a:bodyPr/>
        <a:lstStyle/>
        <a:p>
          <a:pPr algn="r" rtl="1"/>
          <a:endParaRPr lang="en-US"/>
        </a:p>
      </dgm:t>
    </dgm:pt>
    <dgm:pt modelId="{4FF3288F-49C4-4967-BCC6-560C65918F61}" type="sibTrans" cxnId="{79F3E17A-4377-4E14-B7FA-96A306F6C523}">
      <dgm:prSet/>
      <dgm:spPr/>
      <dgm:t>
        <a:bodyPr/>
        <a:lstStyle/>
        <a:p>
          <a:pPr algn="r" rtl="1"/>
          <a:endParaRPr lang="en-US"/>
        </a:p>
      </dgm:t>
    </dgm:pt>
    <dgm:pt modelId="{908F648A-2960-4FBB-8C64-DF146D1B8F4F}">
      <dgm:prSet phldrT="[Text]" custT="1"/>
      <dgm:spPr/>
      <dgm:t>
        <a:bodyPr/>
        <a:lstStyle/>
        <a:p>
          <a:pPr algn="r" rtl="1"/>
          <a:r>
            <a:rPr lang="fa-IR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فدراسیون صنعت ساختمان اروپا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39BE5CAA-7021-4C85-8144-2C3ED757BBFD}" type="parTrans" cxnId="{B4113DBA-DAA6-4BBE-8FEC-6B489C284691}">
      <dgm:prSet/>
      <dgm:spPr/>
      <dgm:t>
        <a:bodyPr/>
        <a:lstStyle/>
        <a:p>
          <a:pPr algn="r" rtl="1"/>
          <a:endParaRPr lang="en-US"/>
        </a:p>
      </dgm:t>
    </dgm:pt>
    <dgm:pt modelId="{A2EEB561-CB99-4B73-B1AB-D1628E647B2D}" type="sibTrans" cxnId="{B4113DBA-DAA6-4BBE-8FEC-6B489C284691}">
      <dgm:prSet/>
      <dgm:spPr/>
      <dgm:t>
        <a:bodyPr/>
        <a:lstStyle/>
        <a:p>
          <a:pPr algn="r" rtl="1"/>
          <a:endParaRPr lang="en-US"/>
        </a:p>
      </dgm:t>
    </dgm:pt>
    <dgm:pt modelId="{0698E9B1-E2EB-407F-B891-AF4AB4B8C2E0}">
      <dgm:prSet phldrT="[Text]" custT="1"/>
      <dgm:spPr/>
      <dgm:t>
        <a:bodyPr/>
        <a:lstStyle/>
        <a:p>
          <a:pPr algn="r" rtl="1"/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شرکت مالی بین‌المللی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54CF854D-1591-43C0-86F4-4510F7A2B145}" type="parTrans" cxnId="{E27855AD-E3D6-40D1-9C16-35637D918AD6}">
      <dgm:prSet/>
      <dgm:spPr/>
      <dgm:t>
        <a:bodyPr/>
        <a:lstStyle/>
        <a:p>
          <a:pPr algn="r" rtl="1"/>
          <a:endParaRPr lang="en-US"/>
        </a:p>
      </dgm:t>
    </dgm:pt>
    <dgm:pt modelId="{0A7E0577-FC5F-4C0C-80FD-A0AD6EF14E8A}" type="sibTrans" cxnId="{E27855AD-E3D6-40D1-9C16-35637D918AD6}">
      <dgm:prSet/>
      <dgm:spPr/>
      <dgm:t>
        <a:bodyPr/>
        <a:lstStyle/>
        <a:p>
          <a:pPr algn="r" rtl="1"/>
          <a:endParaRPr lang="en-US"/>
        </a:p>
      </dgm:t>
    </dgm:pt>
    <dgm:pt modelId="{3552F35C-5118-435E-AA6E-7400AB78C18E}">
      <dgm:prSet phldrT="[Text]" custT="1"/>
      <dgm:spPr/>
      <dgm:t>
        <a:bodyPr/>
        <a:lstStyle/>
        <a:p>
          <a:pPr algn="r" rtl="1">
            <a:buFont typeface="Symbol" panose="05050102010706020507" pitchFamily="18" charset="2"/>
            <a:buChar char=""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انجمن حسابرسی و کنترل سامانه‌های اطلاعاتی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02425992-37DC-44E8-8332-347CC7AF4D27}" type="parTrans" cxnId="{0B4325B1-323F-4AC1-8ABB-3E594666D64E}">
      <dgm:prSet/>
      <dgm:spPr/>
      <dgm:t>
        <a:bodyPr/>
        <a:lstStyle/>
        <a:p>
          <a:pPr algn="r" rtl="1"/>
          <a:endParaRPr lang="en-US"/>
        </a:p>
      </dgm:t>
    </dgm:pt>
    <dgm:pt modelId="{FC52501A-6F27-4CED-B711-1786037F448A}" type="sibTrans" cxnId="{0B4325B1-323F-4AC1-8ABB-3E594666D64E}">
      <dgm:prSet/>
      <dgm:spPr/>
      <dgm:t>
        <a:bodyPr/>
        <a:lstStyle/>
        <a:p>
          <a:pPr algn="r" rtl="1"/>
          <a:endParaRPr lang="en-US"/>
        </a:p>
      </dgm:t>
    </dgm:pt>
    <dgm:pt modelId="{BA838324-E6B6-4B87-BF00-45B70C43E709}">
      <dgm:prSet phldrT="[Text]" custT="1"/>
      <dgm:spPr/>
      <dgm:t>
        <a:bodyPr/>
        <a:lstStyle/>
        <a:p>
          <a:pPr algn="r" rtl="1">
            <a:buFont typeface="Symbol" panose="05050102010706020507" pitchFamily="18" charset="2"/>
            <a:buChar char=""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سازمان همکاری و توسعه اقتصادی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5F3900F0-6931-48DE-A53D-49D3CEC3924B}" type="parTrans" cxnId="{9742AC0F-FD59-474E-8AC1-D82371520734}">
      <dgm:prSet/>
      <dgm:spPr/>
      <dgm:t>
        <a:bodyPr/>
        <a:lstStyle/>
        <a:p>
          <a:pPr algn="r" rtl="1"/>
          <a:endParaRPr lang="en-US"/>
        </a:p>
      </dgm:t>
    </dgm:pt>
    <dgm:pt modelId="{E82E106D-00EA-4443-BA65-9444070EC04A}" type="sibTrans" cxnId="{9742AC0F-FD59-474E-8AC1-D82371520734}">
      <dgm:prSet/>
      <dgm:spPr/>
      <dgm:t>
        <a:bodyPr/>
        <a:lstStyle/>
        <a:p>
          <a:pPr algn="r" rtl="1"/>
          <a:endParaRPr lang="en-US"/>
        </a:p>
      </dgm:t>
    </dgm:pt>
    <dgm:pt modelId="{DBEDA6A1-E33F-440B-B8C0-13435D8F1C12}">
      <dgm:prSet phldrT="[Text]" custT="1"/>
      <dgm:spPr/>
      <dgm:t>
        <a:bodyPr/>
        <a:lstStyle/>
        <a:p>
          <a:pPr algn="r" rtl="1">
            <a:buFont typeface="Symbol" panose="05050102010706020507" pitchFamily="18" charset="2"/>
            <a:buChar char=""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موسسه رسمی کیفیت 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C1D6F619-CC85-41D5-A7A1-26289455DC8C}" type="parTrans" cxnId="{F734A5E8-3CBC-4125-A60E-E06916824DD4}">
      <dgm:prSet/>
      <dgm:spPr/>
      <dgm:t>
        <a:bodyPr/>
        <a:lstStyle/>
        <a:p>
          <a:pPr algn="r" rtl="1"/>
          <a:endParaRPr lang="en-US"/>
        </a:p>
      </dgm:t>
    </dgm:pt>
    <dgm:pt modelId="{35727238-A717-410A-A3FC-214995D3F80C}" type="sibTrans" cxnId="{F734A5E8-3CBC-4125-A60E-E06916824DD4}">
      <dgm:prSet/>
      <dgm:spPr/>
      <dgm:t>
        <a:bodyPr/>
        <a:lstStyle/>
        <a:p>
          <a:pPr algn="r" rtl="1"/>
          <a:endParaRPr lang="en-US"/>
        </a:p>
      </dgm:t>
    </dgm:pt>
    <dgm:pt modelId="{6EBA8763-F78B-480B-8AE9-BEB3E4E2C2FA}" type="pres">
      <dgm:prSet presAssocID="{82B60165-CEF2-480C-BE11-8012B5895993}" presName="linearFlow" presStyleCnt="0">
        <dgm:presLayoutVars>
          <dgm:dir val="rev"/>
          <dgm:resizeHandles val="exact"/>
        </dgm:presLayoutVars>
      </dgm:prSet>
      <dgm:spPr/>
    </dgm:pt>
    <dgm:pt modelId="{24CC8980-0C9C-46BF-9512-092DEB98C08F}" type="pres">
      <dgm:prSet presAssocID="{5302EA11-C295-42B6-81B2-EDC09BB99E79}" presName="composite" presStyleCnt="0"/>
      <dgm:spPr/>
    </dgm:pt>
    <dgm:pt modelId="{11568686-CBD9-4A35-BA84-BC5CFF8E8FDD}" type="pres">
      <dgm:prSet presAssocID="{5302EA11-C295-42B6-81B2-EDC09BB99E79}" presName="imgShp" presStyleLbl="fgImgPlac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208875B-B4C1-463A-8F8C-094CAFECA4DB}" type="pres">
      <dgm:prSet presAssocID="{5302EA11-C295-42B6-81B2-EDC09BB99E79}" presName="txShp" presStyleLbl="node1" presStyleIdx="0" presStyleCnt="8">
        <dgm:presLayoutVars>
          <dgm:bulletEnabled val="1"/>
        </dgm:presLayoutVars>
      </dgm:prSet>
      <dgm:spPr/>
    </dgm:pt>
    <dgm:pt modelId="{818DA8E6-01F7-4BA3-A9F0-77382C4F35B8}" type="pres">
      <dgm:prSet presAssocID="{CE28257E-7780-4D6C-BFAA-487448641537}" presName="spacing" presStyleCnt="0"/>
      <dgm:spPr/>
    </dgm:pt>
    <dgm:pt modelId="{413AB208-35D6-4037-A6FE-348FC2B9FCC3}" type="pres">
      <dgm:prSet presAssocID="{5FAA347E-69D4-4D3D-A7A7-4838355A7541}" presName="composite" presStyleCnt="0"/>
      <dgm:spPr/>
    </dgm:pt>
    <dgm:pt modelId="{9AE28B00-7EC9-489D-9FB6-CD5AEB541736}" type="pres">
      <dgm:prSet presAssocID="{5FAA347E-69D4-4D3D-A7A7-4838355A7541}" presName="imgShp" presStyleLbl="fgImgPlace1" presStyleIdx="1" presStyleCnt="8"/>
      <dgm:spPr>
        <a:blipFill>
          <a:blip xmlns:r="http://schemas.openxmlformats.org/officeDocument/2006/relationships" r:embed="rId2"/>
          <a:srcRect/>
          <a:stretch>
            <a:fillRect l="-33000" r="-33000"/>
          </a:stretch>
        </a:blipFill>
      </dgm:spPr>
    </dgm:pt>
    <dgm:pt modelId="{6A696786-D35A-4BB0-91EA-753B5EB3B186}" type="pres">
      <dgm:prSet presAssocID="{5FAA347E-69D4-4D3D-A7A7-4838355A7541}" presName="txShp" presStyleLbl="node1" presStyleIdx="1" presStyleCnt="8">
        <dgm:presLayoutVars>
          <dgm:bulletEnabled val="1"/>
        </dgm:presLayoutVars>
      </dgm:prSet>
      <dgm:spPr/>
    </dgm:pt>
    <dgm:pt modelId="{511A26DA-7DCF-4C0C-9102-B75501D10081}" type="pres">
      <dgm:prSet presAssocID="{A9017483-2380-4B7A-BBF2-500ADC377643}" presName="spacing" presStyleCnt="0"/>
      <dgm:spPr/>
    </dgm:pt>
    <dgm:pt modelId="{C8FE8BF1-D7CA-45CA-8F49-432810F39CAD}" type="pres">
      <dgm:prSet presAssocID="{2D9A5B72-61C5-4836-8B52-D85619A1A49F}" presName="composite" presStyleCnt="0"/>
      <dgm:spPr/>
    </dgm:pt>
    <dgm:pt modelId="{7FAFE817-4081-4517-A628-B4B1AAAE71F8}" type="pres">
      <dgm:prSet presAssocID="{2D9A5B72-61C5-4836-8B52-D85619A1A49F}" presName="imgShp" presStyleLbl="fgImgPlace1" presStyleIdx="2" presStyleCnt="8"/>
      <dgm:spPr>
        <a:blipFill>
          <a:blip xmlns:r="http://schemas.openxmlformats.org/officeDocument/2006/relationships" r:embed="rId3"/>
          <a:srcRect/>
          <a:stretch>
            <a:fillRect l="-34000" r="-34000"/>
          </a:stretch>
        </a:blipFill>
      </dgm:spPr>
    </dgm:pt>
    <dgm:pt modelId="{0FA50214-4E5F-4366-BDD8-7CAA4BF0B9E0}" type="pres">
      <dgm:prSet presAssocID="{2D9A5B72-61C5-4836-8B52-D85619A1A49F}" presName="txShp" presStyleLbl="node1" presStyleIdx="2" presStyleCnt="8">
        <dgm:presLayoutVars>
          <dgm:bulletEnabled val="1"/>
        </dgm:presLayoutVars>
      </dgm:prSet>
      <dgm:spPr/>
    </dgm:pt>
    <dgm:pt modelId="{0607D9F8-2EEF-4C10-9EF7-B017BB03BC4D}" type="pres">
      <dgm:prSet presAssocID="{4FF3288F-49C4-4967-BCC6-560C65918F61}" presName="spacing" presStyleCnt="0"/>
      <dgm:spPr/>
    </dgm:pt>
    <dgm:pt modelId="{1173B612-C7B0-4D96-B6B5-91757F3E1E8C}" type="pres">
      <dgm:prSet presAssocID="{908F648A-2960-4FBB-8C64-DF146D1B8F4F}" presName="composite" presStyleCnt="0"/>
      <dgm:spPr/>
    </dgm:pt>
    <dgm:pt modelId="{981E33F4-7C68-405F-B6D8-77E54643FB1E}" type="pres">
      <dgm:prSet presAssocID="{908F648A-2960-4FBB-8C64-DF146D1B8F4F}" presName="imgShp" presStyleLbl="fgImgPlace1" presStyleIdx="3" presStyleCnt="8"/>
      <dgm:spPr>
        <a:blipFill>
          <a:blip xmlns:r="http://schemas.openxmlformats.org/officeDocument/2006/relationships" r:embed="rId4"/>
          <a:srcRect/>
          <a:stretch>
            <a:fillRect l="-40000" r="-40000"/>
          </a:stretch>
        </a:blipFill>
      </dgm:spPr>
    </dgm:pt>
    <dgm:pt modelId="{52371098-0EC7-433A-BE92-ED148E1AD229}" type="pres">
      <dgm:prSet presAssocID="{908F648A-2960-4FBB-8C64-DF146D1B8F4F}" presName="txShp" presStyleLbl="node1" presStyleIdx="3" presStyleCnt="8">
        <dgm:presLayoutVars>
          <dgm:bulletEnabled val="1"/>
        </dgm:presLayoutVars>
      </dgm:prSet>
      <dgm:spPr/>
    </dgm:pt>
    <dgm:pt modelId="{A3329C59-51C3-418F-9FCD-26D1D4CD689C}" type="pres">
      <dgm:prSet presAssocID="{A2EEB561-CB99-4B73-B1AB-D1628E647B2D}" presName="spacing" presStyleCnt="0"/>
      <dgm:spPr/>
    </dgm:pt>
    <dgm:pt modelId="{A3B26DA7-0D41-444D-8CB8-FFB26E316CAF}" type="pres">
      <dgm:prSet presAssocID="{0698E9B1-E2EB-407F-B891-AF4AB4B8C2E0}" presName="composite" presStyleCnt="0"/>
      <dgm:spPr/>
    </dgm:pt>
    <dgm:pt modelId="{CB8D6969-0EEC-46C1-A4E7-EC13BCFCDFC4}" type="pres">
      <dgm:prSet presAssocID="{0698E9B1-E2EB-407F-B891-AF4AB4B8C2E0}" presName="imgShp" presStyleLbl="fgImgPlace1" presStyleIdx="4" presStyleCnt="8"/>
      <dgm:spPr>
        <a:blipFill>
          <a:blip xmlns:r="http://schemas.openxmlformats.org/officeDocument/2006/relationships" r:embed="rId5"/>
          <a:srcRect/>
          <a:stretch>
            <a:fillRect l="-70000" r="-70000"/>
          </a:stretch>
        </a:blipFill>
      </dgm:spPr>
    </dgm:pt>
    <dgm:pt modelId="{C94FD8A3-3751-47C1-9D16-AAB6D5E8F739}" type="pres">
      <dgm:prSet presAssocID="{0698E9B1-E2EB-407F-B891-AF4AB4B8C2E0}" presName="txShp" presStyleLbl="node1" presStyleIdx="4" presStyleCnt="8">
        <dgm:presLayoutVars>
          <dgm:bulletEnabled val="1"/>
        </dgm:presLayoutVars>
      </dgm:prSet>
      <dgm:spPr/>
    </dgm:pt>
    <dgm:pt modelId="{AC52BED7-A50A-4359-AAAF-DA3F7FF3C985}" type="pres">
      <dgm:prSet presAssocID="{0A7E0577-FC5F-4C0C-80FD-A0AD6EF14E8A}" presName="spacing" presStyleCnt="0"/>
      <dgm:spPr/>
    </dgm:pt>
    <dgm:pt modelId="{2A1FB39A-E7D1-465E-9E8D-7CAE334E3653}" type="pres">
      <dgm:prSet presAssocID="{3552F35C-5118-435E-AA6E-7400AB78C18E}" presName="composite" presStyleCnt="0"/>
      <dgm:spPr/>
    </dgm:pt>
    <dgm:pt modelId="{CD90CE09-5B8F-44AC-9DAC-5EFCB08F0383}" type="pres">
      <dgm:prSet presAssocID="{3552F35C-5118-435E-AA6E-7400AB78C18E}" presName="imgShp" presStyleLbl="fgImgPlace1" presStyleIdx="5" presStyleCnt="8"/>
      <dgm:spPr>
        <a:blipFill>
          <a:blip xmlns:r="http://schemas.openxmlformats.org/officeDocument/2006/relationships" r:embed="rId6"/>
          <a:srcRect/>
          <a:stretch>
            <a:fillRect l="-70000" r="-70000"/>
          </a:stretch>
        </a:blipFill>
      </dgm:spPr>
    </dgm:pt>
    <dgm:pt modelId="{79D3CC13-0AAB-46E4-B2E4-0D4AA8DFB15E}" type="pres">
      <dgm:prSet presAssocID="{3552F35C-5118-435E-AA6E-7400AB78C18E}" presName="txShp" presStyleLbl="node1" presStyleIdx="5" presStyleCnt="8">
        <dgm:presLayoutVars>
          <dgm:bulletEnabled val="1"/>
        </dgm:presLayoutVars>
      </dgm:prSet>
      <dgm:spPr/>
    </dgm:pt>
    <dgm:pt modelId="{DA0DDD5C-A8F0-4BCA-882D-76612E5C96B5}" type="pres">
      <dgm:prSet presAssocID="{FC52501A-6F27-4CED-B711-1786037F448A}" presName="spacing" presStyleCnt="0"/>
      <dgm:spPr/>
    </dgm:pt>
    <dgm:pt modelId="{50D2F980-7178-4035-867A-1F6D85B70DA0}" type="pres">
      <dgm:prSet presAssocID="{BA838324-E6B6-4B87-BF00-45B70C43E709}" presName="composite" presStyleCnt="0"/>
      <dgm:spPr/>
    </dgm:pt>
    <dgm:pt modelId="{9A38D029-2AE7-4386-90CD-5F02D6B3450D}" type="pres">
      <dgm:prSet presAssocID="{BA838324-E6B6-4B87-BF00-45B70C43E709}" presName="imgShp" presStyleLbl="fgImgPlace1" presStyleIdx="6" presStyleCnt="8"/>
      <dgm:spPr>
        <a:blipFill>
          <a:blip xmlns:r="http://schemas.openxmlformats.org/officeDocument/2006/relationships" r:embed="rId7"/>
          <a:srcRect/>
          <a:stretch>
            <a:fillRect l="-70000" r="-70000"/>
          </a:stretch>
        </a:blipFill>
      </dgm:spPr>
    </dgm:pt>
    <dgm:pt modelId="{ECE36621-7D5E-45D0-A6F3-4A898491DF4B}" type="pres">
      <dgm:prSet presAssocID="{BA838324-E6B6-4B87-BF00-45B70C43E709}" presName="txShp" presStyleLbl="node1" presStyleIdx="6" presStyleCnt="8">
        <dgm:presLayoutVars>
          <dgm:bulletEnabled val="1"/>
        </dgm:presLayoutVars>
      </dgm:prSet>
      <dgm:spPr/>
    </dgm:pt>
    <dgm:pt modelId="{1DB66E03-C8D2-446B-A820-0DC71DEF07D5}" type="pres">
      <dgm:prSet presAssocID="{E82E106D-00EA-4443-BA65-9444070EC04A}" presName="spacing" presStyleCnt="0"/>
      <dgm:spPr/>
    </dgm:pt>
    <dgm:pt modelId="{577B6460-511E-4EB5-B7FA-63EDE0B13699}" type="pres">
      <dgm:prSet presAssocID="{DBEDA6A1-E33F-440B-B8C0-13435D8F1C12}" presName="composite" presStyleCnt="0"/>
      <dgm:spPr/>
    </dgm:pt>
    <dgm:pt modelId="{8C58E420-AA24-472F-B503-CE2707DCDFBF}" type="pres">
      <dgm:prSet presAssocID="{DBEDA6A1-E33F-440B-B8C0-13435D8F1C12}" presName="imgShp" presStyleLbl="fgImgPlace1" presStyleIdx="7" presStyleCnt="8"/>
      <dgm:spPr>
        <a:blipFill>
          <a:blip xmlns:r="http://schemas.openxmlformats.org/officeDocument/2006/relationships" r:embed="rId8"/>
          <a:srcRect/>
          <a:stretch>
            <a:fillRect l="-70000" r="-70000"/>
          </a:stretch>
        </a:blipFill>
      </dgm:spPr>
    </dgm:pt>
    <dgm:pt modelId="{2FA10E7E-C5F4-42DB-8754-BFF3150BABE0}" type="pres">
      <dgm:prSet presAssocID="{DBEDA6A1-E33F-440B-B8C0-13435D8F1C12}" presName="txShp" presStyleLbl="node1" presStyleIdx="7" presStyleCnt="8">
        <dgm:presLayoutVars>
          <dgm:bulletEnabled val="1"/>
        </dgm:presLayoutVars>
      </dgm:prSet>
      <dgm:spPr/>
    </dgm:pt>
  </dgm:ptLst>
  <dgm:cxnLst>
    <dgm:cxn modelId="{9742AC0F-FD59-474E-8AC1-D82371520734}" srcId="{82B60165-CEF2-480C-BE11-8012B5895993}" destId="{BA838324-E6B6-4B87-BF00-45B70C43E709}" srcOrd="6" destOrd="0" parTransId="{5F3900F0-6931-48DE-A53D-49D3CEC3924B}" sibTransId="{E82E106D-00EA-4443-BA65-9444070EC04A}"/>
    <dgm:cxn modelId="{11309516-9B40-4F44-97B0-79C091156C8F}" srcId="{82B60165-CEF2-480C-BE11-8012B5895993}" destId="{5302EA11-C295-42B6-81B2-EDC09BB99E79}" srcOrd="0" destOrd="0" parTransId="{78DA2219-90C7-4792-9977-910A3186A9C3}" sibTransId="{CE28257E-7780-4D6C-BFAA-487448641537}"/>
    <dgm:cxn modelId="{581F2E1E-A978-457E-A0B4-90A594E2F18B}" type="presOf" srcId="{DBEDA6A1-E33F-440B-B8C0-13435D8F1C12}" destId="{2FA10E7E-C5F4-42DB-8754-BFF3150BABE0}" srcOrd="0" destOrd="0" presId="urn:microsoft.com/office/officeart/2005/8/layout/vList3"/>
    <dgm:cxn modelId="{961A6067-A986-4929-BF8F-1CC617231E33}" type="presOf" srcId="{908F648A-2960-4FBB-8C64-DF146D1B8F4F}" destId="{52371098-0EC7-433A-BE92-ED148E1AD229}" srcOrd="0" destOrd="0" presId="urn:microsoft.com/office/officeart/2005/8/layout/vList3"/>
    <dgm:cxn modelId="{2D88EB68-13BE-4946-BA16-34E952346547}" type="presOf" srcId="{BA838324-E6B6-4B87-BF00-45B70C43E709}" destId="{ECE36621-7D5E-45D0-A6F3-4A898491DF4B}" srcOrd="0" destOrd="0" presId="urn:microsoft.com/office/officeart/2005/8/layout/vList3"/>
    <dgm:cxn modelId="{34FADD6D-7C83-46AC-926F-EF2F4FA73B85}" type="presOf" srcId="{2D9A5B72-61C5-4836-8B52-D85619A1A49F}" destId="{0FA50214-4E5F-4366-BDD8-7CAA4BF0B9E0}" srcOrd="0" destOrd="0" presId="urn:microsoft.com/office/officeart/2005/8/layout/vList3"/>
    <dgm:cxn modelId="{79F3E17A-4377-4E14-B7FA-96A306F6C523}" srcId="{82B60165-CEF2-480C-BE11-8012B5895993}" destId="{2D9A5B72-61C5-4836-8B52-D85619A1A49F}" srcOrd="2" destOrd="0" parTransId="{8240F867-0B9F-4D27-BC99-2E3B7FFB4CFF}" sibTransId="{4FF3288F-49C4-4967-BCC6-560C65918F61}"/>
    <dgm:cxn modelId="{20747C7D-6467-430A-A1CE-B492F2AAF4A0}" type="presOf" srcId="{0698E9B1-E2EB-407F-B891-AF4AB4B8C2E0}" destId="{C94FD8A3-3751-47C1-9D16-AAB6D5E8F739}" srcOrd="0" destOrd="0" presId="urn:microsoft.com/office/officeart/2005/8/layout/vList3"/>
    <dgm:cxn modelId="{E27855AD-E3D6-40D1-9C16-35637D918AD6}" srcId="{82B60165-CEF2-480C-BE11-8012B5895993}" destId="{0698E9B1-E2EB-407F-B891-AF4AB4B8C2E0}" srcOrd="4" destOrd="0" parTransId="{54CF854D-1591-43C0-86F4-4510F7A2B145}" sibTransId="{0A7E0577-FC5F-4C0C-80FD-A0AD6EF14E8A}"/>
    <dgm:cxn modelId="{0B4325B1-323F-4AC1-8ABB-3E594666D64E}" srcId="{82B60165-CEF2-480C-BE11-8012B5895993}" destId="{3552F35C-5118-435E-AA6E-7400AB78C18E}" srcOrd="5" destOrd="0" parTransId="{02425992-37DC-44E8-8332-347CC7AF4D27}" sibTransId="{FC52501A-6F27-4CED-B711-1786037F448A}"/>
    <dgm:cxn modelId="{1D4A0CB8-9DAA-46D4-AFE9-4407B96D5385}" type="presOf" srcId="{3552F35C-5118-435E-AA6E-7400AB78C18E}" destId="{79D3CC13-0AAB-46E4-B2E4-0D4AA8DFB15E}" srcOrd="0" destOrd="0" presId="urn:microsoft.com/office/officeart/2005/8/layout/vList3"/>
    <dgm:cxn modelId="{B4113DBA-DAA6-4BBE-8FEC-6B489C284691}" srcId="{82B60165-CEF2-480C-BE11-8012B5895993}" destId="{908F648A-2960-4FBB-8C64-DF146D1B8F4F}" srcOrd="3" destOrd="0" parTransId="{39BE5CAA-7021-4C85-8144-2C3ED757BBFD}" sibTransId="{A2EEB561-CB99-4B73-B1AB-D1628E647B2D}"/>
    <dgm:cxn modelId="{811B8DC3-B4D1-4C76-9489-DD4C6B4EB9B5}" srcId="{82B60165-CEF2-480C-BE11-8012B5895993}" destId="{5FAA347E-69D4-4D3D-A7A7-4838355A7541}" srcOrd="1" destOrd="0" parTransId="{663C3364-FC8A-4F19-8840-F1418F8FBCDB}" sibTransId="{A9017483-2380-4B7A-BBF2-500ADC377643}"/>
    <dgm:cxn modelId="{43E912E4-693C-4230-8E1B-82AFA4542361}" type="presOf" srcId="{82B60165-CEF2-480C-BE11-8012B5895993}" destId="{6EBA8763-F78B-480B-8AE9-BEB3E4E2C2FA}" srcOrd="0" destOrd="0" presId="urn:microsoft.com/office/officeart/2005/8/layout/vList3"/>
    <dgm:cxn modelId="{F734A5E8-3CBC-4125-A60E-E06916824DD4}" srcId="{82B60165-CEF2-480C-BE11-8012B5895993}" destId="{DBEDA6A1-E33F-440B-B8C0-13435D8F1C12}" srcOrd="7" destOrd="0" parTransId="{C1D6F619-CC85-41D5-A7A1-26289455DC8C}" sibTransId="{35727238-A717-410A-A3FC-214995D3F80C}"/>
    <dgm:cxn modelId="{62578BF5-9A31-46D8-8FFA-ACB1322F13DE}" type="presOf" srcId="{5FAA347E-69D4-4D3D-A7A7-4838355A7541}" destId="{6A696786-D35A-4BB0-91EA-753B5EB3B186}" srcOrd="0" destOrd="0" presId="urn:microsoft.com/office/officeart/2005/8/layout/vList3"/>
    <dgm:cxn modelId="{7CF72DF8-03E6-4FF5-9D1C-2679F0A122F3}" type="presOf" srcId="{5302EA11-C295-42B6-81B2-EDC09BB99E79}" destId="{B208875B-B4C1-463A-8F8C-094CAFECA4DB}" srcOrd="0" destOrd="0" presId="urn:microsoft.com/office/officeart/2005/8/layout/vList3"/>
    <dgm:cxn modelId="{6EF3DCB5-C612-4677-9FEE-D25BEB2679DD}" type="presParOf" srcId="{6EBA8763-F78B-480B-8AE9-BEB3E4E2C2FA}" destId="{24CC8980-0C9C-46BF-9512-092DEB98C08F}" srcOrd="0" destOrd="0" presId="urn:microsoft.com/office/officeart/2005/8/layout/vList3"/>
    <dgm:cxn modelId="{F5BBBDD4-ACAB-404C-AFFE-A38B0A91A12F}" type="presParOf" srcId="{24CC8980-0C9C-46BF-9512-092DEB98C08F}" destId="{11568686-CBD9-4A35-BA84-BC5CFF8E8FDD}" srcOrd="0" destOrd="0" presId="urn:microsoft.com/office/officeart/2005/8/layout/vList3"/>
    <dgm:cxn modelId="{0C06980C-D5A5-4BFF-8832-E271B1842EF9}" type="presParOf" srcId="{24CC8980-0C9C-46BF-9512-092DEB98C08F}" destId="{B208875B-B4C1-463A-8F8C-094CAFECA4DB}" srcOrd="1" destOrd="0" presId="urn:microsoft.com/office/officeart/2005/8/layout/vList3"/>
    <dgm:cxn modelId="{95038FDE-2CB9-4256-BBAA-01E886DB1EBB}" type="presParOf" srcId="{6EBA8763-F78B-480B-8AE9-BEB3E4E2C2FA}" destId="{818DA8E6-01F7-4BA3-A9F0-77382C4F35B8}" srcOrd="1" destOrd="0" presId="urn:microsoft.com/office/officeart/2005/8/layout/vList3"/>
    <dgm:cxn modelId="{85474746-4295-4E02-ADD3-C8EE859D0E35}" type="presParOf" srcId="{6EBA8763-F78B-480B-8AE9-BEB3E4E2C2FA}" destId="{413AB208-35D6-4037-A6FE-348FC2B9FCC3}" srcOrd="2" destOrd="0" presId="urn:microsoft.com/office/officeart/2005/8/layout/vList3"/>
    <dgm:cxn modelId="{BBC11FA9-FA2D-452D-866D-3950259A6091}" type="presParOf" srcId="{413AB208-35D6-4037-A6FE-348FC2B9FCC3}" destId="{9AE28B00-7EC9-489D-9FB6-CD5AEB541736}" srcOrd="0" destOrd="0" presId="urn:microsoft.com/office/officeart/2005/8/layout/vList3"/>
    <dgm:cxn modelId="{4A062E14-5A6C-4C96-95A0-B6B5B5F9AAAE}" type="presParOf" srcId="{413AB208-35D6-4037-A6FE-348FC2B9FCC3}" destId="{6A696786-D35A-4BB0-91EA-753B5EB3B186}" srcOrd="1" destOrd="0" presId="urn:microsoft.com/office/officeart/2005/8/layout/vList3"/>
    <dgm:cxn modelId="{BEBB9953-C260-411B-99BB-E48E880FEFF7}" type="presParOf" srcId="{6EBA8763-F78B-480B-8AE9-BEB3E4E2C2FA}" destId="{511A26DA-7DCF-4C0C-9102-B75501D10081}" srcOrd="3" destOrd="0" presId="urn:microsoft.com/office/officeart/2005/8/layout/vList3"/>
    <dgm:cxn modelId="{1F40BD09-DE3C-4216-AFC3-87D1DCD2548D}" type="presParOf" srcId="{6EBA8763-F78B-480B-8AE9-BEB3E4E2C2FA}" destId="{C8FE8BF1-D7CA-45CA-8F49-432810F39CAD}" srcOrd="4" destOrd="0" presId="urn:microsoft.com/office/officeart/2005/8/layout/vList3"/>
    <dgm:cxn modelId="{551905AB-4E5C-4D2D-B9BB-5CAC8C3929E5}" type="presParOf" srcId="{C8FE8BF1-D7CA-45CA-8F49-432810F39CAD}" destId="{7FAFE817-4081-4517-A628-B4B1AAAE71F8}" srcOrd="0" destOrd="0" presId="urn:microsoft.com/office/officeart/2005/8/layout/vList3"/>
    <dgm:cxn modelId="{3DC2B86D-D617-46A4-A32B-514FDD6D2369}" type="presParOf" srcId="{C8FE8BF1-D7CA-45CA-8F49-432810F39CAD}" destId="{0FA50214-4E5F-4366-BDD8-7CAA4BF0B9E0}" srcOrd="1" destOrd="0" presId="urn:microsoft.com/office/officeart/2005/8/layout/vList3"/>
    <dgm:cxn modelId="{EFC193C6-48B5-4045-87FC-7CFD78A6CDE7}" type="presParOf" srcId="{6EBA8763-F78B-480B-8AE9-BEB3E4E2C2FA}" destId="{0607D9F8-2EEF-4C10-9EF7-B017BB03BC4D}" srcOrd="5" destOrd="0" presId="urn:microsoft.com/office/officeart/2005/8/layout/vList3"/>
    <dgm:cxn modelId="{512CE8E6-78F7-4EFD-83FD-D6CAEBD67EEB}" type="presParOf" srcId="{6EBA8763-F78B-480B-8AE9-BEB3E4E2C2FA}" destId="{1173B612-C7B0-4D96-B6B5-91757F3E1E8C}" srcOrd="6" destOrd="0" presId="urn:microsoft.com/office/officeart/2005/8/layout/vList3"/>
    <dgm:cxn modelId="{2E1C200B-FB07-49D6-9E60-9157B6B2ED13}" type="presParOf" srcId="{1173B612-C7B0-4D96-B6B5-91757F3E1E8C}" destId="{981E33F4-7C68-405F-B6D8-77E54643FB1E}" srcOrd="0" destOrd="0" presId="urn:microsoft.com/office/officeart/2005/8/layout/vList3"/>
    <dgm:cxn modelId="{C55A6093-EC50-4A2D-9CBB-A1DA02F68FE4}" type="presParOf" srcId="{1173B612-C7B0-4D96-B6B5-91757F3E1E8C}" destId="{52371098-0EC7-433A-BE92-ED148E1AD229}" srcOrd="1" destOrd="0" presId="urn:microsoft.com/office/officeart/2005/8/layout/vList3"/>
    <dgm:cxn modelId="{6AF4EAD9-EF95-4F16-9D48-6D3C570EE16C}" type="presParOf" srcId="{6EBA8763-F78B-480B-8AE9-BEB3E4E2C2FA}" destId="{A3329C59-51C3-418F-9FCD-26D1D4CD689C}" srcOrd="7" destOrd="0" presId="urn:microsoft.com/office/officeart/2005/8/layout/vList3"/>
    <dgm:cxn modelId="{267C7C13-8520-4C0C-AAC2-AC0C9245F169}" type="presParOf" srcId="{6EBA8763-F78B-480B-8AE9-BEB3E4E2C2FA}" destId="{A3B26DA7-0D41-444D-8CB8-FFB26E316CAF}" srcOrd="8" destOrd="0" presId="urn:microsoft.com/office/officeart/2005/8/layout/vList3"/>
    <dgm:cxn modelId="{0160F49A-0DF6-472A-904D-4BD76EDDBF57}" type="presParOf" srcId="{A3B26DA7-0D41-444D-8CB8-FFB26E316CAF}" destId="{CB8D6969-0EEC-46C1-A4E7-EC13BCFCDFC4}" srcOrd="0" destOrd="0" presId="urn:microsoft.com/office/officeart/2005/8/layout/vList3"/>
    <dgm:cxn modelId="{73C9EF97-4750-47C7-8DFD-BC08D6E44F03}" type="presParOf" srcId="{A3B26DA7-0D41-444D-8CB8-FFB26E316CAF}" destId="{C94FD8A3-3751-47C1-9D16-AAB6D5E8F739}" srcOrd="1" destOrd="0" presId="urn:microsoft.com/office/officeart/2005/8/layout/vList3"/>
    <dgm:cxn modelId="{D788841E-B06E-4FCC-B618-C017859C6074}" type="presParOf" srcId="{6EBA8763-F78B-480B-8AE9-BEB3E4E2C2FA}" destId="{AC52BED7-A50A-4359-AAAF-DA3F7FF3C985}" srcOrd="9" destOrd="0" presId="urn:microsoft.com/office/officeart/2005/8/layout/vList3"/>
    <dgm:cxn modelId="{A248C1F3-0A14-485F-9881-70D100AAC05B}" type="presParOf" srcId="{6EBA8763-F78B-480B-8AE9-BEB3E4E2C2FA}" destId="{2A1FB39A-E7D1-465E-9E8D-7CAE334E3653}" srcOrd="10" destOrd="0" presId="urn:microsoft.com/office/officeart/2005/8/layout/vList3"/>
    <dgm:cxn modelId="{BCA2E5EE-0DB1-40C6-BBF5-1BB12548BA48}" type="presParOf" srcId="{2A1FB39A-E7D1-465E-9E8D-7CAE334E3653}" destId="{CD90CE09-5B8F-44AC-9DAC-5EFCB08F0383}" srcOrd="0" destOrd="0" presId="urn:microsoft.com/office/officeart/2005/8/layout/vList3"/>
    <dgm:cxn modelId="{E1170F97-29B3-4378-B346-B24EB5C7C53A}" type="presParOf" srcId="{2A1FB39A-E7D1-465E-9E8D-7CAE334E3653}" destId="{79D3CC13-0AAB-46E4-B2E4-0D4AA8DFB15E}" srcOrd="1" destOrd="0" presId="urn:microsoft.com/office/officeart/2005/8/layout/vList3"/>
    <dgm:cxn modelId="{FA191011-1E3F-4A8B-B8AD-2265DB4DED70}" type="presParOf" srcId="{6EBA8763-F78B-480B-8AE9-BEB3E4E2C2FA}" destId="{DA0DDD5C-A8F0-4BCA-882D-76612E5C96B5}" srcOrd="11" destOrd="0" presId="urn:microsoft.com/office/officeart/2005/8/layout/vList3"/>
    <dgm:cxn modelId="{7E7F5F41-84BF-44FB-A13D-2ED944C2C90B}" type="presParOf" srcId="{6EBA8763-F78B-480B-8AE9-BEB3E4E2C2FA}" destId="{50D2F980-7178-4035-867A-1F6D85B70DA0}" srcOrd="12" destOrd="0" presId="urn:microsoft.com/office/officeart/2005/8/layout/vList3"/>
    <dgm:cxn modelId="{70A50163-5263-4219-8353-F9CEC0DB6961}" type="presParOf" srcId="{50D2F980-7178-4035-867A-1F6D85B70DA0}" destId="{9A38D029-2AE7-4386-90CD-5F02D6B3450D}" srcOrd="0" destOrd="0" presId="urn:microsoft.com/office/officeart/2005/8/layout/vList3"/>
    <dgm:cxn modelId="{804560C2-AACF-4F2C-A975-C9D4444A5987}" type="presParOf" srcId="{50D2F980-7178-4035-867A-1F6D85B70DA0}" destId="{ECE36621-7D5E-45D0-A6F3-4A898491DF4B}" srcOrd="1" destOrd="0" presId="urn:microsoft.com/office/officeart/2005/8/layout/vList3"/>
    <dgm:cxn modelId="{4CE59532-CE5F-411B-BD01-0EB401B8891C}" type="presParOf" srcId="{6EBA8763-F78B-480B-8AE9-BEB3E4E2C2FA}" destId="{1DB66E03-C8D2-446B-A820-0DC71DEF07D5}" srcOrd="13" destOrd="0" presId="urn:microsoft.com/office/officeart/2005/8/layout/vList3"/>
    <dgm:cxn modelId="{943A1D59-B0AB-4053-8FB8-7FE04AB8F70B}" type="presParOf" srcId="{6EBA8763-F78B-480B-8AE9-BEB3E4E2C2FA}" destId="{577B6460-511E-4EB5-B7FA-63EDE0B13699}" srcOrd="14" destOrd="0" presId="urn:microsoft.com/office/officeart/2005/8/layout/vList3"/>
    <dgm:cxn modelId="{4F14CDB4-1BF6-484B-8F96-28F0DC3C13C3}" type="presParOf" srcId="{577B6460-511E-4EB5-B7FA-63EDE0B13699}" destId="{8C58E420-AA24-472F-B503-CE2707DCDFBF}" srcOrd="0" destOrd="0" presId="urn:microsoft.com/office/officeart/2005/8/layout/vList3"/>
    <dgm:cxn modelId="{48715930-22B5-4840-995B-8FC7DE8B8361}" type="presParOf" srcId="{577B6460-511E-4EB5-B7FA-63EDE0B13699}" destId="{2FA10E7E-C5F4-42DB-8754-BFF3150BABE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B60165-CEF2-480C-BE11-8012B589599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302EA11-C295-42B6-81B2-EDC09BB99E79}">
      <dgm:prSet phldrT="[Text]" custT="1"/>
      <dgm:spPr/>
      <dgm:t>
        <a:bodyPr/>
        <a:lstStyle/>
        <a:p>
          <a:pPr algn="l" rtl="0"/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ISO/TC 309/AG 1  	Communications and Engage </a:t>
          </a:r>
          <a:endParaRPr lang="en-US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B Nazanin" panose="00000400000000000000" pitchFamily="2" charset="-78"/>
          </a:endParaRPr>
        </a:p>
      </dgm:t>
    </dgm:pt>
    <dgm:pt modelId="{78DA2219-90C7-4792-9977-910A3186A9C3}" type="parTrans" cxnId="{11309516-9B40-4F44-97B0-79C091156C8F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28257E-7780-4D6C-BFAA-487448641537}" type="sibTrans" cxnId="{11309516-9B40-4F44-97B0-79C091156C8F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AA347E-69D4-4D3D-A7A7-4838355A7541}">
      <dgm:prSet phldrT="[Text]" custT="1"/>
      <dgm:spPr/>
      <dgm:t>
        <a:bodyPr/>
        <a:lstStyle/>
        <a:p>
          <a:pPr algn="l" rtl="0"/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ISO/TC 309/AHG 6  	Ad Hoc Group ESG and Climate Change Coordination</a:t>
          </a:r>
          <a:r>
            <a:rPr lang="fa-IR" sz="1400" kern="120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 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663C3364-FC8A-4F19-8840-F1418F8FBCDB}" type="parTrans" cxnId="{811B8DC3-B4D1-4C76-9489-DD4C6B4EB9B5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17483-2380-4B7A-BBF2-500ADC377643}" type="sibTrans" cxnId="{811B8DC3-B4D1-4C76-9489-DD4C6B4EB9B5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9A5B72-61C5-4836-8B52-D85619A1A49F}">
      <dgm:prSet phldrT="[Text]" custT="1"/>
      <dgm:spPr/>
      <dgm:t>
        <a:bodyPr/>
        <a:lstStyle/>
        <a:p>
          <a:pPr algn="l" rtl="0"/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ISO/TC 309/CAG 1  	Chair's Advisory Group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8240F867-0B9F-4D27-BC99-2E3B7FFB4CFF}" type="parTrans" cxnId="{79F3E17A-4377-4E14-B7FA-96A306F6C523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F3288F-49C4-4967-BCC6-560C65918F61}" type="sibTrans" cxnId="{79F3E17A-4377-4E14-B7FA-96A306F6C523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8F648A-2960-4FBB-8C64-DF146D1B8F4F}">
      <dgm:prSet phldrT="[Text]" custT="1"/>
      <dgm:spPr/>
      <dgm:t>
        <a:bodyPr/>
        <a:lstStyle/>
        <a:p>
          <a:pPr algn="l" rtl="0"/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ISO/TC 309/DCCG  	Developing Countries Co-ordination Group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39BE5CAA-7021-4C85-8144-2C3ED757BBFD}" type="parTrans" cxnId="{B4113DBA-DAA6-4BBE-8FEC-6B489C284691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EEB561-CB99-4B73-B1AB-D1628E647B2D}" type="sibTrans" cxnId="{B4113DBA-DAA6-4BBE-8FEC-6B489C284691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98E9B1-E2EB-407F-B891-AF4AB4B8C2E0}">
      <dgm:prSet phldrT="[Text]" custT="1"/>
      <dgm:spPr/>
      <dgm:t>
        <a:bodyPr/>
        <a:lstStyle/>
        <a:p>
          <a:pPr algn="l" rtl="0"/>
          <a:r>
            <a:rPr lang="en-US" sz="1600" kern="1200" dirty="0"/>
            <a:t>ISO/TC 309/STTF  	Spanish translation task force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4CF854D-1591-43C0-86F4-4510F7A2B145}" type="parTrans" cxnId="{E27855AD-E3D6-40D1-9C16-35637D918AD6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7E0577-FC5F-4C0C-80FD-A0AD6EF14E8A}" type="sibTrans" cxnId="{E27855AD-E3D6-40D1-9C16-35637D918AD6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52F35C-5118-435E-AA6E-7400AB78C18E}">
      <dgm:prSet phldrT="[Text]" custT="1"/>
      <dgm:spPr/>
      <dgm:t>
        <a:bodyPr/>
        <a:lstStyle/>
        <a:p>
          <a:pPr algn="l" rtl="0"/>
          <a:r>
            <a:rPr lang="en-US" sz="1600" kern="1200" dirty="0"/>
            <a:t>ISO/TC 309/WG 1  	Guidance for the governance of organizations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2425992-37DC-44E8-8332-347CC7AF4D27}" type="parTrans" cxnId="{0B4325B1-323F-4AC1-8ABB-3E594666D64E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52501A-6F27-4CED-B711-1786037F448A}" type="sibTrans" cxnId="{0B4325B1-323F-4AC1-8ABB-3E594666D64E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838324-E6B6-4B87-BF00-45B70C43E709}">
      <dgm:prSet phldrT="[Text]" custT="1"/>
      <dgm:spPr/>
      <dgm:t>
        <a:bodyPr/>
        <a:lstStyle/>
        <a:p>
          <a:pPr algn="l" rtl="0"/>
          <a:r>
            <a:rPr lang="en-US" sz="1600" kern="1200" dirty="0"/>
            <a:t>ISO/TC 309/WG 2  	Anti-bribery management systems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F3900F0-6931-48DE-A53D-49D3CEC3924B}" type="parTrans" cxnId="{9742AC0F-FD59-474E-8AC1-D82371520734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2E106D-00EA-4443-BA65-9444070EC04A}" type="sibTrans" cxnId="{9742AC0F-FD59-474E-8AC1-D82371520734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DA6A1-E33F-440B-B8C0-13435D8F1C12}">
      <dgm:prSet phldrT="[Text]" custT="1"/>
      <dgm:spPr/>
      <dgm:t>
        <a:bodyPr/>
        <a:lstStyle/>
        <a:p>
          <a:pPr algn="l" rtl="0"/>
          <a:r>
            <a:rPr lang="en-US" sz="1600" kern="1200" dirty="0"/>
            <a:t>ISO/TC 309/WG 4  	Compliance management systems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C1D6F619-CC85-41D5-A7A1-26289455DC8C}" type="parTrans" cxnId="{F734A5E8-3CBC-4125-A60E-E06916824DD4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727238-A717-410A-A3FC-214995D3F80C}" type="sibTrans" cxnId="{F734A5E8-3CBC-4125-A60E-E06916824DD4}">
      <dgm:prSet/>
      <dgm:spPr/>
      <dgm:t>
        <a:bodyPr/>
        <a:lstStyle/>
        <a:p>
          <a:pPr algn="r" rtl="0"/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A924DA-BFB2-4515-9BCB-BD0DCF9A0295}">
      <dgm:prSet phldrT="[Text]" custT="1"/>
      <dgm:spPr/>
      <dgm:t>
        <a:bodyPr/>
        <a:lstStyle/>
        <a:p>
          <a:pPr algn="l"/>
          <a:r>
            <a:rPr lang="en-US" sz="1600" kern="1200" dirty="0"/>
            <a:t>ISO/TC 309/WG 6  	Governance maturity model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A827B45C-6BCB-4561-8F46-FF62BC75A77E}" type="parTrans" cxnId="{0CF43757-A3BC-4F87-A202-47742114C635}">
      <dgm:prSet/>
      <dgm:spPr/>
      <dgm:t>
        <a:bodyPr/>
        <a:lstStyle/>
        <a:p>
          <a:endParaRPr lang="en-US"/>
        </a:p>
      </dgm:t>
    </dgm:pt>
    <dgm:pt modelId="{035939CC-9F7B-4ACF-AF33-0DA588B7C04D}" type="sibTrans" cxnId="{0CF43757-A3BC-4F87-A202-47742114C635}">
      <dgm:prSet/>
      <dgm:spPr/>
      <dgm:t>
        <a:bodyPr/>
        <a:lstStyle/>
        <a:p>
          <a:endParaRPr lang="en-US"/>
        </a:p>
      </dgm:t>
    </dgm:pt>
    <dgm:pt modelId="{9CCB958E-D8FD-468A-8D06-81308D5EF8E5}">
      <dgm:prSet phldrT="[Text]" custT="1"/>
      <dgm:spPr/>
      <dgm:t>
        <a:bodyPr/>
        <a:lstStyle/>
        <a:p>
          <a:pPr algn="l"/>
          <a:r>
            <a:rPr lang="en-US" sz="1600" kern="1200" dirty="0"/>
            <a:t>ISO/TC 309/WG 9  	Conflict of Interest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C1A9A84D-8935-4960-93D8-13C76F1E4C15}" type="parTrans" cxnId="{FA4ADBE7-26C6-412D-87B6-88B88C331EA9}">
      <dgm:prSet/>
      <dgm:spPr/>
      <dgm:t>
        <a:bodyPr/>
        <a:lstStyle/>
        <a:p>
          <a:endParaRPr lang="en-US"/>
        </a:p>
      </dgm:t>
    </dgm:pt>
    <dgm:pt modelId="{4B294965-3213-4019-9349-235173F2C7CD}" type="sibTrans" cxnId="{FA4ADBE7-26C6-412D-87B6-88B88C331EA9}">
      <dgm:prSet/>
      <dgm:spPr/>
      <dgm:t>
        <a:bodyPr/>
        <a:lstStyle/>
        <a:p>
          <a:endParaRPr lang="en-US"/>
        </a:p>
      </dgm:t>
    </dgm:pt>
    <dgm:pt modelId="{6DDBDC81-BA79-412A-88B9-30F834DA135D}">
      <dgm:prSet phldrT="[Text]" custT="1"/>
      <dgm:spPr/>
      <dgm:t>
        <a:bodyPr/>
        <a:lstStyle/>
        <a:p>
          <a:pPr algn="l"/>
          <a:r>
            <a:rPr lang="en-US" sz="1600" kern="1200" dirty="0"/>
            <a:t>ISO/TC 309/WG 7  	Internal investigations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B4B2F2B-75BF-44A0-AF25-8AAC172530B4}" type="parTrans" cxnId="{D23980C9-4437-4185-814F-DB5CF2B786E0}">
      <dgm:prSet/>
      <dgm:spPr/>
      <dgm:t>
        <a:bodyPr/>
        <a:lstStyle/>
        <a:p>
          <a:endParaRPr lang="en-US"/>
        </a:p>
      </dgm:t>
    </dgm:pt>
    <dgm:pt modelId="{140FBD7F-DB98-4B2C-8CDC-162BFB8706E2}" type="sibTrans" cxnId="{D23980C9-4437-4185-814F-DB5CF2B786E0}">
      <dgm:prSet/>
      <dgm:spPr/>
      <dgm:t>
        <a:bodyPr/>
        <a:lstStyle/>
        <a:p>
          <a:endParaRPr lang="en-US"/>
        </a:p>
      </dgm:t>
    </dgm:pt>
    <dgm:pt modelId="{CEB5FF03-A516-489B-AAF2-A3A5A611E46C}">
      <dgm:prSet phldrT="[Text]" custT="1"/>
      <dgm:spPr/>
      <dgm:t>
        <a:bodyPr/>
        <a:lstStyle/>
        <a:p>
          <a:pPr algn="l"/>
          <a:r>
            <a:rPr lang="en-US" sz="1600" kern="1200" dirty="0"/>
            <a:t>ISO/TC 309/WG 8  	Fraud controls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346F467-1575-46D7-AE27-03480CB7E82E}" type="parTrans" cxnId="{9F9ABAEE-FAAF-4D8E-821E-E54FF13DF147}">
      <dgm:prSet/>
      <dgm:spPr/>
      <dgm:t>
        <a:bodyPr/>
        <a:lstStyle/>
        <a:p>
          <a:endParaRPr lang="en-US"/>
        </a:p>
      </dgm:t>
    </dgm:pt>
    <dgm:pt modelId="{EA016A1C-9FD7-4DED-A19C-F05D31680A34}" type="sibTrans" cxnId="{9F9ABAEE-FAAF-4D8E-821E-E54FF13DF147}">
      <dgm:prSet/>
      <dgm:spPr/>
      <dgm:t>
        <a:bodyPr/>
        <a:lstStyle/>
        <a:p>
          <a:endParaRPr lang="en-US"/>
        </a:p>
      </dgm:t>
    </dgm:pt>
    <dgm:pt modelId="{20F75DAB-C10D-4383-98FB-AB180209513E}">
      <dgm:prSet phldrT="[Text]" custT="1"/>
      <dgm:spPr/>
      <dgm:t>
        <a:bodyPr/>
        <a:lstStyle/>
        <a:p>
          <a:pPr algn="l"/>
          <a:r>
            <a:rPr lang="en-US" sz="1600" kern="1200" dirty="0"/>
            <a:t>ISO/TC 309/WG 10  	Human trafficking, forced </a:t>
          </a:r>
          <a:r>
            <a:rPr lang="en-US" sz="1600" kern="1200" dirty="0" err="1"/>
            <a:t>labour</a:t>
          </a:r>
          <a:r>
            <a:rPr lang="en-US" sz="1600" kern="1200" dirty="0"/>
            <a:t>, and modern slavery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CE4278A7-D5DF-486A-9FE3-991E59DC57F6}" type="parTrans" cxnId="{C74A6D06-8F77-4922-B729-8B1289D94079}">
      <dgm:prSet/>
      <dgm:spPr/>
      <dgm:t>
        <a:bodyPr/>
        <a:lstStyle/>
        <a:p>
          <a:endParaRPr lang="en-US"/>
        </a:p>
      </dgm:t>
    </dgm:pt>
    <dgm:pt modelId="{0C2E2CC5-C8B0-4116-A93E-C15F650D7DDE}" type="sibTrans" cxnId="{C74A6D06-8F77-4922-B729-8B1289D94079}">
      <dgm:prSet/>
      <dgm:spPr/>
      <dgm:t>
        <a:bodyPr/>
        <a:lstStyle/>
        <a:p>
          <a:endParaRPr lang="en-US"/>
        </a:p>
      </dgm:t>
    </dgm:pt>
    <dgm:pt modelId="{3A9E1362-0C05-4453-91EB-AAE416E60084}">
      <dgm:prSet phldrT="[Text]" custT="1"/>
      <dgm:spPr/>
      <dgm:t>
        <a:bodyPr/>
        <a:lstStyle/>
        <a:p>
          <a:pPr algn="l"/>
          <a:r>
            <a:rPr lang="en-US" sz="1600" kern="1200" dirty="0"/>
            <a:t>ISO/TC 309/WG 11  	Diversity management </a:t>
          </a:r>
          <a:r>
            <a:rPr lang="en-US" sz="1600" kern="1200" dirty="0" err="1"/>
            <a:t>systemment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93F32E49-FDA0-4803-927B-0D2A8D53693D}" type="parTrans" cxnId="{484E45FA-8C68-4CC6-9B74-D35D0A9EDB00}">
      <dgm:prSet/>
      <dgm:spPr/>
      <dgm:t>
        <a:bodyPr/>
        <a:lstStyle/>
        <a:p>
          <a:endParaRPr lang="en-US"/>
        </a:p>
      </dgm:t>
    </dgm:pt>
    <dgm:pt modelId="{A25202CE-D306-40ED-9415-09DF6E83B496}" type="sibTrans" cxnId="{484E45FA-8C68-4CC6-9B74-D35D0A9EDB00}">
      <dgm:prSet/>
      <dgm:spPr/>
      <dgm:t>
        <a:bodyPr/>
        <a:lstStyle/>
        <a:p>
          <a:endParaRPr lang="en-US"/>
        </a:p>
      </dgm:t>
    </dgm:pt>
    <dgm:pt modelId="{DED6D847-17D8-4D1C-9015-F6299BCF45D6}" type="pres">
      <dgm:prSet presAssocID="{82B60165-CEF2-480C-BE11-8012B5895993}" presName="linear" presStyleCnt="0">
        <dgm:presLayoutVars>
          <dgm:animLvl val="lvl"/>
          <dgm:resizeHandles val="exact"/>
        </dgm:presLayoutVars>
      </dgm:prSet>
      <dgm:spPr/>
    </dgm:pt>
    <dgm:pt modelId="{FB887DFF-49A0-4293-86EC-0F9AE498DFCF}" type="pres">
      <dgm:prSet presAssocID="{5302EA11-C295-42B6-81B2-EDC09BB99E79}" presName="parentText" presStyleLbl="node1" presStyleIdx="0" presStyleCnt="14">
        <dgm:presLayoutVars>
          <dgm:chMax val="0"/>
          <dgm:bulletEnabled val="1"/>
        </dgm:presLayoutVars>
      </dgm:prSet>
      <dgm:spPr/>
    </dgm:pt>
    <dgm:pt modelId="{95385985-3BC7-460D-A116-BFB93F402778}" type="pres">
      <dgm:prSet presAssocID="{CE28257E-7780-4D6C-BFAA-487448641537}" presName="spacer" presStyleCnt="0"/>
      <dgm:spPr/>
    </dgm:pt>
    <dgm:pt modelId="{135003D5-938B-46FB-B83E-D2BDBEB3F867}" type="pres">
      <dgm:prSet presAssocID="{5FAA347E-69D4-4D3D-A7A7-4838355A7541}" presName="parentText" presStyleLbl="node1" presStyleIdx="1" presStyleCnt="14">
        <dgm:presLayoutVars>
          <dgm:chMax val="0"/>
          <dgm:bulletEnabled val="1"/>
        </dgm:presLayoutVars>
      </dgm:prSet>
      <dgm:spPr/>
    </dgm:pt>
    <dgm:pt modelId="{EC4A2465-140F-4815-B91F-74C54AEBBDED}" type="pres">
      <dgm:prSet presAssocID="{A9017483-2380-4B7A-BBF2-500ADC377643}" presName="spacer" presStyleCnt="0"/>
      <dgm:spPr/>
    </dgm:pt>
    <dgm:pt modelId="{756C66DE-5040-4FA9-BCAE-5ED0C74663B7}" type="pres">
      <dgm:prSet presAssocID="{2D9A5B72-61C5-4836-8B52-D85619A1A49F}" presName="parentText" presStyleLbl="node1" presStyleIdx="2" presStyleCnt="14">
        <dgm:presLayoutVars>
          <dgm:chMax val="0"/>
          <dgm:bulletEnabled val="1"/>
        </dgm:presLayoutVars>
      </dgm:prSet>
      <dgm:spPr/>
    </dgm:pt>
    <dgm:pt modelId="{8E9FD5D6-AE3E-4651-81F2-3487E1CD3DB2}" type="pres">
      <dgm:prSet presAssocID="{4FF3288F-49C4-4967-BCC6-560C65918F61}" presName="spacer" presStyleCnt="0"/>
      <dgm:spPr/>
    </dgm:pt>
    <dgm:pt modelId="{856E18ED-6BAC-4766-A4FF-06121D2FC3F5}" type="pres">
      <dgm:prSet presAssocID="{908F648A-2960-4FBB-8C64-DF146D1B8F4F}" presName="parentText" presStyleLbl="node1" presStyleIdx="3" presStyleCnt="14">
        <dgm:presLayoutVars>
          <dgm:chMax val="0"/>
          <dgm:bulletEnabled val="1"/>
        </dgm:presLayoutVars>
      </dgm:prSet>
      <dgm:spPr/>
    </dgm:pt>
    <dgm:pt modelId="{DD6A0BB3-7FE5-4D9D-BD67-3792543D6FCB}" type="pres">
      <dgm:prSet presAssocID="{A2EEB561-CB99-4B73-B1AB-D1628E647B2D}" presName="spacer" presStyleCnt="0"/>
      <dgm:spPr/>
    </dgm:pt>
    <dgm:pt modelId="{D76180D5-8620-4E3B-A661-D4C96A72E2B7}" type="pres">
      <dgm:prSet presAssocID="{0698E9B1-E2EB-407F-B891-AF4AB4B8C2E0}" presName="parentText" presStyleLbl="node1" presStyleIdx="4" presStyleCnt="14">
        <dgm:presLayoutVars>
          <dgm:chMax val="0"/>
          <dgm:bulletEnabled val="1"/>
        </dgm:presLayoutVars>
      </dgm:prSet>
      <dgm:spPr/>
    </dgm:pt>
    <dgm:pt modelId="{2CC9F1F1-4B5D-4540-84DC-AA3F63466184}" type="pres">
      <dgm:prSet presAssocID="{0A7E0577-FC5F-4C0C-80FD-A0AD6EF14E8A}" presName="spacer" presStyleCnt="0"/>
      <dgm:spPr/>
    </dgm:pt>
    <dgm:pt modelId="{8A33B108-8A0F-433E-BB85-565E902ECC2B}" type="pres">
      <dgm:prSet presAssocID="{3552F35C-5118-435E-AA6E-7400AB78C18E}" presName="parentText" presStyleLbl="node1" presStyleIdx="5" presStyleCnt="14">
        <dgm:presLayoutVars>
          <dgm:chMax val="0"/>
          <dgm:bulletEnabled val="1"/>
        </dgm:presLayoutVars>
      </dgm:prSet>
      <dgm:spPr/>
    </dgm:pt>
    <dgm:pt modelId="{86559D16-A8E6-4D07-8AFA-0966750BE4B9}" type="pres">
      <dgm:prSet presAssocID="{FC52501A-6F27-4CED-B711-1786037F448A}" presName="spacer" presStyleCnt="0"/>
      <dgm:spPr/>
    </dgm:pt>
    <dgm:pt modelId="{AF66CB25-36F3-4A68-92BF-93F502CC68C0}" type="pres">
      <dgm:prSet presAssocID="{BA838324-E6B6-4B87-BF00-45B70C43E709}" presName="parentText" presStyleLbl="node1" presStyleIdx="6" presStyleCnt="14">
        <dgm:presLayoutVars>
          <dgm:chMax val="0"/>
          <dgm:bulletEnabled val="1"/>
        </dgm:presLayoutVars>
      </dgm:prSet>
      <dgm:spPr/>
    </dgm:pt>
    <dgm:pt modelId="{5C2D9C1F-154E-416B-B30C-F55D164577B5}" type="pres">
      <dgm:prSet presAssocID="{E82E106D-00EA-4443-BA65-9444070EC04A}" presName="spacer" presStyleCnt="0"/>
      <dgm:spPr/>
    </dgm:pt>
    <dgm:pt modelId="{53D021F5-FEE0-4328-8975-5D975FA0C702}" type="pres">
      <dgm:prSet presAssocID="{DBEDA6A1-E33F-440B-B8C0-13435D8F1C12}" presName="parentText" presStyleLbl="node1" presStyleIdx="7" presStyleCnt="14">
        <dgm:presLayoutVars>
          <dgm:chMax val="0"/>
          <dgm:bulletEnabled val="1"/>
        </dgm:presLayoutVars>
      </dgm:prSet>
      <dgm:spPr/>
    </dgm:pt>
    <dgm:pt modelId="{A3FB0EC0-BA81-473C-AA62-A423BF8CA21B}" type="pres">
      <dgm:prSet presAssocID="{35727238-A717-410A-A3FC-214995D3F80C}" presName="spacer" presStyleCnt="0"/>
      <dgm:spPr/>
    </dgm:pt>
    <dgm:pt modelId="{1F142452-97A2-40FA-AFE4-49ED5F798057}" type="pres">
      <dgm:prSet presAssocID="{71A924DA-BFB2-4515-9BCB-BD0DCF9A0295}" presName="parentText" presStyleLbl="node1" presStyleIdx="8" presStyleCnt="14">
        <dgm:presLayoutVars>
          <dgm:chMax val="0"/>
          <dgm:bulletEnabled val="1"/>
        </dgm:presLayoutVars>
      </dgm:prSet>
      <dgm:spPr/>
    </dgm:pt>
    <dgm:pt modelId="{0D1A3CCB-9421-4362-9AA8-6C5720D3FD30}" type="pres">
      <dgm:prSet presAssocID="{035939CC-9F7B-4ACF-AF33-0DA588B7C04D}" presName="spacer" presStyleCnt="0"/>
      <dgm:spPr/>
    </dgm:pt>
    <dgm:pt modelId="{0AEAAB53-D568-4B6E-A546-A7F9DB7D20B6}" type="pres">
      <dgm:prSet presAssocID="{6DDBDC81-BA79-412A-88B9-30F834DA135D}" presName="parentText" presStyleLbl="node1" presStyleIdx="9" presStyleCnt="14">
        <dgm:presLayoutVars>
          <dgm:chMax val="0"/>
          <dgm:bulletEnabled val="1"/>
        </dgm:presLayoutVars>
      </dgm:prSet>
      <dgm:spPr/>
    </dgm:pt>
    <dgm:pt modelId="{80A5AD32-6B42-4B0A-B95A-FEECF10F8F49}" type="pres">
      <dgm:prSet presAssocID="{140FBD7F-DB98-4B2C-8CDC-162BFB8706E2}" presName="spacer" presStyleCnt="0"/>
      <dgm:spPr/>
    </dgm:pt>
    <dgm:pt modelId="{1A6561E9-C2F6-4C25-8ED5-F95417886C49}" type="pres">
      <dgm:prSet presAssocID="{CEB5FF03-A516-489B-AAF2-A3A5A611E46C}" presName="parentText" presStyleLbl="node1" presStyleIdx="10" presStyleCnt="14">
        <dgm:presLayoutVars>
          <dgm:chMax val="0"/>
          <dgm:bulletEnabled val="1"/>
        </dgm:presLayoutVars>
      </dgm:prSet>
      <dgm:spPr/>
    </dgm:pt>
    <dgm:pt modelId="{E56890DC-5EBE-4BF0-8BA7-942F6C3601C2}" type="pres">
      <dgm:prSet presAssocID="{EA016A1C-9FD7-4DED-A19C-F05D31680A34}" presName="spacer" presStyleCnt="0"/>
      <dgm:spPr/>
    </dgm:pt>
    <dgm:pt modelId="{EA3CDBC4-8801-45B2-9920-9A9603EA7044}" type="pres">
      <dgm:prSet presAssocID="{9CCB958E-D8FD-468A-8D06-81308D5EF8E5}" presName="parentText" presStyleLbl="node1" presStyleIdx="11" presStyleCnt="14">
        <dgm:presLayoutVars>
          <dgm:chMax val="0"/>
          <dgm:bulletEnabled val="1"/>
        </dgm:presLayoutVars>
      </dgm:prSet>
      <dgm:spPr/>
    </dgm:pt>
    <dgm:pt modelId="{3146658D-05E6-4BDA-B994-E73D4287AE5E}" type="pres">
      <dgm:prSet presAssocID="{4B294965-3213-4019-9349-235173F2C7CD}" presName="spacer" presStyleCnt="0"/>
      <dgm:spPr/>
    </dgm:pt>
    <dgm:pt modelId="{760D16AB-BD29-409A-A50B-084CB00709E9}" type="pres">
      <dgm:prSet presAssocID="{20F75DAB-C10D-4383-98FB-AB180209513E}" presName="parentText" presStyleLbl="node1" presStyleIdx="12" presStyleCnt="14">
        <dgm:presLayoutVars>
          <dgm:chMax val="0"/>
          <dgm:bulletEnabled val="1"/>
        </dgm:presLayoutVars>
      </dgm:prSet>
      <dgm:spPr/>
    </dgm:pt>
    <dgm:pt modelId="{72FF82FF-89AF-4266-B587-C66F8BEFD047}" type="pres">
      <dgm:prSet presAssocID="{0C2E2CC5-C8B0-4116-A93E-C15F650D7DDE}" presName="spacer" presStyleCnt="0"/>
      <dgm:spPr/>
    </dgm:pt>
    <dgm:pt modelId="{3738AEC3-B092-441C-94E3-E9E28789F128}" type="pres">
      <dgm:prSet presAssocID="{3A9E1362-0C05-4453-91EB-AAE416E60084}" presName="parentText" presStyleLbl="node1" presStyleIdx="13" presStyleCnt="14">
        <dgm:presLayoutVars>
          <dgm:chMax val="0"/>
          <dgm:bulletEnabled val="1"/>
        </dgm:presLayoutVars>
      </dgm:prSet>
      <dgm:spPr/>
    </dgm:pt>
  </dgm:ptLst>
  <dgm:cxnLst>
    <dgm:cxn modelId="{C74A6D06-8F77-4922-B729-8B1289D94079}" srcId="{82B60165-CEF2-480C-BE11-8012B5895993}" destId="{20F75DAB-C10D-4383-98FB-AB180209513E}" srcOrd="12" destOrd="0" parTransId="{CE4278A7-D5DF-486A-9FE3-991E59DC57F6}" sibTransId="{0C2E2CC5-C8B0-4116-A93E-C15F650D7DDE}"/>
    <dgm:cxn modelId="{24504D0F-3DA4-4CC1-9B00-0C4A4970C4E2}" type="presOf" srcId="{9CCB958E-D8FD-468A-8D06-81308D5EF8E5}" destId="{EA3CDBC4-8801-45B2-9920-9A9603EA7044}" srcOrd="0" destOrd="0" presId="urn:microsoft.com/office/officeart/2005/8/layout/vList2"/>
    <dgm:cxn modelId="{9742AC0F-FD59-474E-8AC1-D82371520734}" srcId="{82B60165-CEF2-480C-BE11-8012B5895993}" destId="{BA838324-E6B6-4B87-BF00-45B70C43E709}" srcOrd="6" destOrd="0" parTransId="{5F3900F0-6931-48DE-A53D-49D3CEC3924B}" sibTransId="{E82E106D-00EA-4443-BA65-9444070EC04A}"/>
    <dgm:cxn modelId="{11309516-9B40-4F44-97B0-79C091156C8F}" srcId="{82B60165-CEF2-480C-BE11-8012B5895993}" destId="{5302EA11-C295-42B6-81B2-EDC09BB99E79}" srcOrd="0" destOrd="0" parTransId="{78DA2219-90C7-4792-9977-910A3186A9C3}" sibTransId="{CE28257E-7780-4D6C-BFAA-487448641537}"/>
    <dgm:cxn modelId="{077AD519-566C-46D9-9C6D-F5FCB8077668}" type="presOf" srcId="{CEB5FF03-A516-489B-AAF2-A3A5A611E46C}" destId="{1A6561E9-C2F6-4C25-8ED5-F95417886C49}" srcOrd="0" destOrd="0" presId="urn:microsoft.com/office/officeart/2005/8/layout/vList2"/>
    <dgm:cxn modelId="{FF658B21-5635-4BC4-B81B-490E2A316F79}" type="presOf" srcId="{0698E9B1-E2EB-407F-B891-AF4AB4B8C2E0}" destId="{D76180D5-8620-4E3B-A661-D4C96A72E2B7}" srcOrd="0" destOrd="0" presId="urn:microsoft.com/office/officeart/2005/8/layout/vList2"/>
    <dgm:cxn modelId="{32BA3833-EB8A-43CC-9CEE-847F60F0B2A6}" type="presOf" srcId="{3552F35C-5118-435E-AA6E-7400AB78C18E}" destId="{8A33B108-8A0F-433E-BB85-565E902ECC2B}" srcOrd="0" destOrd="0" presId="urn:microsoft.com/office/officeart/2005/8/layout/vList2"/>
    <dgm:cxn modelId="{A7EFEA39-519D-42DC-A77D-7DFC64DD1BAA}" type="presOf" srcId="{908F648A-2960-4FBB-8C64-DF146D1B8F4F}" destId="{856E18ED-6BAC-4766-A4FF-06121D2FC3F5}" srcOrd="0" destOrd="0" presId="urn:microsoft.com/office/officeart/2005/8/layout/vList2"/>
    <dgm:cxn modelId="{B414C665-0AAD-449F-A8D5-396975810C73}" type="presOf" srcId="{BA838324-E6B6-4B87-BF00-45B70C43E709}" destId="{AF66CB25-36F3-4A68-92BF-93F502CC68C0}" srcOrd="0" destOrd="0" presId="urn:microsoft.com/office/officeart/2005/8/layout/vList2"/>
    <dgm:cxn modelId="{7E508254-871F-4725-BB03-30667154703D}" type="presOf" srcId="{71A924DA-BFB2-4515-9BCB-BD0DCF9A0295}" destId="{1F142452-97A2-40FA-AFE4-49ED5F798057}" srcOrd="0" destOrd="0" presId="urn:microsoft.com/office/officeart/2005/8/layout/vList2"/>
    <dgm:cxn modelId="{0CF43757-A3BC-4F87-A202-47742114C635}" srcId="{82B60165-CEF2-480C-BE11-8012B5895993}" destId="{71A924DA-BFB2-4515-9BCB-BD0DCF9A0295}" srcOrd="8" destOrd="0" parTransId="{A827B45C-6BCB-4561-8F46-FF62BC75A77E}" sibTransId="{035939CC-9F7B-4ACF-AF33-0DA588B7C04D}"/>
    <dgm:cxn modelId="{79F3E17A-4377-4E14-B7FA-96A306F6C523}" srcId="{82B60165-CEF2-480C-BE11-8012B5895993}" destId="{2D9A5B72-61C5-4836-8B52-D85619A1A49F}" srcOrd="2" destOrd="0" parTransId="{8240F867-0B9F-4D27-BC99-2E3B7FFB4CFF}" sibTransId="{4FF3288F-49C4-4967-BCC6-560C65918F61}"/>
    <dgm:cxn modelId="{BF850181-86B8-4B38-A3E2-8899A7AEB85C}" type="presOf" srcId="{DBEDA6A1-E33F-440B-B8C0-13435D8F1C12}" destId="{53D021F5-FEE0-4328-8975-5D975FA0C702}" srcOrd="0" destOrd="0" presId="urn:microsoft.com/office/officeart/2005/8/layout/vList2"/>
    <dgm:cxn modelId="{6A960A85-8A40-4619-9E5C-0E6AF1C2A47F}" type="presOf" srcId="{20F75DAB-C10D-4383-98FB-AB180209513E}" destId="{760D16AB-BD29-409A-A50B-084CB00709E9}" srcOrd="0" destOrd="0" presId="urn:microsoft.com/office/officeart/2005/8/layout/vList2"/>
    <dgm:cxn modelId="{A0434F85-826D-4976-B1EA-4D8F97F64B7D}" type="presOf" srcId="{3A9E1362-0C05-4453-91EB-AAE416E60084}" destId="{3738AEC3-B092-441C-94E3-E9E28789F128}" srcOrd="0" destOrd="0" presId="urn:microsoft.com/office/officeart/2005/8/layout/vList2"/>
    <dgm:cxn modelId="{F628CB88-7A44-467D-B8BF-9B4889AA73B5}" type="presOf" srcId="{5FAA347E-69D4-4D3D-A7A7-4838355A7541}" destId="{135003D5-938B-46FB-B83E-D2BDBEB3F867}" srcOrd="0" destOrd="0" presId="urn:microsoft.com/office/officeart/2005/8/layout/vList2"/>
    <dgm:cxn modelId="{5FBB3C95-79CB-4C47-9C4D-926C2E29378E}" type="presOf" srcId="{2D9A5B72-61C5-4836-8B52-D85619A1A49F}" destId="{756C66DE-5040-4FA9-BCAE-5ED0C74663B7}" srcOrd="0" destOrd="0" presId="urn:microsoft.com/office/officeart/2005/8/layout/vList2"/>
    <dgm:cxn modelId="{C1FD6997-6F3A-4612-91D0-4F36035674DA}" type="presOf" srcId="{5302EA11-C295-42B6-81B2-EDC09BB99E79}" destId="{FB887DFF-49A0-4293-86EC-0F9AE498DFCF}" srcOrd="0" destOrd="0" presId="urn:microsoft.com/office/officeart/2005/8/layout/vList2"/>
    <dgm:cxn modelId="{E27855AD-E3D6-40D1-9C16-35637D918AD6}" srcId="{82B60165-CEF2-480C-BE11-8012B5895993}" destId="{0698E9B1-E2EB-407F-B891-AF4AB4B8C2E0}" srcOrd="4" destOrd="0" parTransId="{54CF854D-1591-43C0-86F4-4510F7A2B145}" sibTransId="{0A7E0577-FC5F-4C0C-80FD-A0AD6EF14E8A}"/>
    <dgm:cxn modelId="{0B4325B1-323F-4AC1-8ABB-3E594666D64E}" srcId="{82B60165-CEF2-480C-BE11-8012B5895993}" destId="{3552F35C-5118-435E-AA6E-7400AB78C18E}" srcOrd="5" destOrd="0" parTransId="{02425992-37DC-44E8-8332-347CC7AF4D27}" sibTransId="{FC52501A-6F27-4CED-B711-1786037F448A}"/>
    <dgm:cxn modelId="{B4113DBA-DAA6-4BBE-8FEC-6B489C284691}" srcId="{82B60165-CEF2-480C-BE11-8012B5895993}" destId="{908F648A-2960-4FBB-8C64-DF146D1B8F4F}" srcOrd="3" destOrd="0" parTransId="{39BE5CAA-7021-4C85-8144-2C3ED757BBFD}" sibTransId="{A2EEB561-CB99-4B73-B1AB-D1628E647B2D}"/>
    <dgm:cxn modelId="{811B8DC3-B4D1-4C76-9489-DD4C6B4EB9B5}" srcId="{82B60165-CEF2-480C-BE11-8012B5895993}" destId="{5FAA347E-69D4-4D3D-A7A7-4838355A7541}" srcOrd="1" destOrd="0" parTransId="{663C3364-FC8A-4F19-8840-F1418F8FBCDB}" sibTransId="{A9017483-2380-4B7A-BBF2-500ADC377643}"/>
    <dgm:cxn modelId="{D23980C9-4437-4185-814F-DB5CF2B786E0}" srcId="{82B60165-CEF2-480C-BE11-8012B5895993}" destId="{6DDBDC81-BA79-412A-88B9-30F834DA135D}" srcOrd="9" destOrd="0" parTransId="{0B4B2F2B-75BF-44A0-AF25-8AAC172530B4}" sibTransId="{140FBD7F-DB98-4B2C-8CDC-162BFB8706E2}"/>
    <dgm:cxn modelId="{FA4ADBE7-26C6-412D-87B6-88B88C331EA9}" srcId="{82B60165-CEF2-480C-BE11-8012B5895993}" destId="{9CCB958E-D8FD-468A-8D06-81308D5EF8E5}" srcOrd="11" destOrd="0" parTransId="{C1A9A84D-8935-4960-93D8-13C76F1E4C15}" sibTransId="{4B294965-3213-4019-9349-235173F2C7CD}"/>
    <dgm:cxn modelId="{F734A5E8-3CBC-4125-A60E-E06916824DD4}" srcId="{82B60165-CEF2-480C-BE11-8012B5895993}" destId="{DBEDA6A1-E33F-440B-B8C0-13435D8F1C12}" srcOrd="7" destOrd="0" parTransId="{C1D6F619-CC85-41D5-A7A1-26289455DC8C}" sibTransId="{35727238-A717-410A-A3FC-214995D3F80C}"/>
    <dgm:cxn modelId="{9F9ABAEE-FAAF-4D8E-821E-E54FF13DF147}" srcId="{82B60165-CEF2-480C-BE11-8012B5895993}" destId="{CEB5FF03-A516-489B-AAF2-A3A5A611E46C}" srcOrd="10" destOrd="0" parTransId="{5346F467-1575-46D7-AE27-03480CB7E82E}" sibTransId="{EA016A1C-9FD7-4DED-A19C-F05D31680A34}"/>
    <dgm:cxn modelId="{4531E6F8-057D-404C-85C2-FA10F4FBEEA5}" type="presOf" srcId="{6DDBDC81-BA79-412A-88B9-30F834DA135D}" destId="{0AEAAB53-D568-4B6E-A546-A7F9DB7D20B6}" srcOrd="0" destOrd="0" presId="urn:microsoft.com/office/officeart/2005/8/layout/vList2"/>
    <dgm:cxn modelId="{484E45FA-8C68-4CC6-9B74-D35D0A9EDB00}" srcId="{82B60165-CEF2-480C-BE11-8012B5895993}" destId="{3A9E1362-0C05-4453-91EB-AAE416E60084}" srcOrd="13" destOrd="0" parTransId="{93F32E49-FDA0-4803-927B-0D2A8D53693D}" sibTransId="{A25202CE-D306-40ED-9415-09DF6E83B496}"/>
    <dgm:cxn modelId="{C9FA04FB-ECA5-47C1-9269-E50D77DB6C28}" type="presOf" srcId="{82B60165-CEF2-480C-BE11-8012B5895993}" destId="{DED6D847-17D8-4D1C-9015-F6299BCF45D6}" srcOrd="0" destOrd="0" presId="urn:microsoft.com/office/officeart/2005/8/layout/vList2"/>
    <dgm:cxn modelId="{DD462532-9933-4290-A6F8-6B14DB7CCE4F}" type="presParOf" srcId="{DED6D847-17D8-4D1C-9015-F6299BCF45D6}" destId="{FB887DFF-49A0-4293-86EC-0F9AE498DFCF}" srcOrd="0" destOrd="0" presId="urn:microsoft.com/office/officeart/2005/8/layout/vList2"/>
    <dgm:cxn modelId="{DDA56A00-B6D8-4EAB-AD36-175966CE71DB}" type="presParOf" srcId="{DED6D847-17D8-4D1C-9015-F6299BCF45D6}" destId="{95385985-3BC7-460D-A116-BFB93F402778}" srcOrd="1" destOrd="0" presId="urn:microsoft.com/office/officeart/2005/8/layout/vList2"/>
    <dgm:cxn modelId="{CB888107-8A99-4ACD-AFAD-5FBDDA29650B}" type="presParOf" srcId="{DED6D847-17D8-4D1C-9015-F6299BCF45D6}" destId="{135003D5-938B-46FB-B83E-D2BDBEB3F867}" srcOrd="2" destOrd="0" presId="urn:microsoft.com/office/officeart/2005/8/layout/vList2"/>
    <dgm:cxn modelId="{439A5CA0-0B89-476F-9036-EF1CC96CA85E}" type="presParOf" srcId="{DED6D847-17D8-4D1C-9015-F6299BCF45D6}" destId="{EC4A2465-140F-4815-B91F-74C54AEBBDED}" srcOrd="3" destOrd="0" presId="urn:microsoft.com/office/officeart/2005/8/layout/vList2"/>
    <dgm:cxn modelId="{9A81961D-F37A-4C3E-B0D4-7F9EB8A08A7B}" type="presParOf" srcId="{DED6D847-17D8-4D1C-9015-F6299BCF45D6}" destId="{756C66DE-5040-4FA9-BCAE-5ED0C74663B7}" srcOrd="4" destOrd="0" presId="urn:microsoft.com/office/officeart/2005/8/layout/vList2"/>
    <dgm:cxn modelId="{1036C977-9A98-4128-8B32-8EDAE1A74D25}" type="presParOf" srcId="{DED6D847-17D8-4D1C-9015-F6299BCF45D6}" destId="{8E9FD5D6-AE3E-4651-81F2-3487E1CD3DB2}" srcOrd="5" destOrd="0" presId="urn:microsoft.com/office/officeart/2005/8/layout/vList2"/>
    <dgm:cxn modelId="{2CAFD417-7469-4F4E-99DC-4D5587A0424F}" type="presParOf" srcId="{DED6D847-17D8-4D1C-9015-F6299BCF45D6}" destId="{856E18ED-6BAC-4766-A4FF-06121D2FC3F5}" srcOrd="6" destOrd="0" presId="urn:microsoft.com/office/officeart/2005/8/layout/vList2"/>
    <dgm:cxn modelId="{1DE5999D-A799-47BC-9453-E13AE81995CE}" type="presParOf" srcId="{DED6D847-17D8-4D1C-9015-F6299BCF45D6}" destId="{DD6A0BB3-7FE5-4D9D-BD67-3792543D6FCB}" srcOrd="7" destOrd="0" presId="urn:microsoft.com/office/officeart/2005/8/layout/vList2"/>
    <dgm:cxn modelId="{455BABF0-C387-41EE-B563-677B718497A2}" type="presParOf" srcId="{DED6D847-17D8-4D1C-9015-F6299BCF45D6}" destId="{D76180D5-8620-4E3B-A661-D4C96A72E2B7}" srcOrd="8" destOrd="0" presId="urn:microsoft.com/office/officeart/2005/8/layout/vList2"/>
    <dgm:cxn modelId="{77ABCD9D-AE3E-44A4-8E92-37C5253635A4}" type="presParOf" srcId="{DED6D847-17D8-4D1C-9015-F6299BCF45D6}" destId="{2CC9F1F1-4B5D-4540-84DC-AA3F63466184}" srcOrd="9" destOrd="0" presId="urn:microsoft.com/office/officeart/2005/8/layout/vList2"/>
    <dgm:cxn modelId="{854FF7B0-57E8-474F-AE0E-0F949A799D1B}" type="presParOf" srcId="{DED6D847-17D8-4D1C-9015-F6299BCF45D6}" destId="{8A33B108-8A0F-433E-BB85-565E902ECC2B}" srcOrd="10" destOrd="0" presId="urn:microsoft.com/office/officeart/2005/8/layout/vList2"/>
    <dgm:cxn modelId="{336B03BA-2E21-4CCC-A5F7-CBE9BB9A2318}" type="presParOf" srcId="{DED6D847-17D8-4D1C-9015-F6299BCF45D6}" destId="{86559D16-A8E6-4D07-8AFA-0966750BE4B9}" srcOrd="11" destOrd="0" presId="urn:microsoft.com/office/officeart/2005/8/layout/vList2"/>
    <dgm:cxn modelId="{A7E75E77-CA33-4130-BD8F-4B9C66842FBB}" type="presParOf" srcId="{DED6D847-17D8-4D1C-9015-F6299BCF45D6}" destId="{AF66CB25-36F3-4A68-92BF-93F502CC68C0}" srcOrd="12" destOrd="0" presId="urn:microsoft.com/office/officeart/2005/8/layout/vList2"/>
    <dgm:cxn modelId="{1EE38A06-E208-4F4E-AEA4-8C388E6D4A88}" type="presParOf" srcId="{DED6D847-17D8-4D1C-9015-F6299BCF45D6}" destId="{5C2D9C1F-154E-416B-B30C-F55D164577B5}" srcOrd="13" destOrd="0" presId="urn:microsoft.com/office/officeart/2005/8/layout/vList2"/>
    <dgm:cxn modelId="{FECBD963-E599-4A1E-81A5-32EEF87DBE82}" type="presParOf" srcId="{DED6D847-17D8-4D1C-9015-F6299BCF45D6}" destId="{53D021F5-FEE0-4328-8975-5D975FA0C702}" srcOrd="14" destOrd="0" presId="urn:microsoft.com/office/officeart/2005/8/layout/vList2"/>
    <dgm:cxn modelId="{96D470A6-7398-4C45-AF0B-6BD830150F11}" type="presParOf" srcId="{DED6D847-17D8-4D1C-9015-F6299BCF45D6}" destId="{A3FB0EC0-BA81-473C-AA62-A423BF8CA21B}" srcOrd="15" destOrd="0" presId="urn:microsoft.com/office/officeart/2005/8/layout/vList2"/>
    <dgm:cxn modelId="{B13F061E-204E-4C72-9147-D76E76454CFB}" type="presParOf" srcId="{DED6D847-17D8-4D1C-9015-F6299BCF45D6}" destId="{1F142452-97A2-40FA-AFE4-49ED5F798057}" srcOrd="16" destOrd="0" presId="urn:microsoft.com/office/officeart/2005/8/layout/vList2"/>
    <dgm:cxn modelId="{906DBBF8-F79F-41F7-BAF2-BFE3355FAEEF}" type="presParOf" srcId="{DED6D847-17D8-4D1C-9015-F6299BCF45D6}" destId="{0D1A3CCB-9421-4362-9AA8-6C5720D3FD30}" srcOrd="17" destOrd="0" presId="urn:microsoft.com/office/officeart/2005/8/layout/vList2"/>
    <dgm:cxn modelId="{71FE06AE-CA4D-44D0-AC26-45F177C077F1}" type="presParOf" srcId="{DED6D847-17D8-4D1C-9015-F6299BCF45D6}" destId="{0AEAAB53-D568-4B6E-A546-A7F9DB7D20B6}" srcOrd="18" destOrd="0" presId="urn:microsoft.com/office/officeart/2005/8/layout/vList2"/>
    <dgm:cxn modelId="{C4EB360E-0FB4-4E4E-A519-B5EB2B936134}" type="presParOf" srcId="{DED6D847-17D8-4D1C-9015-F6299BCF45D6}" destId="{80A5AD32-6B42-4B0A-B95A-FEECF10F8F49}" srcOrd="19" destOrd="0" presId="urn:microsoft.com/office/officeart/2005/8/layout/vList2"/>
    <dgm:cxn modelId="{C93B8D20-6924-4D84-ADC8-2C9810290DEA}" type="presParOf" srcId="{DED6D847-17D8-4D1C-9015-F6299BCF45D6}" destId="{1A6561E9-C2F6-4C25-8ED5-F95417886C49}" srcOrd="20" destOrd="0" presId="urn:microsoft.com/office/officeart/2005/8/layout/vList2"/>
    <dgm:cxn modelId="{BAEDFC1A-692E-40FF-93AF-5BC57A22306D}" type="presParOf" srcId="{DED6D847-17D8-4D1C-9015-F6299BCF45D6}" destId="{E56890DC-5EBE-4BF0-8BA7-942F6C3601C2}" srcOrd="21" destOrd="0" presId="urn:microsoft.com/office/officeart/2005/8/layout/vList2"/>
    <dgm:cxn modelId="{BE817836-B6E1-4227-8A15-C1B85E5531BF}" type="presParOf" srcId="{DED6D847-17D8-4D1C-9015-F6299BCF45D6}" destId="{EA3CDBC4-8801-45B2-9920-9A9603EA7044}" srcOrd="22" destOrd="0" presId="urn:microsoft.com/office/officeart/2005/8/layout/vList2"/>
    <dgm:cxn modelId="{2AD3E151-24FB-40C2-925B-B27AC68D5D96}" type="presParOf" srcId="{DED6D847-17D8-4D1C-9015-F6299BCF45D6}" destId="{3146658D-05E6-4BDA-B994-E73D4287AE5E}" srcOrd="23" destOrd="0" presId="urn:microsoft.com/office/officeart/2005/8/layout/vList2"/>
    <dgm:cxn modelId="{F246D74F-81D4-4F81-93FD-C31C1ED10587}" type="presParOf" srcId="{DED6D847-17D8-4D1C-9015-F6299BCF45D6}" destId="{760D16AB-BD29-409A-A50B-084CB00709E9}" srcOrd="24" destOrd="0" presId="urn:microsoft.com/office/officeart/2005/8/layout/vList2"/>
    <dgm:cxn modelId="{730732A7-3217-4371-870B-093AB3959CFE}" type="presParOf" srcId="{DED6D847-17D8-4D1C-9015-F6299BCF45D6}" destId="{72FF82FF-89AF-4266-B587-C66F8BEFD047}" srcOrd="25" destOrd="0" presId="urn:microsoft.com/office/officeart/2005/8/layout/vList2"/>
    <dgm:cxn modelId="{4D515E64-E451-4E8C-A7D6-18E6CDD1B6EB}" type="presParOf" srcId="{DED6D847-17D8-4D1C-9015-F6299BCF45D6}" destId="{3738AEC3-B092-441C-94E3-E9E28789F128}" srcOrd="2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028B0A-CFFD-464F-9FAA-0444CFAF8BFD}">
      <dsp:nvSpPr>
        <dsp:cNvPr id="0" name=""/>
        <dsp:cNvSpPr/>
      </dsp:nvSpPr>
      <dsp:spPr>
        <a:xfrm>
          <a:off x="0" y="291884"/>
          <a:ext cx="868758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393902-5A69-4B58-AB9C-21AC7C7E23FF}">
      <dsp:nvSpPr>
        <dsp:cNvPr id="0" name=""/>
        <dsp:cNvSpPr/>
      </dsp:nvSpPr>
      <dsp:spPr>
        <a:xfrm>
          <a:off x="2171895" y="70484"/>
          <a:ext cx="6081307" cy="442800"/>
        </a:xfrm>
        <a:prstGeom prst="roundRect">
          <a:avLst/>
        </a:prstGeom>
        <a:solidFill>
          <a:srgbClr val="70AD47">
            <a:lumMod val="5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100" kern="1200" dirty="0">
              <a:solidFill>
                <a:prstClr val="white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حکمرانی سازمانی - </a:t>
          </a:r>
          <a:r>
            <a:rPr lang="en-US" sz="11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prstClr val="white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en-US" sz="11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37000</a:t>
          </a:r>
          <a:r>
            <a:rPr lang="en-US" sz="1200" kern="1200" dirty="0">
              <a:solidFill>
                <a:prstClr val="white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fa-IR" sz="1200" kern="1200" dirty="0">
              <a:solidFill>
                <a:prstClr val="white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(راهنما)، منتشر شده در 14 سپتامبر 2021</a:t>
          </a:r>
          <a:endParaRPr lang="en-US" sz="1200" kern="1200" dirty="0">
            <a:solidFill>
              <a:prstClr val="white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3511" y="92100"/>
        <a:ext cx="6038075" cy="399568"/>
      </dsp:txXfrm>
    </dsp:sp>
    <dsp:sp modelId="{5AAE07BE-E214-48D7-9DA2-71C454A3E856}">
      <dsp:nvSpPr>
        <dsp:cNvPr id="0" name=""/>
        <dsp:cNvSpPr/>
      </dsp:nvSpPr>
      <dsp:spPr>
        <a:xfrm>
          <a:off x="0" y="972285"/>
          <a:ext cx="868758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029B9A-314B-4F3A-B6B4-86F5B629F316}">
      <dsp:nvSpPr>
        <dsp:cNvPr id="0" name=""/>
        <dsp:cNvSpPr/>
      </dsp:nvSpPr>
      <dsp:spPr>
        <a:xfrm>
          <a:off x="2171895" y="750884"/>
          <a:ext cx="6081307" cy="442800"/>
        </a:xfrm>
        <a:prstGeom prst="roundRect">
          <a:avLst/>
        </a:prstGeom>
        <a:solidFill>
          <a:srgbClr val="70AD47">
            <a:lumMod val="60000"/>
            <a:lumOff val="4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سیستم مدیریت انطباق - </a:t>
          </a:r>
          <a:r>
            <a:rPr lang="en-US" sz="11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en-US" sz="11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37301</a:t>
          </a:r>
          <a:r>
            <a:rPr lang="en-US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منتشر شده در 13 آوریل 2021</a:t>
          </a:r>
          <a:endParaRPr lang="en-US" sz="1200" kern="1200" dirty="0">
            <a:solidFill>
              <a:schemeClr val="tx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3511" y="772500"/>
        <a:ext cx="6038075" cy="399568"/>
      </dsp:txXfrm>
    </dsp:sp>
    <dsp:sp modelId="{F7B493B1-31AB-4304-B74E-D5726FA56472}">
      <dsp:nvSpPr>
        <dsp:cNvPr id="0" name=""/>
        <dsp:cNvSpPr/>
      </dsp:nvSpPr>
      <dsp:spPr>
        <a:xfrm>
          <a:off x="0" y="1652685"/>
          <a:ext cx="868758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8A7CCC-C95B-4E64-B383-B1715E6AB907}">
      <dsp:nvSpPr>
        <dsp:cNvPr id="0" name=""/>
        <dsp:cNvSpPr/>
      </dsp:nvSpPr>
      <dsp:spPr>
        <a:xfrm>
          <a:off x="2171895" y="1431285"/>
          <a:ext cx="6081307" cy="442800"/>
        </a:xfrm>
        <a:prstGeom prst="roundRect">
          <a:avLst/>
        </a:prstGeom>
        <a:solidFill>
          <a:srgbClr val="70AD47">
            <a:lumMod val="40000"/>
            <a:lumOff val="6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سیستم مدیریت ضد رشوه - </a:t>
          </a:r>
          <a:r>
            <a:rPr lang="en-US" sz="1100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en-US" sz="1100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37001</a:t>
          </a:r>
          <a:r>
            <a:rPr lang="en-US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منتشر شده در اکتبر 2016</a:t>
          </a:r>
          <a:endParaRPr lang="en-US" sz="1200" kern="1200" dirty="0">
            <a:solidFill>
              <a:prstClr val="black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3511" y="1452901"/>
        <a:ext cx="6038075" cy="399568"/>
      </dsp:txXfrm>
    </dsp:sp>
    <dsp:sp modelId="{E4DD6F78-DED5-4534-B067-C7BE82ACD8B2}">
      <dsp:nvSpPr>
        <dsp:cNvPr id="0" name=""/>
        <dsp:cNvSpPr/>
      </dsp:nvSpPr>
      <dsp:spPr>
        <a:xfrm>
          <a:off x="0" y="2333085"/>
          <a:ext cx="868758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055DDC-3262-4FDB-ADF6-760D9A621876}">
      <dsp:nvSpPr>
        <dsp:cNvPr id="0" name=""/>
        <dsp:cNvSpPr/>
      </dsp:nvSpPr>
      <dsp:spPr>
        <a:xfrm>
          <a:off x="2171895" y="2111685"/>
          <a:ext cx="6081307" cy="442800"/>
        </a:xfrm>
        <a:prstGeom prst="roundRect">
          <a:avLst/>
        </a:prstGeom>
        <a:solidFill>
          <a:srgbClr val="70AD47">
            <a:lumMod val="20000"/>
            <a:lumOff val="8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سیستم مدیریت سوت زنی - </a:t>
          </a:r>
          <a:r>
            <a:rPr lang="en-US" sz="1100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r>
            <a:rPr lang="en-US" sz="1100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37002</a:t>
          </a:r>
          <a:r>
            <a:rPr lang="en-US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منتشر شده در 27 ژوئیه 2021</a:t>
          </a:r>
          <a:endParaRPr lang="en-US" sz="1200" kern="1200" dirty="0">
            <a:solidFill>
              <a:prstClr val="black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3511" y="2133301"/>
        <a:ext cx="6038075" cy="399568"/>
      </dsp:txXfrm>
    </dsp:sp>
    <dsp:sp modelId="{5816C178-71F8-4318-8DD7-3A86C2CE1355}">
      <dsp:nvSpPr>
        <dsp:cNvPr id="0" name=""/>
        <dsp:cNvSpPr/>
      </dsp:nvSpPr>
      <dsp:spPr>
        <a:xfrm>
          <a:off x="0" y="3013485"/>
          <a:ext cx="868758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9995A7-368C-4A72-9739-3FBCA44264E9}">
      <dsp:nvSpPr>
        <dsp:cNvPr id="0" name=""/>
        <dsp:cNvSpPr/>
      </dsp:nvSpPr>
      <dsp:spPr>
        <a:xfrm>
          <a:off x="2171895" y="2792085"/>
          <a:ext cx="6081307" cy="442800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بررسی‌های داخلی سازمان‌ها (راهنما) - </a:t>
          </a:r>
          <a:r>
            <a:rPr lang="en-US" sz="1200" kern="1200" baseline="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37008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منتشر شده در 28 ژوئیه 2023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2193511" y="2813701"/>
        <a:ext cx="6038075" cy="399568"/>
      </dsp:txXfrm>
    </dsp:sp>
    <dsp:sp modelId="{529A03DE-F13C-446E-95F9-FF31B1517C29}">
      <dsp:nvSpPr>
        <dsp:cNvPr id="0" name=""/>
        <dsp:cNvSpPr/>
      </dsp:nvSpPr>
      <dsp:spPr>
        <a:xfrm>
          <a:off x="0" y="3693885"/>
          <a:ext cx="868758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9D997-03D5-45B1-85B8-07F599B76CD8}">
      <dsp:nvSpPr>
        <dsp:cNvPr id="0" name=""/>
        <dsp:cNvSpPr/>
      </dsp:nvSpPr>
      <dsp:spPr>
        <a:xfrm>
          <a:off x="2171895" y="3472485"/>
          <a:ext cx="6081307" cy="442800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cs typeface="B Nazanin" panose="00000400000000000000" pitchFamily="2" charset="-78"/>
            </a:rPr>
            <a:t>نمونه بلوغ حکمرانی - </a:t>
          </a:r>
          <a:r>
            <a:rPr lang="en-US" sz="12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37004</a:t>
          </a:r>
          <a:r>
            <a:rPr lang="en-US" sz="1200" kern="1200" dirty="0">
              <a:cs typeface="B Nazanin" panose="00000400000000000000" pitchFamily="2" charset="-78"/>
            </a:rPr>
            <a:t>، </a:t>
          </a:r>
          <a:r>
            <a:rPr lang="fa-IR" sz="1200" kern="1200" dirty="0">
              <a:cs typeface="B Nazanin" panose="00000400000000000000" pitchFamily="2" charset="-78"/>
            </a:rPr>
            <a:t>منتشر شده در 3 نوامبر 2023</a:t>
          </a:r>
          <a:endParaRPr lang="en-US" sz="1200" kern="1200" dirty="0">
            <a:cs typeface="B Nazanin" panose="00000400000000000000" pitchFamily="2" charset="-78"/>
          </a:endParaRPr>
        </a:p>
      </dsp:txBody>
      <dsp:txXfrm>
        <a:off x="2193511" y="3494101"/>
        <a:ext cx="6038075" cy="399568"/>
      </dsp:txXfrm>
    </dsp:sp>
    <dsp:sp modelId="{2EC23BD5-39B6-41CD-9A4F-AD99DB47807C}">
      <dsp:nvSpPr>
        <dsp:cNvPr id="0" name=""/>
        <dsp:cNvSpPr/>
      </dsp:nvSpPr>
      <dsp:spPr>
        <a:xfrm>
          <a:off x="0" y="4374285"/>
          <a:ext cx="868758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61FA0-9B05-4F77-8044-725BA236B6BB}">
      <dsp:nvSpPr>
        <dsp:cNvPr id="0" name=""/>
        <dsp:cNvSpPr/>
      </dsp:nvSpPr>
      <dsp:spPr>
        <a:xfrm>
          <a:off x="2171895" y="4152885"/>
          <a:ext cx="6081307" cy="44280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سیستم مدیریت کنترل تقلب(راهنما) 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ISO 37004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، در حال تدوین از ژوئن 2022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2193511" y="4174501"/>
        <a:ext cx="6038075" cy="399568"/>
      </dsp:txXfrm>
    </dsp:sp>
    <dsp:sp modelId="{59CCF986-AD76-4217-B7B3-E472EE1623A6}">
      <dsp:nvSpPr>
        <dsp:cNvPr id="0" name=""/>
        <dsp:cNvSpPr/>
      </dsp:nvSpPr>
      <dsp:spPr>
        <a:xfrm>
          <a:off x="0" y="5054685"/>
          <a:ext cx="868758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43416A-4DA8-4B38-975F-79690F4CF7BE}">
      <dsp:nvSpPr>
        <dsp:cNvPr id="0" name=""/>
        <dsp:cNvSpPr/>
      </dsp:nvSpPr>
      <dsp:spPr>
        <a:xfrm>
          <a:off x="2171895" y="4833285"/>
          <a:ext cx="6081307" cy="44280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cs typeface="B Nazanin" panose="00000400000000000000" pitchFamily="2" charset="-78"/>
            </a:rPr>
            <a:t>انتخاب، ایجاد و استفاده از شاخص‌ها - </a:t>
          </a:r>
          <a:r>
            <a:rPr lang="en-US" sz="12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37005</a:t>
          </a:r>
          <a:r>
            <a:rPr lang="en-US" sz="1200" kern="1200" dirty="0">
              <a:cs typeface="B Nazanin" panose="00000400000000000000" pitchFamily="2" charset="-78"/>
            </a:rPr>
            <a:t>، </a:t>
          </a:r>
          <a:r>
            <a:rPr lang="fa-IR" sz="1200" kern="1200" dirty="0">
              <a:cs typeface="B Nazanin" panose="00000400000000000000" pitchFamily="2" charset="-78"/>
            </a:rPr>
            <a:t>در حال تدوین از ژوئن 2021</a:t>
          </a:r>
          <a:endParaRPr lang="en-US" sz="1200" kern="120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2193511" y="4854901"/>
        <a:ext cx="6038075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028B0A-CFFD-464F-9FAA-0444CFAF8BFD}">
      <dsp:nvSpPr>
        <dsp:cNvPr id="0" name=""/>
        <dsp:cNvSpPr/>
      </dsp:nvSpPr>
      <dsp:spPr>
        <a:xfrm>
          <a:off x="0" y="32500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393902-5A69-4B58-AB9C-21AC7C7E23FF}">
      <dsp:nvSpPr>
        <dsp:cNvPr id="0" name=""/>
        <dsp:cNvSpPr/>
      </dsp:nvSpPr>
      <dsp:spPr>
        <a:xfrm>
          <a:off x="2171895" y="133125"/>
          <a:ext cx="6081307" cy="383760"/>
        </a:xfrm>
        <a:prstGeom prst="roundRect">
          <a:avLst/>
        </a:prstGeom>
        <a:solidFill>
          <a:srgbClr val="70AD47">
            <a:lumMod val="5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شاخص‌های حکمرانی سازمانی مؤثر (راهنما) -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37006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در حال تدوین از ژوئن 2021</a:t>
          </a:r>
          <a:endParaRPr lang="en-US" sz="1200" kern="1200" dirty="0">
            <a:solidFill>
              <a:schemeClr val="bg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0629" y="151859"/>
        <a:ext cx="6043839" cy="346292"/>
      </dsp:txXfrm>
    </dsp:sp>
    <dsp:sp modelId="{5AAE07BE-E214-48D7-9DA2-71C454A3E856}">
      <dsp:nvSpPr>
        <dsp:cNvPr id="0" name=""/>
        <dsp:cNvSpPr/>
      </dsp:nvSpPr>
      <dsp:spPr>
        <a:xfrm>
          <a:off x="0" y="91468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029B9A-314B-4F3A-B6B4-86F5B629F316}">
      <dsp:nvSpPr>
        <dsp:cNvPr id="0" name=""/>
        <dsp:cNvSpPr/>
      </dsp:nvSpPr>
      <dsp:spPr>
        <a:xfrm>
          <a:off x="2171895" y="722805"/>
          <a:ext cx="6081307" cy="383760"/>
        </a:xfrm>
        <a:prstGeom prst="roundRect">
          <a:avLst/>
        </a:prstGeom>
        <a:solidFill>
          <a:srgbClr val="70AD47">
            <a:lumMod val="60000"/>
            <a:lumOff val="4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دستورالعمل‌های ارزیابی کارایی  -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37007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در حال تدوین از فوریه 2021</a:t>
          </a:r>
          <a:endParaRPr lang="en-US" sz="1200" kern="1200" dirty="0">
            <a:solidFill>
              <a:schemeClr val="tx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0629" y="741539"/>
        <a:ext cx="6043839" cy="346292"/>
      </dsp:txXfrm>
    </dsp:sp>
    <dsp:sp modelId="{F7B493B1-31AB-4304-B74E-D5726FA56472}">
      <dsp:nvSpPr>
        <dsp:cNvPr id="0" name=""/>
        <dsp:cNvSpPr/>
      </dsp:nvSpPr>
      <dsp:spPr>
        <a:xfrm>
          <a:off x="0" y="150436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8A7CCC-C95B-4E64-B383-B1715E6AB907}">
      <dsp:nvSpPr>
        <dsp:cNvPr id="0" name=""/>
        <dsp:cNvSpPr/>
      </dsp:nvSpPr>
      <dsp:spPr>
        <a:xfrm>
          <a:off x="2171895" y="1312485"/>
          <a:ext cx="6081307" cy="383760"/>
        </a:xfrm>
        <a:prstGeom prst="roundRect">
          <a:avLst/>
        </a:prstGeom>
        <a:solidFill>
          <a:srgbClr val="70AD47">
            <a:lumMod val="40000"/>
            <a:lumOff val="6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تعارض منافع (راهنما)-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ISO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1200" kern="1200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37009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، </a:t>
          </a: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در حال تدوین از دسامبر 2022</a:t>
          </a:r>
          <a:endParaRPr lang="en-US" sz="1200" kern="1200" dirty="0">
            <a:solidFill>
              <a:schemeClr val="tx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0629" y="1331219"/>
        <a:ext cx="6043839" cy="346292"/>
      </dsp:txXfrm>
    </dsp:sp>
    <dsp:sp modelId="{A1DC9ECE-60B8-45C1-95C6-0C3EA0D04EC7}">
      <dsp:nvSpPr>
        <dsp:cNvPr id="0" name=""/>
        <dsp:cNvSpPr/>
      </dsp:nvSpPr>
      <dsp:spPr>
        <a:xfrm>
          <a:off x="0" y="209404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2C8D07-E8DE-496F-9819-3C5ADB3EB7CE}">
      <dsp:nvSpPr>
        <dsp:cNvPr id="0" name=""/>
        <dsp:cNvSpPr/>
      </dsp:nvSpPr>
      <dsp:spPr>
        <a:xfrm>
          <a:off x="2171895" y="1902165"/>
          <a:ext cx="6081307" cy="383760"/>
        </a:xfrm>
        <a:prstGeom prst="roundRect">
          <a:avLst/>
        </a:prstGeom>
        <a:solidFill>
          <a:srgbClr val="70AD47">
            <a:lumMod val="20000"/>
            <a:lumOff val="8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spc="-30" baseline="0" dirty="0">
              <a:solidFill>
                <a:prstClr val="black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راهنمای پیشگیری، شناسایی و پاسخ به قاچاق انسان، کار اجباری و برده‌داری مدرن </a:t>
          </a:r>
          <a:r>
            <a:rPr lang="en-US" sz="1200" kern="1200" spc="-30" baseline="0" dirty="0">
              <a:solidFill>
                <a:schemeClr val="tx1"/>
              </a:solidFill>
              <a:cs typeface="B Nazanin" panose="00000400000000000000" pitchFamily="2" charset="-78"/>
            </a:rPr>
            <a:t>ISO 37200</a:t>
          </a:r>
          <a:r>
            <a:rPr lang="fa-IR" sz="1200" kern="1200" spc="-30" baseline="0" dirty="0">
              <a:solidFill>
                <a:schemeClr val="tx1"/>
              </a:solidFill>
              <a:cs typeface="B Nazanin" panose="00000400000000000000" pitchFamily="2" charset="-78"/>
            </a:rPr>
            <a:t>، در حال تدوین از ژوئن 2023</a:t>
          </a:r>
          <a:endParaRPr lang="en-US" sz="1200" kern="1200" spc="-30" baseline="0" dirty="0">
            <a:solidFill>
              <a:prstClr val="black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0629" y="1920899"/>
        <a:ext cx="6043839" cy="346292"/>
      </dsp:txXfrm>
    </dsp:sp>
    <dsp:sp modelId="{E4DD6F78-DED5-4534-B067-C7BE82ACD8B2}">
      <dsp:nvSpPr>
        <dsp:cNvPr id="0" name=""/>
        <dsp:cNvSpPr/>
      </dsp:nvSpPr>
      <dsp:spPr>
        <a:xfrm>
          <a:off x="0" y="268372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055DDC-3262-4FDB-ADF6-760D9A621876}">
      <dsp:nvSpPr>
        <dsp:cNvPr id="0" name=""/>
        <dsp:cNvSpPr/>
      </dsp:nvSpPr>
      <dsp:spPr>
        <a:xfrm>
          <a:off x="2171895" y="2491845"/>
          <a:ext cx="6081307" cy="383760"/>
        </a:xfrm>
        <a:prstGeom prst="roundRect">
          <a:avLst/>
        </a:prstGeom>
        <a:solidFill>
          <a:srgbClr val="70AD47">
            <a:lumMod val="20000"/>
            <a:lumOff val="80000"/>
          </a:srgbClr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مدیریت انطباق-دستورالعمل‌های ارزیابی اثربخشی- </a:t>
          </a:r>
          <a:r>
            <a:rPr lang="en-US" sz="1200" kern="1200" dirty="0">
              <a:solidFill>
                <a:schemeClr val="tx1"/>
              </a:solidFill>
              <a:cs typeface="B Nazanin" panose="00000400000000000000" pitchFamily="2" charset="-78"/>
            </a:rPr>
            <a:t>ISO 37302</a:t>
          </a:r>
          <a:r>
            <a:rPr lang="fa-IR" sz="1200" kern="1200" dirty="0">
              <a:solidFill>
                <a:schemeClr val="tx1"/>
              </a:solidFill>
              <a:cs typeface="B Nazanin" panose="00000400000000000000" pitchFamily="2" charset="-78"/>
            </a:rPr>
            <a:t>، در حال تدوین از مارس 2023</a:t>
          </a:r>
          <a:r>
            <a:rPr lang="fa-IR" sz="1200" kern="1200" dirty="0">
              <a:solidFill>
                <a:schemeClr val="tx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 </a:t>
          </a:r>
          <a:endParaRPr lang="en-US" sz="1200" kern="1200" dirty="0">
            <a:solidFill>
              <a:schemeClr val="tx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2190629" y="2510579"/>
        <a:ext cx="6043839" cy="346292"/>
      </dsp:txXfrm>
    </dsp:sp>
    <dsp:sp modelId="{5816C178-71F8-4318-8DD7-3A86C2CE1355}">
      <dsp:nvSpPr>
        <dsp:cNvPr id="0" name=""/>
        <dsp:cNvSpPr/>
      </dsp:nvSpPr>
      <dsp:spPr>
        <a:xfrm>
          <a:off x="0" y="327340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9995A7-368C-4A72-9739-3FBCA44264E9}">
      <dsp:nvSpPr>
        <dsp:cNvPr id="0" name=""/>
        <dsp:cNvSpPr/>
      </dsp:nvSpPr>
      <dsp:spPr>
        <a:xfrm>
          <a:off x="2171895" y="3081525"/>
          <a:ext cx="6081307" cy="383760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مدیریت انطباق – دستورالعمل‌های مدیریت شایستگی- 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ISO 37303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، در حال تدوین از مارس 2023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2190629" y="3100259"/>
        <a:ext cx="6043839" cy="346292"/>
      </dsp:txXfrm>
    </dsp:sp>
    <dsp:sp modelId="{529A03DE-F13C-446E-95F9-FF31B1517C29}">
      <dsp:nvSpPr>
        <dsp:cNvPr id="0" name=""/>
        <dsp:cNvSpPr/>
      </dsp:nvSpPr>
      <dsp:spPr>
        <a:xfrm>
          <a:off x="0" y="386308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9D997-03D5-45B1-85B8-07F599B76CD8}">
      <dsp:nvSpPr>
        <dsp:cNvPr id="0" name=""/>
        <dsp:cNvSpPr/>
      </dsp:nvSpPr>
      <dsp:spPr>
        <a:xfrm>
          <a:off x="2171895" y="3671205"/>
          <a:ext cx="6081307" cy="383760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cs typeface="B Nazanin" panose="00000400000000000000" pitchFamily="2" charset="-78"/>
            </a:rPr>
            <a:t>سیستم مدیریت انطباق (راهنما) – اصلاحیه 1: تغییرات اقلیمی </a:t>
          </a:r>
          <a:r>
            <a:rPr lang="en-US" sz="1200" kern="1200" dirty="0">
              <a:cs typeface="B Nazanin" panose="00000400000000000000" pitchFamily="2" charset="-78"/>
            </a:rPr>
            <a:t>ISO370301</a:t>
          </a:r>
          <a:r>
            <a:rPr lang="fa-IR" sz="1200" kern="1200" dirty="0">
              <a:cs typeface="B Nazanin" panose="00000400000000000000" pitchFamily="2" charset="-78"/>
            </a:rPr>
            <a:t> – در حال تدوین از سپتامبر 2023</a:t>
          </a:r>
          <a:endParaRPr lang="en-US" sz="1200" kern="1200" dirty="0">
            <a:cs typeface="B Nazanin" panose="00000400000000000000" pitchFamily="2" charset="-78"/>
          </a:endParaRPr>
        </a:p>
      </dsp:txBody>
      <dsp:txXfrm>
        <a:off x="2190629" y="3689939"/>
        <a:ext cx="6043839" cy="346292"/>
      </dsp:txXfrm>
    </dsp:sp>
    <dsp:sp modelId="{2EC23BD5-39B6-41CD-9A4F-AD99DB47807C}">
      <dsp:nvSpPr>
        <dsp:cNvPr id="0" name=""/>
        <dsp:cNvSpPr/>
      </dsp:nvSpPr>
      <dsp:spPr>
        <a:xfrm>
          <a:off x="0" y="445276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61FA0-9B05-4F77-8044-725BA236B6BB}">
      <dsp:nvSpPr>
        <dsp:cNvPr id="0" name=""/>
        <dsp:cNvSpPr/>
      </dsp:nvSpPr>
      <dsp:spPr>
        <a:xfrm>
          <a:off x="2171895" y="4260885"/>
          <a:ext cx="6081307" cy="38376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سیستم مدیریت ضد رشوه(راهنما)- اصلاحیه (1) تغییرات اقلیمی-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ISO37001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 در حال تدوین از سپتامبر 2023 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2190629" y="4279619"/>
        <a:ext cx="6043839" cy="346292"/>
      </dsp:txXfrm>
    </dsp:sp>
    <dsp:sp modelId="{59CCF986-AD76-4217-B7B3-E472EE1623A6}">
      <dsp:nvSpPr>
        <dsp:cNvPr id="0" name=""/>
        <dsp:cNvSpPr/>
      </dsp:nvSpPr>
      <dsp:spPr>
        <a:xfrm>
          <a:off x="0" y="5042445"/>
          <a:ext cx="8687582" cy="32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43416A-4DA8-4B38-975F-79690F4CF7BE}">
      <dsp:nvSpPr>
        <dsp:cNvPr id="0" name=""/>
        <dsp:cNvSpPr/>
      </dsp:nvSpPr>
      <dsp:spPr>
        <a:xfrm>
          <a:off x="2171895" y="4850565"/>
          <a:ext cx="6081307" cy="38376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859" tIns="0" rIns="229859" bIns="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سیستم‌ مدیریت ضد رشوه(راهنما) (ویرایش دوم)</a:t>
          </a:r>
          <a:r>
            <a:rPr lang="en-US" sz="1200" kern="1200" dirty="0">
              <a:solidFill>
                <a:schemeClr val="bg1"/>
              </a:solidFill>
              <a:cs typeface="B Nazanin" panose="00000400000000000000" pitchFamily="2" charset="-78"/>
            </a:rPr>
            <a:t> ISO 37001</a:t>
          </a:r>
          <a:r>
            <a:rPr lang="fa-IR" sz="1200" kern="1200" dirty="0">
              <a:solidFill>
                <a:schemeClr val="bg1"/>
              </a:solidFill>
              <a:cs typeface="B Nazanin" panose="00000400000000000000" pitchFamily="2" charset="-78"/>
            </a:rPr>
            <a:t>، در حال تدوین از اکتبر 2022</a:t>
          </a:r>
          <a:endParaRPr lang="en-US" sz="12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2190629" y="4869299"/>
        <a:ext cx="6043839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8875B-B4C1-463A-8F8C-094CAFECA4DB}">
      <dsp:nvSpPr>
        <dsp:cNvPr id="0" name=""/>
        <dsp:cNvSpPr/>
      </dsp:nvSpPr>
      <dsp:spPr>
        <a:xfrm>
          <a:off x="1366510" y="364"/>
          <a:ext cx="5920295" cy="49876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2390" rIns="219942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a-IR" sz="1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rPr>
            <a:t>انجمن حسابداران خبره یا دارای مجوز </a:t>
          </a:r>
          <a:endParaRPr lang="en-US" sz="1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cs typeface="B Nazanin" panose="00000400000000000000" pitchFamily="2" charset="-78"/>
          </a:endParaRPr>
        </a:p>
      </dsp:txBody>
      <dsp:txXfrm>
        <a:off x="1366510" y="364"/>
        <a:ext cx="5795604" cy="498766"/>
      </dsp:txXfrm>
    </dsp:sp>
    <dsp:sp modelId="{11568686-CBD9-4A35-BA84-BC5CFF8E8FDD}">
      <dsp:nvSpPr>
        <dsp:cNvPr id="0" name=""/>
        <dsp:cNvSpPr/>
      </dsp:nvSpPr>
      <dsp:spPr>
        <a:xfrm>
          <a:off x="7037422" y="364"/>
          <a:ext cx="498766" cy="49876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96786-D35A-4BB0-91EA-753B5EB3B186}">
      <dsp:nvSpPr>
        <dsp:cNvPr id="0" name=""/>
        <dsp:cNvSpPr/>
      </dsp:nvSpPr>
      <dsp:spPr>
        <a:xfrm>
          <a:off x="1366510" y="648016"/>
          <a:ext cx="5920295" cy="498766"/>
        </a:xfrm>
        <a:prstGeom prst="homePlate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80" rIns="219942" bIns="6858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بانک اروپایی بازسازی و توسعه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1366510" y="648016"/>
        <a:ext cx="5795604" cy="498766"/>
      </dsp:txXfrm>
    </dsp:sp>
    <dsp:sp modelId="{9AE28B00-7EC9-489D-9FB6-CD5AEB541736}">
      <dsp:nvSpPr>
        <dsp:cNvPr id="0" name=""/>
        <dsp:cNvSpPr/>
      </dsp:nvSpPr>
      <dsp:spPr>
        <a:xfrm>
          <a:off x="7037422" y="648016"/>
          <a:ext cx="498766" cy="498766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33000" r="-3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A50214-4E5F-4366-BDD8-7CAA4BF0B9E0}">
      <dsp:nvSpPr>
        <dsp:cNvPr id="0" name=""/>
        <dsp:cNvSpPr/>
      </dsp:nvSpPr>
      <dsp:spPr>
        <a:xfrm>
          <a:off x="1366510" y="1295668"/>
          <a:ext cx="5920295" cy="498766"/>
        </a:xfrm>
        <a:prstGeom prst="homePlate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80" rIns="219942" bIns="6858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 انجمن مدیران کنفدراسیون در اروپا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1366510" y="1295668"/>
        <a:ext cx="5795604" cy="498766"/>
      </dsp:txXfrm>
    </dsp:sp>
    <dsp:sp modelId="{7FAFE817-4081-4517-A628-B4B1AAAE71F8}">
      <dsp:nvSpPr>
        <dsp:cNvPr id="0" name=""/>
        <dsp:cNvSpPr/>
      </dsp:nvSpPr>
      <dsp:spPr>
        <a:xfrm>
          <a:off x="7037422" y="1295668"/>
          <a:ext cx="498766" cy="498766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34000" r="-3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371098-0EC7-433A-BE92-ED148E1AD229}">
      <dsp:nvSpPr>
        <dsp:cNvPr id="0" name=""/>
        <dsp:cNvSpPr/>
      </dsp:nvSpPr>
      <dsp:spPr>
        <a:xfrm>
          <a:off x="1366510" y="1943319"/>
          <a:ext cx="5920295" cy="498766"/>
        </a:xfrm>
        <a:prstGeom prst="homePlate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80" rIns="219942" bIns="6858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فدراسیون صنعت ساختمان اروپا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1366510" y="1943319"/>
        <a:ext cx="5795604" cy="498766"/>
      </dsp:txXfrm>
    </dsp:sp>
    <dsp:sp modelId="{981E33F4-7C68-405F-B6D8-77E54643FB1E}">
      <dsp:nvSpPr>
        <dsp:cNvPr id="0" name=""/>
        <dsp:cNvSpPr/>
      </dsp:nvSpPr>
      <dsp:spPr>
        <a:xfrm>
          <a:off x="7037422" y="1943319"/>
          <a:ext cx="498766" cy="498766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40000" r="-4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FD8A3-3751-47C1-9D16-AAB6D5E8F739}">
      <dsp:nvSpPr>
        <dsp:cNvPr id="0" name=""/>
        <dsp:cNvSpPr/>
      </dsp:nvSpPr>
      <dsp:spPr>
        <a:xfrm>
          <a:off x="1366510" y="2590971"/>
          <a:ext cx="5920295" cy="498766"/>
        </a:xfrm>
        <a:prstGeom prst="homePlate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80" rIns="219942" bIns="6858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شرکت مالی بین‌المللی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1366510" y="2590971"/>
        <a:ext cx="5795604" cy="498766"/>
      </dsp:txXfrm>
    </dsp:sp>
    <dsp:sp modelId="{CB8D6969-0EEC-46C1-A4E7-EC13BCFCDFC4}">
      <dsp:nvSpPr>
        <dsp:cNvPr id="0" name=""/>
        <dsp:cNvSpPr/>
      </dsp:nvSpPr>
      <dsp:spPr>
        <a:xfrm>
          <a:off x="7037422" y="2590971"/>
          <a:ext cx="498766" cy="498766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 l="-70000" r="-7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D3CC13-0AAB-46E4-B2E4-0D4AA8DFB15E}">
      <dsp:nvSpPr>
        <dsp:cNvPr id="0" name=""/>
        <dsp:cNvSpPr/>
      </dsp:nvSpPr>
      <dsp:spPr>
        <a:xfrm>
          <a:off x="1366510" y="3238623"/>
          <a:ext cx="5920295" cy="498766"/>
        </a:xfrm>
        <a:prstGeom prst="homePlate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80" rIns="219942" bIns="6858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انجمن حسابرسی و کنترل سامانه‌های اطلاعاتی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1366510" y="3238623"/>
        <a:ext cx="5795604" cy="498766"/>
      </dsp:txXfrm>
    </dsp:sp>
    <dsp:sp modelId="{CD90CE09-5B8F-44AC-9DAC-5EFCB08F0383}">
      <dsp:nvSpPr>
        <dsp:cNvPr id="0" name=""/>
        <dsp:cNvSpPr/>
      </dsp:nvSpPr>
      <dsp:spPr>
        <a:xfrm>
          <a:off x="7037422" y="3238623"/>
          <a:ext cx="498766" cy="498766"/>
        </a:xfrm>
        <a:prstGeom prst="ellipse">
          <a:avLst/>
        </a:prstGeom>
        <a:blipFill>
          <a:blip xmlns:r="http://schemas.openxmlformats.org/officeDocument/2006/relationships" r:embed="rId6"/>
          <a:srcRect/>
          <a:stretch>
            <a:fillRect l="-70000" r="-7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36621-7D5E-45D0-A6F3-4A898491DF4B}">
      <dsp:nvSpPr>
        <dsp:cNvPr id="0" name=""/>
        <dsp:cNvSpPr/>
      </dsp:nvSpPr>
      <dsp:spPr>
        <a:xfrm>
          <a:off x="1366510" y="3886275"/>
          <a:ext cx="5920295" cy="498766"/>
        </a:xfrm>
        <a:prstGeom prst="homePlate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80" rIns="219942" bIns="6858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سازمان همکاری و توسعه اقتصادی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1366510" y="3886275"/>
        <a:ext cx="5795604" cy="498766"/>
      </dsp:txXfrm>
    </dsp:sp>
    <dsp:sp modelId="{9A38D029-2AE7-4386-90CD-5F02D6B3450D}">
      <dsp:nvSpPr>
        <dsp:cNvPr id="0" name=""/>
        <dsp:cNvSpPr/>
      </dsp:nvSpPr>
      <dsp:spPr>
        <a:xfrm>
          <a:off x="7037422" y="3886275"/>
          <a:ext cx="498766" cy="498766"/>
        </a:xfrm>
        <a:prstGeom prst="ellipse">
          <a:avLst/>
        </a:prstGeom>
        <a:blipFill>
          <a:blip xmlns:r="http://schemas.openxmlformats.org/officeDocument/2006/relationships" r:embed="rId7"/>
          <a:srcRect/>
          <a:stretch>
            <a:fillRect l="-70000" r="-7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10E7E-C5F4-42DB-8754-BFF3150BABE0}">
      <dsp:nvSpPr>
        <dsp:cNvPr id="0" name=""/>
        <dsp:cNvSpPr/>
      </dsp:nvSpPr>
      <dsp:spPr>
        <a:xfrm>
          <a:off x="1366510" y="4533927"/>
          <a:ext cx="5920295" cy="498766"/>
        </a:xfrm>
        <a:prstGeom prst="homePlat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80" rIns="219942" bIns="6858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a-IR" sz="18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B Nazanin" panose="00000400000000000000" pitchFamily="2" charset="-78"/>
            </a:rPr>
            <a:t>موسسه رسمی کیفیت </a:t>
          </a:r>
          <a:endParaRPr lang="en-US" sz="1800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1366510" y="4533927"/>
        <a:ext cx="5795604" cy="498766"/>
      </dsp:txXfrm>
    </dsp:sp>
    <dsp:sp modelId="{8C58E420-AA24-472F-B503-CE2707DCDFBF}">
      <dsp:nvSpPr>
        <dsp:cNvPr id="0" name=""/>
        <dsp:cNvSpPr/>
      </dsp:nvSpPr>
      <dsp:spPr>
        <a:xfrm>
          <a:off x="7037422" y="4533927"/>
          <a:ext cx="498766" cy="498766"/>
        </a:xfrm>
        <a:prstGeom prst="ellipse">
          <a:avLst/>
        </a:prstGeom>
        <a:blipFill>
          <a:blip xmlns:r="http://schemas.openxmlformats.org/officeDocument/2006/relationships" r:embed="rId8"/>
          <a:srcRect/>
          <a:stretch>
            <a:fillRect l="-70000" r="-7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87DFF-49A0-4293-86EC-0F9AE498DFCF}">
      <dsp:nvSpPr>
        <dsp:cNvPr id="0" name=""/>
        <dsp:cNvSpPr/>
      </dsp:nvSpPr>
      <dsp:spPr>
        <a:xfrm>
          <a:off x="0" y="1730"/>
          <a:ext cx="10068738" cy="3471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ISO/TC 309/AG 1  	Communications and Engage 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B Nazanin" panose="00000400000000000000" pitchFamily="2" charset="-78"/>
          </a:endParaRPr>
        </a:p>
      </dsp:txBody>
      <dsp:txXfrm>
        <a:off x="16947" y="18677"/>
        <a:ext cx="10034844" cy="313271"/>
      </dsp:txXfrm>
    </dsp:sp>
    <dsp:sp modelId="{135003D5-938B-46FB-B83E-D2BDBEB3F867}">
      <dsp:nvSpPr>
        <dsp:cNvPr id="0" name=""/>
        <dsp:cNvSpPr/>
      </dsp:nvSpPr>
      <dsp:spPr>
        <a:xfrm>
          <a:off x="0" y="361917"/>
          <a:ext cx="10068738" cy="34716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ISO/TC 309/AHG 6  	Ad Hoc Group ESG and Climate Change Coordination</a:t>
          </a:r>
          <a:r>
            <a:rPr lang="fa-IR" sz="1400" kern="1200" dirty="0">
              <a:solidFill>
                <a:prstClr val="white"/>
              </a:solidFill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 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378864"/>
        <a:ext cx="10034844" cy="313271"/>
      </dsp:txXfrm>
    </dsp:sp>
    <dsp:sp modelId="{756C66DE-5040-4FA9-BCAE-5ED0C74663B7}">
      <dsp:nvSpPr>
        <dsp:cNvPr id="0" name=""/>
        <dsp:cNvSpPr/>
      </dsp:nvSpPr>
      <dsp:spPr>
        <a:xfrm>
          <a:off x="0" y="722104"/>
          <a:ext cx="10068738" cy="3471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ISO/TC 309/CAG 1  	Chair's Advisory Group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739051"/>
        <a:ext cx="10034844" cy="313271"/>
      </dsp:txXfrm>
    </dsp:sp>
    <dsp:sp modelId="{856E18ED-6BAC-4766-A4FF-06121D2FC3F5}">
      <dsp:nvSpPr>
        <dsp:cNvPr id="0" name=""/>
        <dsp:cNvSpPr/>
      </dsp:nvSpPr>
      <dsp:spPr>
        <a:xfrm>
          <a:off x="0" y="1082291"/>
          <a:ext cx="10068738" cy="3471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ISO/TC 309/DCCG  	Developing Countries Co-ordination Group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1099238"/>
        <a:ext cx="10034844" cy="313271"/>
      </dsp:txXfrm>
    </dsp:sp>
    <dsp:sp modelId="{D76180D5-8620-4E3B-A661-D4C96A72E2B7}">
      <dsp:nvSpPr>
        <dsp:cNvPr id="0" name=""/>
        <dsp:cNvSpPr/>
      </dsp:nvSpPr>
      <dsp:spPr>
        <a:xfrm>
          <a:off x="0" y="1442478"/>
          <a:ext cx="10068738" cy="34716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309/STTF  	Spanish translation task force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1459425"/>
        <a:ext cx="10034844" cy="313271"/>
      </dsp:txXfrm>
    </dsp:sp>
    <dsp:sp modelId="{8A33B108-8A0F-433E-BB85-565E902ECC2B}">
      <dsp:nvSpPr>
        <dsp:cNvPr id="0" name=""/>
        <dsp:cNvSpPr/>
      </dsp:nvSpPr>
      <dsp:spPr>
        <a:xfrm>
          <a:off x="0" y="1802665"/>
          <a:ext cx="10068738" cy="3471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1  	Guidance for the governance of organizations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1819612"/>
        <a:ext cx="10034844" cy="313271"/>
      </dsp:txXfrm>
    </dsp:sp>
    <dsp:sp modelId="{AF66CB25-36F3-4A68-92BF-93F502CC68C0}">
      <dsp:nvSpPr>
        <dsp:cNvPr id="0" name=""/>
        <dsp:cNvSpPr/>
      </dsp:nvSpPr>
      <dsp:spPr>
        <a:xfrm>
          <a:off x="0" y="2162852"/>
          <a:ext cx="10068738" cy="34716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2  	Anti-bribery management systems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2179799"/>
        <a:ext cx="10034844" cy="313271"/>
      </dsp:txXfrm>
    </dsp:sp>
    <dsp:sp modelId="{53D021F5-FEE0-4328-8975-5D975FA0C702}">
      <dsp:nvSpPr>
        <dsp:cNvPr id="0" name=""/>
        <dsp:cNvSpPr/>
      </dsp:nvSpPr>
      <dsp:spPr>
        <a:xfrm>
          <a:off x="0" y="2523039"/>
          <a:ext cx="10068738" cy="3471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4  	Compliance management systems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2539986"/>
        <a:ext cx="10034844" cy="313271"/>
      </dsp:txXfrm>
    </dsp:sp>
    <dsp:sp modelId="{1F142452-97A2-40FA-AFE4-49ED5F798057}">
      <dsp:nvSpPr>
        <dsp:cNvPr id="0" name=""/>
        <dsp:cNvSpPr/>
      </dsp:nvSpPr>
      <dsp:spPr>
        <a:xfrm>
          <a:off x="0" y="2883227"/>
          <a:ext cx="10068738" cy="3471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6  	Governance maturity model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2900174"/>
        <a:ext cx="10034844" cy="313271"/>
      </dsp:txXfrm>
    </dsp:sp>
    <dsp:sp modelId="{0AEAAB53-D568-4B6E-A546-A7F9DB7D20B6}">
      <dsp:nvSpPr>
        <dsp:cNvPr id="0" name=""/>
        <dsp:cNvSpPr/>
      </dsp:nvSpPr>
      <dsp:spPr>
        <a:xfrm>
          <a:off x="0" y="3243414"/>
          <a:ext cx="10068738" cy="34716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7  	Internal investigations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3260361"/>
        <a:ext cx="10034844" cy="313271"/>
      </dsp:txXfrm>
    </dsp:sp>
    <dsp:sp modelId="{1A6561E9-C2F6-4C25-8ED5-F95417886C49}">
      <dsp:nvSpPr>
        <dsp:cNvPr id="0" name=""/>
        <dsp:cNvSpPr/>
      </dsp:nvSpPr>
      <dsp:spPr>
        <a:xfrm>
          <a:off x="0" y="3603601"/>
          <a:ext cx="10068738" cy="3471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8  	Fraud controls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3620548"/>
        <a:ext cx="10034844" cy="313271"/>
      </dsp:txXfrm>
    </dsp:sp>
    <dsp:sp modelId="{EA3CDBC4-8801-45B2-9920-9A9603EA7044}">
      <dsp:nvSpPr>
        <dsp:cNvPr id="0" name=""/>
        <dsp:cNvSpPr/>
      </dsp:nvSpPr>
      <dsp:spPr>
        <a:xfrm>
          <a:off x="0" y="3963788"/>
          <a:ext cx="10068738" cy="34716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9  	Conflict of Interest	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3980735"/>
        <a:ext cx="10034844" cy="313271"/>
      </dsp:txXfrm>
    </dsp:sp>
    <dsp:sp modelId="{760D16AB-BD29-409A-A50B-084CB00709E9}">
      <dsp:nvSpPr>
        <dsp:cNvPr id="0" name=""/>
        <dsp:cNvSpPr/>
      </dsp:nvSpPr>
      <dsp:spPr>
        <a:xfrm>
          <a:off x="0" y="4323975"/>
          <a:ext cx="10068738" cy="3471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10  	Human trafficking, forced </a:t>
          </a:r>
          <a:r>
            <a:rPr lang="en-US" sz="1600" kern="1200" dirty="0" err="1"/>
            <a:t>labour</a:t>
          </a:r>
          <a:r>
            <a:rPr lang="en-US" sz="1600" kern="1200" dirty="0"/>
            <a:t>, and modern slavery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4340922"/>
        <a:ext cx="10034844" cy="313271"/>
      </dsp:txXfrm>
    </dsp:sp>
    <dsp:sp modelId="{3738AEC3-B092-441C-94E3-E9E28789F128}">
      <dsp:nvSpPr>
        <dsp:cNvPr id="0" name=""/>
        <dsp:cNvSpPr/>
      </dsp:nvSpPr>
      <dsp:spPr>
        <a:xfrm>
          <a:off x="0" y="4684162"/>
          <a:ext cx="10068738" cy="3471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ISO/TC 309/WG 11  	Diversity management </a:t>
          </a:r>
          <a:r>
            <a:rPr lang="en-US" sz="1600" kern="1200" dirty="0" err="1"/>
            <a:t>systemment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6947" y="4701109"/>
        <a:ext cx="10034844" cy="313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6T19:01:04.7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1285 54 1839,'0'0'78,"-8"1"3,-32 6-64,-20 3-17,-16-2 0,-1-4 0,-81-5 0,-9-10 0,121 7 0,-22 3 0,58 1 0,0 1 0,1 0 0,-1 1 0,-18 5 0,23-5 0,1 0 0,1-1 0,-1 0 0,0 0 0,1 0 0,-1 0 0,-7 0 0,2-2 0,-1 1 0,0-2 0,1 1 0,-19-6 0,-46-17 0,-27-8 0,81 26 0,-2 1 0,-29-4 0,44 9 0,1 0 0,0 0 0,0 0 0,0 0 0,-1 1 0,1 0 0,0 0 0,0 1 0,0 0 0,0 0 0,1 0 0,-11 6 0,7-1 0,0-1 0,1 1 0,0 1 0,0 0 0,-6 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37F02-C29E-4DD1-8D15-C9E096F1BCB8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13590-5D4D-4A83-BB8C-FCFA5D8E2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0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29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43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07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32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73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38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94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93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4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26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555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13590-5D4D-4A83-BB8C-FCFA5D8E20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55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3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46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0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57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9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1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0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69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6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1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8C817-8E2A-4910-A5F0-244EAEA8FE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6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hyperlink" Target="https://committee.iso.org/home/tc309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hyperlink" Target="https://committee.iso.org/home/tc30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3462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61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444BE0-026C-73C1-7288-F51EC1A40327}"/>
              </a:ext>
            </a:extLst>
          </p:cNvPr>
          <p:cNvGrpSpPr/>
          <p:nvPr/>
        </p:nvGrpSpPr>
        <p:grpSpPr>
          <a:xfrm>
            <a:off x="2572441" y="1159245"/>
            <a:ext cx="5997972" cy="5767252"/>
            <a:chOff x="2777509" y="1047559"/>
            <a:chExt cx="5997972" cy="5767252"/>
          </a:xfrm>
        </p:grpSpPr>
        <p:sp>
          <p:nvSpPr>
            <p:cNvPr id="7" name="Isosceles Triangle 6"/>
            <p:cNvSpPr/>
            <p:nvPr/>
          </p:nvSpPr>
          <p:spPr>
            <a:xfrm>
              <a:off x="2777509" y="1047559"/>
              <a:ext cx="5818719" cy="5767252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6762" y="1047559"/>
              <a:ext cx="5818719" cy="5718267"/>
            </a:xfrm>
            <a:prstGeom prst="triangle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6C41243-9C79-C099-7B19-28757E0BA2B5}"/>
              </a:ext>
            </a:extLst>
          </p:cNvPr>
          <p:cNvGrpSpPr/>
          <p:nvPr/>
        </p:nvGrpSpPr>
        <p:grpSpPr>
          <a:xfrm>
            <a:off x="1838" y="0"/>
            <a:ext cx="5826717" cy="5767252"/>
            <a:chOff x="1838" y="0"/>
            <a:chExt cx="5826717" cy="5767252"/>
          </a:xfrm>
        </p:grpSpPr>
        <p:sp>
          <p:nvSpPr>
            <p:cNvPr id="8" name="Isosceles Triangle 7"/>
            <p:cNvSpPr/>
            <p:nvPr/>
          </p:nvSpPr>
          <p:spPr>
            <a:xfrm flipV="1">
              <a:off x="317356" y="0"/>
              <a:ext cx="5511199" cy="5767252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8" y="0"/>
              <a:ext cx="5647464" cy="5767252"/>
            </a:xfrm>
            <a:prstGeom prst="flowChartMerge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148353" y="1305882"/>
            <a:ext cx="4852198" cy="3231387"/>
            <a:chOff x="7118903" y="1357698"/>
            <a:chExt cx="4852198" cy="2445063"/>
          </a:xfrm>
          <a:noFill/>
          <a:effectLst>
            <a:outerShdw blurRad="1016000" dir="21540000" sx="109000" sy="109000" algn="ctr" rotWithShape="0">
              <a:srgbClr val="000000">
                <a:alpha val="10000"/>
              </a:srgbClr>
            </a:outerShdw>
          </a:effectLst>
        </p:grpSpPr>
        <p:sp>
          <p:nvSpPr>
            <p:cNvPr id="23" name="Freeform 22"/>
            <p:cNvSpPr/>
            <p:nvPr/>
          </p:nvSpPr>
          <p:spPr>
            <a:xfrm>
              <a:off x="7118903" y="1357698"/>
              <a:ext cx="4852198" cy="1346926"/>
            </a:xfrm>
            <a:custGeom>
              <a:avLst/>
              <a:gdLst>
                <a:gd name="connsiteX0" fmla="*/ 749300 w 4852198"/>
                <a:gd name="connsiteY0" fmla="*/ 0 h 1346926"/>
                <a:gd name="connsiteX1" fmla="*/ 765669 w 4852198"/>
                <a:gd name="connsiteY1" fmla="*/ 14712 h 1346926"/>
                <a:gd name="connsiteX2" fmla="*/ 798371 w 4852198"/>
                <a:gd name="connsiteY2" fmla="*/ 4561 h 1346926"/>
                <a:gd name="connsiteX3" fmla="*/ 843613 w 4852198"/>
                <a:gd name="connsiteY3" fmla="*/ 0 h 1346926"/>
                <a:gd name="connsiteX4" fmla="*/ 3988737 w 4852198"/>
                <a:gd name="connsiteY4" fmla="*/ 0 h 1346926"/>
                <a:gd name="connsiteX5" fmla="*/ 4076118 w 4852198"/>
                <a:gd name="connsiteY5" fmla="*/ 17641 h 1346926"/>
                <a:gd name="connsiteX6" fmla="*/ 4080577 w 4852198"/>
                <a:gd name="connsiteY6" fmla="*/ 20062 h 1346926"/>
                <a:gd name="connsiteX7" fmla="*/ 4102898 w 4852198"/>
                <a:gd name="connsiteY7" fmla="*/ 0 h 1346926"/>
                <a:gd name="connsiteX8" fmla="*/ 4852198 w 4852198"/>
                <a:gd name="connsiteY8" fmla="*/ 673463 h 1346926"/>
                <a:gd name="connsiteX9" fmla="*/ 4102898 w 4852198"/>
                <a:gd name="connsiteY9" fmla="*/ 1346926 h 1346926"/>
                <a:gd name="connsiteX10" fmla="*/ 4080577 w 4852198"/>
                <a:gd name="connsiteY10" fmla="*/ 1326864 h 1346926"/>
                <a:gd name="connsiteX11" fmla="*/ 4076118 w 4852198"/>
                <a:gd name="connsiteY11" fmla="*/ 1329285 h 1346926"/>
                <a:gd name="connsiteX12" fmla="*/ 3988737 w 4852198"/>
                <a:gd name="connsiteY12" fmla="*/ 1346926 h 1346926"/>
                <a:gd name="connsiteX13" fmla="*/ 843613 w 4852198"/>
                <a:gd name="connsiteY13" fmla="*/ 1346926 h 1346926"/>
                <a:gd name="connsiteX14" fmla="*/ 798371 w 4852198"/>
                <a:gd name="connsiteY14" fmla="*/ 1342365 h 1346926"/>
                <a:gd name="connsiteX15" fmla="*/ 765669 w 4852198"/>
                <a:gd name="connsiteY15" fmla="*/ 1332214 h 1346926"/>
                <a:gd name="connsiteX16" fmla="*/ 749300 w 4852198"/>
                <a:gd name="connsiteY16" fmla="*/ 1346926 h 1346926"/>
                <a:gd name="connsiteX17" fmla="*/ 0 w 4852198"/>
                <a:gd name="connsiteY17" fmla="*/ 673463 h 134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852198" h="1346926">
                  <a:moveTo>
                    <a:pt x="749300" y="0"/>
                  </a:moveTo>
                  <a:lnTo>
                    <a:pt x="765669" y="14712"/>
                  </a:lnTo>
                  <a:lnTo>
                    <a:pt x="798371" y="4561"/>
                  </a:lnTo>
                  <a:cubicBezTo>
                    <a:pt x="812985" y="1570"/>
                    <a:pt x="828116" y="0"/>
                    <a:pt x="843613" y="0"/>
                  </a:cubicBezTo>
                  <a:lnTo>
                    <a:pt x="3988737" y="0"/>
                  </a:lnTo>
                  <a:cubicBezTo>
                    <a:pt x="4019732" y="0"/>
                    <a:pt x="4049260" y="6282"/>
                    <a:pt x="4076118" y="17641"/>
                  </a:cubicBezTo>
                  <a:lnTo>
                    <a:pt x="4080577" y="20062"/>
                  </a:lnTo>
                  <a:lnTo>
                    <a:pt x="4102898" y="0"/>
                  </a:lnTo>
                  <a:lnTo>
                    <a:pt x="4852198" y="673463"/>
                  </a:lnTo>
                  <a:lnTo>
                    <a:pt x="4102898" y="1346926"/>
                  </a:lnTo>
                  <a:lnTo>
                    <a:pt x="4080577" y="1326864"/>
                  </a:lnTo>
                  <a:lnTo>
                    <a:pt x="4076118" y="1329285"/>
                  </a:lnTo>
                  <a:cubicBezTo>
                    <a:pt x="4049260" y="1340644"/>
                    <a:pt x="4019732" y="1346926"/>
                    <a:pt x="3988737" y="1346926"/>
                  </a:cubicBezTo>
                  <a:lnTo>
                    <a:pt x="843613" y="1346926"/>
                  </a:lnTo>
                  <a:cubicBezTo>
                    <a:pt x="828116" y="1346926"/>
                    <a:pt x="812985" y="1345356"/>
                    <a:pt x="798371" y="1342365"/>
                  </a:cubicBezTo>
                  <a:lnTo>
                    <a:pt x="765669" y="1332214"/>
                  </a:lnTo>
                  <a:lnTo>
                    <a:pt x="749300" y="1346926"/>
                  </a:lnTo>
                  <a:lnTo>
                    <a:pt x="0" y="67346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34425" y="3080826"/>
              <a:ext cx="2177304" cy="7219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sz="2000" dirty="0">
                  <a:ln w="0"/>
                  <a:solidFill>
                    <a:srgbClr val="002060"/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کمیته فنی 309</a:t>
              </a:r>
              <a:endParaRPr lang="en-US" sz="20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endParaRPr>
            </a:p>
            <a:p>
              <a:pPr algn="ctr" rtl="1"/>
              <a:endParaRPr lang="fa-IR" sz="1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endParaRPr>
            </a:p>
            <a:p>
              <a:pPr algn="ctr" rtl="1"/>
              <a:r>
                <a:rPr lang="fa-IR" sz="2000" dirty="0">
                  <a:ln w="0"/>
                  <a:solidFill>
                    <a:srgbClr val="002060"/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حکمرانی سازمانی</a:t>
              </a:r>
              <a:endParaRPr lang="en-US" sz="20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12391" y="2718063"/>
              <a:ext cx="3821373" cy="3493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sz="2400" dirty="0">
                  <a:ln w="0"/>
                  <a:solidFill>
                    <a:srgbClr val="002060"/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سازمان بین المللی استاندارد 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972" y="18696"/>
            <a:ext cx="1124961" cy="1140549"/>
          </a:xfrm>
          <a:prstGeom prst="flowChartConnector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82118" y="1505811"/>
            <a:ext cx="4584666" cy="14888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کمیسیون حکمرانی سازمانی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اتاق بازرگانی، صنایع، معادن و کشاورزی تهران</a:t>
            </a:r>
          </a:p>
          <a:p>
            <a:pPr algn="ctr">
              <a:lnSpc>
                <a:spcPct val="150000"/>
              </a:lnSpc>
            </a:pPr>
            <a:r>
              <a:rPr lang="fa-IR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3281C3-FD59-0847-40AD-7E63CCEE9E10}"/>
              </a:ext>
            </a:extLst>
          </p:cNvPr>
          <p:cNvSpPr txBox="1"/>
          <p:nvPr/>
        </p:nvSpPr>
        <p:spPr>
          <a:xfrm>
            <a:off x="9136432" y="5746653"/>
            <a:ext cx="1232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0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مرداد </a:t>
            </a:r>
            <a:r>
              <a:rPr lang="fa-IR" sz="16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ماه 1403</a:t>
            </a:r>
            <a:endParaRPr lang="en-US" sz="16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4464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4AF46F0D-A978-73EA-88C1-66EE83ED3C56}"/>
              </a:ext>
            </a:extLst>
          </p:cNvPr>
          <p:cNvSpPr txBox="1"/>
          <p:nvPr/>
        </p:nvSpPr>
        <p:spPr>
          <a:xfrm>
            <a:off x="8969700" y="1775483"/>
            <a:ext cx="2489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سازمان بین المللی استاندارد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A1D57D0-FF59-953D-18E4-E95343BDDB73}"/>
              </a:ext>
            </a:extLst>
          </p:cNvPr>
          <p:cNvGrpSpPr/>
          <p:nvPr/>
        </p:nvGrpSpPr>
        <p:grpSpPr>
          <a:xfrm>
            <a:off x="514488" y="492257"/>
            <a:ext cx="8122047" cy="6293439"/>
            <a:chOff x="1213346" y="346838"/>
            <a:chExt cx="8122047" cy="6293439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92809D9B-B726-1721-51B6-CA5AD0F045E4}"/>
                </a:ext>
              </a:extLst>
            </p:cNvPr>
            <p:cNvGrpSpPr/>
            <p:nvPr/>
          </p:nvGrpSpPr>
          <p:grpSpPr>
            <a:xfrm>
              <a:off x="1213346" y="346838"/>
              <a:ext cx="8122047" cy="6293439"/>
              <a:chOff x="2945683" y="1106119"/>
              <a:chExt cx="7324411" cy="5675384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1FC9790-5FD0-1644-E8FF-D84131952A91}"/>
                  </a:ext>
                </a:extLst>
              </p:cNvPr>
              <p:cNvGrpSpPr/>
              <p:nvPr/>
            </p:nvGrpSpPr>
            <p:grpSpPr>
              <a:xfrm>
                <a:off x="5422666" y="1934075"/>
                <a:ext cx="4847428" cy="4847428"/>
                <a:chOff x="4998694" y="1639760"/>
                <a:chExt cx="4694434" cy="4694434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539AD877-14CF-10E8-0B73-09C33E021411}"/>
                    </a:ext>
                  </a:extLst>
                </p:cNvPr>
                <p:cNvSpPr/>
                <p:nvPr/>
              </p:nvSpPr>
              <p:spPr>
                <a:xfrm>
                  <a:off x="4998694" y="1639760"/>
                  <a:ext cx="4694434" cy="4694434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D4B53C8-10FB-560B-0A33-358504331897}"/>
                    </a:ext>
                  </a:extLst>
                </p:cNvPr>
                <p:cNvSpPr/>
                <p:nvPr/>
              </p:nvSpPr>
              <p:spPr>
                <a:xfrm>
                  <a:off x="5507472" y="2138144"/>
                  <a:ext cx="3676878" cy="3676878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48F00E27-50C3-32C7-4F88-7C373E20B3F8}"/>
                    </a:ext>
                  </a:extLst>
                </p:cNvPr>
                <p:cNvSpPr/>
                <p:nvPr/>
              </p:nvSpPr>
              <p:spPr>
                <a:xfrm>
                  <a:off x="5995819" y="2636885"/>
                  <a:ext cx="2700184" cy="2700184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4E265091-BF13-6D56-A51F-52316A4E9482}"/>
                    </a:ext>
                  </a:extLst>
                </p:cNvPr>
                <p:cNvSpPr/>
                <p:nvPr/>
              </p:nvSpPr>
              <p:spPr>
                <a:xfrm>
                  <a:off x="6489782" y="3130848"/>
                  <a:ext cx="1712258" cy="1712258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67D0040F-C894-93D1-E29B-9E52E710369F}"/>
                    </a:ext>
                  </a:extLst>
                </p:cNvPr>
                <p:cNvSpPr/>
                <p:nvPr/>
              </p:nvSpPr>
              <p:spPr>
                <a:xfrm>
                  <a:off x="6930719" y="3677962"/>
                  <a:ext cx="745627" cy="707571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839D5ED1-ABC8-59FA-B821-C19BAE65EC26}"/>
                  </a:ext>
                </a:extLst>
              </p:cNvPr>
              <p:cNvGrpSpPr/>
              <p:nvPr/>
            </p:nvGrpSpPr>
            <p:grpSpPr>
              <a:xfrm>
                <a:off x="2945683" y="1106119"/>
                <a:ext cx="4908068" cy="3741248"/>
                <a:chOff x="2945683" y="1106119"/>
                <a:chExt cx="4908068" cy="3741248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FA7BA991-2A9C-A864-6D6D-57D6B3D89A71}"/>
                    </a:ext>
                  </a:extLst>
                </p:cNvPr>
                <p:cNvGrpSpPr/>
                <p:nvPr/>
              </p:nvGrpSpPr>
              <p:grpSpPr>
                <a:xfrm>
                  <a:off x="2962528" y="1106119"/>
                  <a:ext cx="4891223" cy="3741248"/>
                  <a:chOff x="2924370" y="1099066"/>
                  <a:chExt cx="4891222" cy="3741248"/>
                </a:xfrm>
              </p:grpSpPr>
              <p:sp>
                <p:nvSpPr>
                  <p:cNvPr id="45" name="Arrow: Left 44">
                    <a:extLst>
                      <a:ext uri="{FF2B5EF4-FFF2-40B4-BE49-F238E27FC236}">
                        <a16:creationId xmlns:a16="http://schemas.microsoft.com/office/drawing/2014/main" id="{7FDF8552-4B68-BB5A-55F2-8FA60A32F344}"/>
                      </a:ext>
                    </a:extLst>
                  </p:cNvPr>
                  <p:cNvSpPr/>
                  <p:nvPr/>
                </p:nvSpPr>
                <p:spPr>
                  <a:xfrm>
                    <a:off x="2924370" y="1110370"/>
                    <a:ext cx="4883714" cy="3677955"/>
                  </a:xfrm>
                  <a:prstGeom prst="leftArrow">
                    <a:avLst>
                      <a:gd name="adj1" fmla="val 55679"/>
                      <a:gd name="adj2" fmla="val 55363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grpSp>
                <p:nvGrpSpPr>
                  <p:cNvPr id="61" name="Group 60">
                    <a:extLst>
                      <a:ext uri="{FF2B5EF4-FFF2-40B4-BE49-F238E27FC236}">
                        <a16:creationId xmlns:a16="http://schemas.microsoft.com/office/drawing/2014/main" id="{E5788D96-6B91-7309-E748-89D71422CE04}"/>
                      </a:ext>
                    </a:extLst>
                  </p:cNvPr>
                  <p:cNvGrpSpPr/>
                  <p:nvPr/>
                </p:nvGrpSpPr>
                <p:grpSpPr>
                  <a:xfrm>
                    <a:off x="3481899" y="2423137"/>
                    <a:ext cx="4331742" cy="2417177"/>
                    <a:chOff x="3481899" y="2423137"/>
                    <a:chExt cx="4331742" cy="2417177"/>
                  </a:xfrm>
                </p:grpSpPr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67EEDA21-52BB-6CB9-216D-B784571D0B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6542" y="3463089"/>
                      <a:ext cx="3741543" cy="517114"/>
                    </a:xfrm>
                    <a:prstGeom prst="rect">
                      <a:avLst/>
                    </a:pr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59" name="Right Triangle 58">
                      <a:extLst>
                        <a:ext uri="{FF2B5EF4-FFF2-40B4-BE49-F238E27FC236}">
                          <a16:creationId xmlns:a16="http://schemas.microsoft.com/office/drawing/2014/main" id="{27BBFE50-DE61-A9D2-37C3-16A825314A84}"/>
                        </a:ext>
                      </a:extLst>
                    </p:cNvPr>
                    <p:cNvSpPr/>
                    <p:nvPr/>
                  </p:nvSpPr>
                  <p:spPr>
                    <a:xfrm rot="5400000" flipV="1">
                      <a:off x="4099319" y="3947427"/>
                      <a:ext cx="860111" cy="925660"/>
                    </a:xfrm>
                    <a:prstGeom prst="rtTriangle">
                      <a:avLst/>
                    </a:pr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60" name="Right Triangle 59">
                      <a:extLst>
                        <a:ext uri="{FF2B5EF4-FFF2-40B4-BE49-F238E27FC236}">
                          <a16:creationId xmlns:a16="http://schemas.microsoft.com/office/drawing/2014/main" id="{D835BF61-EEB7-422F-1F99-BF364A520D07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3513471" y="3434000"/>
                      <a:ext cx="525221" cy="588362"/>
                    </a:xfrm>
                    <a:prstGeom prst="rtTriangle">
                      <a:avLst/>
                    </a:pr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" name="Rectangle 67">
                      <a:extLst>
                        <a:ext uri="{FF2B5EF4-FFF2-40B4-BE49-F238E27FC236}">
                          <a16:creationId xmlns:a16="http://schemas.microsoft.com/office/drawing/2014/main" id="{F74FAF02-788A-0307-F231-3B8DB1D7F5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81899" y="2948736"/>
                      <a:ext cx="4330403" cy="517153"/>
                    </a:xfrm>
                    <a:prstGeom prst="rect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just" rtl="1"/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69" name="Right Triangle 68">
                      <a:extLst>
                        <a:ext uri="{FF2B5EF4-FFF2-40B4-BE49-F238E27FC236}">
                          <a16:creationId xmlns:a16="http://schemas.microsoft.com/office/drawing/2014/main" id="{261B61B9-570B-A34E-5E94-C3943EF76CFF}"/>
                        </a:ext>
                      </a:extLst>
                    </p:cNvPr>
                    <p:cNvSpPr/>
                    <p:nvPr/>
                  </p:nvSpPr>
                  <p:spPr>
                    <a:xfrm rot="5400000" flipV="1">
                      <a:off x="4099319" y="3947429"/>
                      <a:ext cx="860111" cy="925660"/>
                    </a:xfrm>
                    <a:prstGeom prst="rtTriangle">
                      <a:avLst/>
                    </a:pr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77" name="Rectangle 76">
                      <a:extLst>
                        <a:ext uri="{FF2B5EF4-FFF2-40B4-BE49-F238E27FC236}">
                          <a16:creationId xmlns:a16="http://schemas.microsoft.com/office/drawing/2014/main" id="{81EEB2C3-3AA9-EB26-9895-EEBA2834F3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90856" y="2423137"/>
                      <a:ext cx="4322785" cy="525597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just" rtl="1"/>
                      <a:endPara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</p:txBody>
                </p:sp>
              </p:grpSp>
              <p:grpSp>
                <p:nvGrpSpPr>
                  <p:cNvPr id="62" name="Group 61">
                    <a:extLst>
                      <a:ext uri="{FF2B5EF4-FFF2-40B4-BE49-F238E27FC236}">
                        <a16:creationId xmlns:a16="http://schemas.microsoft.com/office/drawing/2014/main" id="{F4F19E99-6038-E36D-0DA3-F2198B1285FF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3481901" y="1099066"/>
                    <a:ext cx="4333691" cy="1343625"/>
                    <a:chOff x="3500128" y="3496691"/>
                    <a:chExt cx="4333691" cy="1343625"/>
                  </a:xfrm>
                  <a:solidFill>
                    <a:srgbClr val="5B9BD5"/>
                  </a:solidFill>
                </p:grpSpPr>
                <p:sp>
                  <p:nvSpPr>
                    <p:cNvPr id="63" name="Rectangle 62">
                      <a:extLst>
                        <a:ext uri="{FF2B5EF4-FFF2-40B4-BE49-F238E27FC236}">
                          <a16:creationId xmlns:a16="http://schemas.microsoft.com/office/drawing/2014/main" id="{4721EDE3-FF59-82E3-E7E5-A13B21CE046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079178" y="3499492"/>
                      <a:ext cx="3754641" cy="469046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just" rtl="1"/>
                      <a:endPara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p:txBody>
                </p:sp>
                <p:sp>
                  <p:nvSpPr>
                    <p:cNvPr id="64" name="Right Triangle 63">
                      <a:extLst>
                        <a:ext uri="{FF2B5EF4-FFF2-40B4-BE49-F238E27FC236}">
                          <a16:creationId xmlns:a16="http://schemas.microsoft.com/office/drawing/2014/main" id="{77DBF069-DF08-D400-94F6-D28562FFAABD}"/>
                        </a:ext>
                      </a:extLst>
                    </p:cNvPr>
                    <p:cNvSpPr/>
                    <p:nvPr/>
                  </p:nvSpPr>
                  <p:spPr>
                    <a:xfrm rot="5400000" flipV="1">
                      <a:off x="4099318" y="3947431"/>
                      <a:ext cx="860111" cy="925660"/>
                    </a:xfrm>
                    <a:prstGeom prst="rt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5" name="Right Triangle 64">
                      <a:extLst>
                        <a:ext uri="{FF2B5EF4-FFF2-40B4-BE49-F238E27FC236}">
                          <a16:creationId xmlns:a16="http://schemas.microsoft.com/office/drawing/2014/main" id="{7A4AE59E-C697-E4EB-C0D6-297A7C4C3705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3542734" y="3454085"/>
                      <a:ext cx="492497" cy="577710"/>
                    </a:xfrm>
                    <a:prstGeom prst="rtTriangl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8" name="Right Triangle 77">
                  <a:extLst>
                    <a:ext uri="{FF2B5EF4-FFF2-40B4-BE49-F238E27FC236}">
                      <a16:creationId xmlns:a16="http://schemas.microsoft.com/office/drawing/2014/main" id="{BC97FA7E-4261-34DA-F95C-755E40385BAE}"/>
                    </a:ext>
                  </a:extLst>
                </p:cNvPr>
                <p:cNvSpPr/>
                <p:nvPr/>
              </p:nvSpPr>
              <p:spPr>
                <a:xfrm rot="10800000">
                  <a:off x="2945683" y="2953120"/>
                  <a:ext cx="575822" cy="532124"/>
                </a:xfrm>
                <a:prstGeom prst="rtTriangl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ight Triangle 79">
                  <a:extLst>
                    <a:ext uri="{FF2B5EF4-FFF2-40B4-BE49-F238E27FC236}">
                      <a16:creationId xmlns:a16="http://schemas.microsoft.com/office/drawing/2014/main" id="{70F3E877-6FC0-58BD-5B80-CC95DCC2C987}"/>
                    </a:ext>
                  </a:extLst>
                </p:cNvPr>
                <p:cNvSpPr/>
                <p:nvPr/>
              </p:nvSpPr>
              <p:spPr>
                <a:xfrm rot="16200000">
                  <a:off x="2983246" y="2410964"/>
                  <a:ext cx="508205" cy="583328"/>
                </a:xfrm>
                <a:prstGeom prst="rt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5940E19-E78F-A3EC-A170-BB2DF012A31F}"/>
                </a:ext>
              </a:extLst>
            </p:cNvPr>
            <p:cNvSpPr txBox="1"/>
            <p:nvPr/>
          </p:nvSpPr>
          <p:spPr>
            <a:xfrm>
              <a:off x="2309029" y="1402136"/>
              <a:ext cx="492841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fa-IR" sz="1500" b="1" spc="-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یک سازمان بین المللی مستقل و غیردولتی با عضویت 172 سازمان استاندارد ملی </a:t>
              </a:r>
              <a:endParaRPr lang="en-US" sz="1500" b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3ED0F7A-8C72-E192-877D-47404B8D2BB3}"/>
                </a:ext>
              </a:extLst>
            </p:cNvPr>
            <p:cNvSpPr txBox="1"/>
            <p:nvPr/>
          </p:nvSpPr>
          <p:spPr>
            <a:xfrm>
              <a:off x="2740933" y="2531274"/>
              <a:ext cx="45410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820 کمیته فنی و فرعی برای پیگیری و توسعه استانداردها 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4C07845-94BC-DE83-EF28-3172ED777D41}"/>
                </a:ext>
              </a:extLst>
            </p:cNvPr>
            <p:cNvSpPr txBox="1"/>
            <p:nvPr/>
          </p:nvSpPr>
          <p:spPr>
            <a:xfrm>
              <a:off x="1232024" y="1950439"/>
              <a:ext cx="604993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fa-IR" sz="1500" b="1" spc="-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با 25472 استاندارد بین المللی تقریباً تمام جنبه‌های فناوری، مدیریت و تولید را پوشش می‌دهد</a:t>
              </a:r>
              <a:endParaRPr lang="en-US" sz="1500" b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EE8630D-C3A6-165A-3C0C-4342637E149D}"/>
                </a:ext>
              </a:extLst>
            </p:cNvPr>
            <p:cNvSpPr txBox="1"/>
            <p:nvPr/>
          </p:nvSpPr>
          <p:spPr>
            <a:xfrm>
              <a:off x="3026210" y="3089653"/>
              <a:ext cx="4206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fa-IR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دبیرخانه مرکزی این سازمان در ژنو، سوئیس قرار دارد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531844A0-374F-740A-1A92-DDF16F5991ED}"/>
              </a:ext>
            </a:extLst>
          </p:cNvPr>
          <p:cNvSpPr txBox="1"/>
          <p:nvPr/>
        </p:nvSpPr>
        <p:spPr>
          <a:xfrm>
            <a:off x="8868950" y="2239249"/>
            <a:ext cx="26912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000" spc="-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در سطح وسیع به تبیین استانداردهای کلی و جزئی برای هماهنگ‌ نمودن استانداردهای متفاوت جهانی پرداخته و به صورت یک کنسرسیوم از طریق ارتباطات قوی با دولت‌ها همکاری و انواع استانداردهای تجاری و صنعتی جهانی را تبیین می‌نماید. </a:t>
            </a:r>
            <a:endParaRPr lang="en-US" sz="2000" spc="-100" dirty="0"/>
          </a:p>
        </p:txBody>
      </p:sp>
    </p:spTree>
    <p:extLst>
      <p:ext uri="{BB962C8B-B14F-4D97-AF65-F5344CB8AC3E}">
        <p14:creationId xmlns:p14="http://schemas.microsoft.com/office/powerpoint/2010/main" val="3497164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14229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0BB2E36-ED86-DBA7-D828-C7EE519D245B}"/>
              </a:ext>
            </a:extLst>
          </p:cNvPr>
          <p:cNvSpPr txBox="1"/>
          <p:nvPr/>
        </p:nvSpPr>
        <p:spPr>
          <a:xfrm>
            <a:off x="2376117" y="943978"/>
            <a:ext cx="7436423" cy="38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سازمان استاندارد بین المللی 264 کمیته فنی دارد که در 17 حوزه به شرح زیر فعالیت دارد: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1EE0CF-3ABE-29DF-61CA-1E7D6532E84E}"/>
              </a:ext>
            </a:extLst>
          </p:cNvPr>
          <p:cNvGrpSpPr/>
          <p:nvPr/>
        </p:nvGrpSpPr>
        <p:grpSpPr>
          <a:xfrm>
            <a:off x="5347847" y="3201022"/>
            <a:ext cx="1496291" cy="1496291"/>
            <a:chOff x="5347850" y="2951223"/>
            <a:chExt cx="1496291" cy="149629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E50E7E5-72EA-0011-209B-6ECA1C62AC3B}"/>
                </a:ext>
              </a:extLst>
            </p:cNvPr>
            <p:cNvSpPr/>
            <p:nvPr/>
          </p:nvSpPr>
          <p:spPr>
            <a:xfrm>
              <a:off x="5347850" y="2951223"/>
              <a:ext cx="1496291" cy="1496291"/>
            </a:xfrm>
            <a:prstGeom prst="ellips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A1F9B35-3272-E4F5-8292-B7074BA17675}"/>
                </a:ext>
              </a:extLst>
            </p:cNvPr>
            <p:cNvSpPr txBox="1"/>
            <p:nvPr/>
          </p:nvSpPr>
          <p:spPr>
            <a:xfrm>
              <a:off x="5461825" y="3514702"/>
              <a:ext cx="1268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 Titr" panose="00000700000000000000" pitchFamily="2" charset="-78"/>
                </a:rPr>
                <a:t>کمیته فنی 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5D23E27-3051-B19F-A8A9-8D735E94E4BA}"/>
              </a:ext>
            </a:extLst>
          </p:cNvPr>
          <p:cNvGrpSpPr/>
          <p:nvPr/>
        </p:nvGrpSpPr>
        <p:grpSpPr>
          <a:xfrm>
            <a:off x="7386167" y="5356714"/>
            <a:ext cx="3755474" cy="815889"/>
            <a:chOff x="3950142" y="5195907"/>
            <a:chExt cx="5771098" cy="89753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BE8B388-7546-41F8-0C05-676ADA06F4D4}"/>
                </a:ext>
              </a:extLst>
            </p:cNvPr>
            <p:cNvSpPr/>
            <p:nvPr/>
          </p:nvSpPr>
          <p:spPr>
            <a:xfrm>
              <a:off x="3966047" y="5769974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9E7DE0D-47D0-AF4A-3445-3BA151B509B5}"/>
                </a:ext>
              </a:extLst>
            </p:cNvPr>
            <p:cNvSpPr/>
            <p:nvPr/>
          </p:nvSpPr>
          <p:spPr>
            <a:xfrm>
              <a:off x="3966108" y="5195907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0B6F1D-F50C-F843-13D4-96B9D1648942}"/>
                </a:ext>
              </a:extLst>
            </p:cNvPr>
            <p:cNvSpPr txBox="1"/>
            <p:nvPr/>
          </p:nvSpPr>
          <p:spPr>
            <a:xfrm>
              <a:off x="3950142" y="5268140"/>
              <a:ext cx="500555" cy="50786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7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08ACEAC-E02F-4FAF-2DD8-EF30C63EB0EC}"/>
              </a:ext>
            </a:extLst>
          </p:cNvPr>
          <p:cNvGrpSpPr/>
          <p:nvPr/>
        </p:nvGrpSpPr>
        <p:grpSpPr>
          <a:xfrm>
            <a:off x="7190646" y="3410369"/>
            <a:ext cx="3583706" cy="815889"/>
            <a:chOff x="3966047" y="3498578"/>
            <a:chExt cx="5755193" cy="897536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98A7D34-CF9E-92A4-1F8A-D94CE8D101D0}"/>
                </a:ext>
              </a:extLst>
            </p:cNvPr>
            <p:cNvSpPr/>
            <p:nvPr/>
          </p:nvSpPr>
          <p:spPr>
            <a:xfrm>
              <a:off x="3966047" y="4072645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C38062E-F239-E3A8-4796-C2D8E63BC8EE}"/>
                </a:ext>
              </a:extLst>
            </p:cNvPr>
            <p:cNvSpPr/>
            <p:nvPr/>
          </p:nvSpPr>
          <p:spPr>
            <a:xfrm>
              <a:off x="3966108" y="3498578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EEDFF9-848D-2975-652D-C962661077CE}"/>
                </a:ext>
              </a:extLst>
            </p:cNvPr>
            <p:cNvSpPr txBox="1"/>
            <p:nvPr/>
          </p:nvSpPr>
          <p:spPr>
            <a:xfrm>
              <a:off x="4110538" y="3561399"/>
              <a:ext cx="299078" cy="50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4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CBA1C-A2A1-7881-4B09-AD6C7C2D0468}"/>
              </a:ext>
            </a:extLst>
          </p:cNvPr>
          <p:cNvGrpSpPr/>
          <p:nvPr/>
        </p:nvGrpSpPr>
        <p:grpSpPr>
          <a:xfrm>
            <a:off x="7139628" y="2715956"/>
            <a:ext cx="3415899" cy="815889"/>
            <a:chOff x="3966108" y="2649914"/>
            <a:chExt cx="5755132" cy="897536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8E52D31-5019-9CD6-9784-79988E4A8C7F}"/>
                </a:ext>
              </a:extLst>
            </p:cNvPr>
            <p:cNvSpPr/>
            <p:nvPr/>
          </p:nvSpPr>
          <p:spPr>
            <a:xfrm>
              <a:off x="3970809" y="3223981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03AF38D-5F5E-B408-3528-0B16C3DCA7C3}"/>
                </a:ext>
              </a:extLst>
            </p:cNvPr>
            <p:cNvSpPr/>
            <p:nvPr/>
          </p:nvSpPr>
          <p:spPr>
            <a:xfrm>
              <a:off x="3966108" y="2649914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C6EB615-C464-D145-C13C-5B5B3DED4DC2}"/>
                </a:ext>
              </a:extLst>
            </p:cNvPr>
            <p:cNvSpPr txBox="1"/>
            <p:nvPr/>
          </p:nvSpPr>
          <p:spPr>
            <a:xfrm>
              <a:off x="4002198" y="2717505"/>
              <a:ext cx="500556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3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D329E34-0FFD-E016-F732-6A1CA287AEE1}"/>
              </a:ext>
            </a:extLst>
          </p:cNvPr>
          <p:cNvGrpSpPr/>
          <p:nvPr/>
        </p:nvGrpSpPr>
        <p:grpSpPr>
          <a:xfrm>
            <a:off x="7092622" y="2008836"/>
            <a:ext cx="3261487" cy="815889"/>
            <a:chOff x="3966108" y="1801250"/>
            <a:chExt cx="5755132" cy="897536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50446CA-C501-8A0F-B481-2C7822D27970}"/>
                </a:ext>
              </a:extLst>
            </p:cNvPr>
            <p:cNvSpPr/>
            <p:nvPr/>
          </p:nvSpPr>
          <p:spPr>
            <a:xfrm>
              <a:off x="3970809" y="2375317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7B274FA-D411-092D-92C4-BA54DC3C6591}"/>
                </a:ext>
              </a:extLst>
            </p:cNvPr>
            <p:cNvSpPr/>
            <p:nvPr/>
          </p:nvSpPr>
          <p:spPr>
            <a:xfrm>
              <a:off x="3966108" y="1801250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DDC9032-43EF-55F9-B9E7-E43FCE3D6E42}"/>
                </a:ext>
              </a:extLst>
            </p:cNvPr>
            <p:cNvSpPr txBox="1"/>
            <p:nvPr/>
          </p:nvSpPr>
          <p:spPr>
            <a:xfrm>
              <a:off x="4110537" y="1858363"/>
              <a:ext cx="340159" cy="50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2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0D2DB5C-CC62-3A2A-03B9-8D5516E4EEA9}"/>
              </a:ext>
            </a:extLst>
          </p:cNvPr>
          <p:cNvGrpSpPr/>
          <p:nvPr/>
        </p:nvGrpSpPr>
        <p:grpSpPr>
          <a:xfrm>
            <a:off x="7023971" y="1274599"/>
            <a:ext cx="3003524" cy="815889"/>
            <a:chOff x="3893859" y="952586"/>
            <a:chExt cx="5827381" cy="8975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BAA4DDD-ECF3-C07D-81A0-75060864A779}"/>
                </a:ext>
              </a:extLst>
            </p:cNvPr>
            <p:cNvSpPr/>
            <p:nvPr/>
          </p:nvSpPr>
          <p:spPr>
            <a:xfrm>
              <a:off x="3978429" y="1526653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3F955DD-F838-108B-9D13-68131398353C}"/>
                </a:ext>
              </a:extLst>
            </p:cNvPr>
            <p:cNvSpPr/>
            <p:nvPr/>
          </p:nvSpPr>
          <p:spPr>
            <a:xfrm>
              <a:off x="3966108" y="952586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6D0BC9-DF53-E08D-62B6-64948CF58BA3}"/>
                </a:ext>
              </a:extLst>
            </p:cNvPr>
            <p:cNvSpPr txBox="1"/>
            <p:nvPr/>
          </p:nvSpPr>
          <p:spPr>
            <a:xfrm>
              <a:off x="3893859" y="1026783"/>
              <a:ext cx="500555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1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B10D58F-1F75-7604-8DE8-1B2B9A3004AC}"/>
              </a:ext>
            </a:extLst>
          </p:cNvPr>
          <p:cNvGrpSpPr/>
          <p:nvPr/>
        </p:nvGrpSpPr>
        <p:grpSpPr>
          <a:xfrm flipH="1">
            <a:off x="1079840" y="5356713"/>
            <a:ext cx="3745124" cy="815890"/>
            <a:chOff x="3966047" y="5195907"/>
            <a:chExt cx="5755193" cy="89753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9A60F74-B4CF-48CA-540F-EF6C57C48613}"/>
                </a:ext>
              </a:extLst>
            </p:cNvPr>
            <p:cNvSpPr/>
            <p:nvPr/>
          </p:nvSpPr>
          <p:spPr>
            <a:xfrm>
              <a:off x="3966047" y="5769974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3FE260D-EDBC-5B26-B521-B17A7E8488FE}"/>
                </a:ext>
              </a:extLst>
            </p:cNvPr>
            <p:cNvSpPr/>
            <p:nvPr/>
          </p:nvSpPr>
          <p:spPr>
            <a:xfrm>
              <a:off x="3966108" y="5195907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1E558D3-302C-70EA-6C24-7C18CD554B2C}"/>
                </a:ext>
              </a:extLst>
            </p:cNvPr>
            <p:cNvSpPr txBox="1"/>
            <p:nvPr/>
          </p:nvSpPr>
          <p:spPr>
            <a:xfrm>
              <a:off x="4011975" y="5337641"/>
              <a:ext cx="658978" cy="44014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 rtl="1">
                <a:defRPr/>
              </a:pPr>
              <a:r>
                <a:rPr lang="fa-IR" sz="20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15</a:t>
              </a:r>
              <a:endParaRPr lang="en-US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4209E6C3-2D3F-C1D3-5DC2-D8FECB3F07D4}"/>
              </a:ext>
            </a:extLst>
          </p:cNvPr>
          <p:cNvGrpSpPr/>
          <p:nvPr/>
        </p:nvGrpSpPr>
        <p:grpSpPr>
          <a:xfrm flipH="1">
            <a:off x="1217283" y="4049717"/>
            <a:ext cx="3745124" cy="815889"/>
            <a:chOff x="3966047" y="4347242"/>
            <a:chExt cx="5755193" cy="897536"/>
          </a:xfrm>
        </p:grpSpPr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AE5888ED-4A41-1231-3F68-1BC7E5B0B418}"/>
                </a:ext>
              </a:extLst>
            </p:cNvPr>
            <p:cNvSpPr/>
            <p:nvPr/>
          </p:nvSpPr>
          <p:spPr>
            <a:xfrm>
              <a:off x="3966047" y="4921309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557DC001-AF91-CB97-F70D-9E11DBF1C7B0}"/>
                </a:ext>
              </a:extLst>
            </p:cNvPr>
            <p:cNvSpPr/>
            <p:nvPr/>
          </p:nvSpPr>
          <p:spPr>
            <a:xfrm>
              <a:off x="3966108" y="4347242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48336A8E-45AF-F40B-D5D3-19B29F4704FE}"/>
                </a:ext>
              </a:extLst>
            </p:cNvPr>
            <p:cNvSpPr txBox="1"/>
            <p:nvPr/>
          </p:nvSpPr>
          <p:spPr>
            <a:xfrm>
              <a:off x="3966107" y="4434215"/>
              <a:ext cx="717331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13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0401BE68-3929-B53D-10E9-4669374EE244}"/>
              </a:ext>
            </a:extLst>
          </p:cNvPr>
          <p:cNvGrpSpPr/>
          <p:nvPr/>
        </p:nvGrpSpPr>
        <p:grpSpPr>
          <a:xfrm flipH="1">
            <a:off x="1464105" y="3410369"/>
            <a:ext cx="3555232" cy="815889"/>
            <a:chOff x="3966047" y="3498578"/>
            <a:chExt cx="5755193" cy="897536"/>
          </a:xfrm>
        </p:grpSpPr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29555E98-1324-5ABC-5081-EC270C2FA758}"/>
                </a:ext>
              </a:extLst>
            </p:cNvPr>
            <p:cNvSpPr/>
            <p:nvPr/>
          </p:nvSpPr>
          <p:spPr>
            <a:xfrm>
              <a:off x="3966047" y="4072645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80A81E09-4AA3-EA0C-1D83-48DDF7EAF665}"/>
                </a:ext>
              </a:extLst>
            </p:cNvPr>
            <p:cNvSpPr/>
            <p:nvPr/>
          </p:nvSpPr>
          <p:spPr>
            <a:xfrm>
              <a:off x="3966108" y="3498578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1A0B229A-51B6-B3C5-BA58-91749A3510D1}"/>
                </a:ext>
              </a:extLst>
            </p:cNvPr>
            <p:cNvSpPr txBox="1"/>
            <p:nvPr/>
          </p:nvSpPr>
          <p:spPr>
            <a:xfrm>
              <a:off x="3989955" y="3591373"/>
              <a:ext cx="783055" cy="507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12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AEE15668-9683-7675-B482-5B0039B65452}"/>
              </a:ext>
            </a:extLst>
          </p:cNvPr>
          <p:cNvGrpSpPr/>
          <p:nvPr/>
        </p:nvGrpSpPr>
        <p:grpSpPr>
          <a:xfrm flipH="1">
            <a:off x="1714881" y="2715956"/>
            <a:ext cx="3357259" cy="815889"/>
            <a:chOff x="3966108" y="2649914"/>
            <a:chExt cx="5755132" cy="897536"/>
          </a:xfrm>
        </p:grpSpPr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2DB88AC7-8E99-8CA9-E8CC-9B363380B641}"/>
                </a:ext>
              </a:extLst>
            </p:cNvPr>
            <p:cNvSpPr/>
            <p:nvPr/>
          </p:nvSpPr>
          <p:spPr>
            <a:xfrm>
              <a:off x="3970809" y="3223981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485AD4F7-1C54-FF6D-1642-E0B0E7542CC7}"/>
                </a:ext>
              </a:extLst>
            </p:cNvPr>
            <p:cNvSpPr/>
            <p:nvPr/>
          </p:nvSpPr>
          <p:spPr>
            <a:xfrm>
              <a:off x="3966108" y="2649914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C37503FA-3F79-EC77-158E-318C449B11CF}"/>
                </a:ext>
              </a:extLst>
            </p:cNvPr>
            <p:cNvSpPr txBox="1"/>
            <p:nvPr/>
          </p:nvSpPr>
          <p:spPr>
            <a:xfrm>
              <a:off x="4110535" y="2717505"/>
              <a:ext cx="836550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11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FB21E6E9-B27B-7EA2-FCF6-4A4A7361865E}"/>
              </a:ext>
            </a:extLst>
          </p:cNvPr>
          <p:cNvGrpSpPr/>
          <p:nvPr/>
        </p:nvGrpSpPr>
        <p:grpSpPr>
          <a:xfrm flipH="1">
            <a:off x="2013161" y="2008836"/>
            <a:ext cx="3117069" cy="815889"/>
            <a:chOff x="3966108" y="1801250"/>
            <a:chExt cx="5755132" cy="897536"/>
          </a:xfrm>
        </p:grpSpPr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3B30B6E6-3353-3DAD-5DD1-B4228370A27F}"/>
                </a:ext>
              </a:extLst>
            </p:cNvPr>
            <p:cNvSpPr/>
            <p:nvPr/>
          </p:nvSpPr>
          <p:spPr>
            <a:xfrm>
              <a:off x="3970809" y="2375317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0E75DFA6-1511-7E93-069C-BE2D5D5A0001}"/>
                </a:ext>
              </a:extLst>
            </p:cNvPr>
            <p:cNvSpPr/>
            <p:nvPr/>
          </p:nvSpPr>
          <p:spPr>
            <a:xfrm>
              <a:off x="3966108" y="1801250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DC0799D5-6CB6-EA51-CA48-29689FDCFA06}"/>
                </a:ext>
              </a:extLst>
            </p:cNvPr>
            <p:cNvSpPr txBox="1"/>
            <p:nvPr/>
          </p:nvSpPr>
          <p:spPr>
            <a:xfrm>
              <a:off x="4110537" y="1858363"/>
              <a:ext cx="861857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10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AF7E3E4A-2E17-F89A-0974-F9BB7943A7E1}"/>
              </a:ext>
            </a:extLst>
          </p:cNvPr>
          <p:cNvGrpSpPr/>
          <p:nvPr/>
        </p:nvGrpSpPr>
        <p:grpSpPr>
          <a:xfrm flipH="1">
            <a:off x="2377782" y="1274599"/>
            <a:ext cx="2790249" cy="815889"/>
            <a:chOff x="3966108" y="952586"/>
            <a:chExt cx="5755132" cy="897536"/>
          </a:xfrm>
        </p:grpSpPr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D93ABBA4-74E4-E15A-02CB-9D69FDC7D701}"/>
                </a:ext>
              </a:extLst>
            </p:cNvPr>
            <p:cNvSpPr/>
            <p:nvPr/>
          </p:nvSpPr>
          <p:spPr>
            <a:xfrm>
              <a:off x="3978429" y="1526653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3DB5E61-F823-6E15-2E7F-BD77E2544F23}"/>
                </a:ext>
              </a:extLst>
            </p:cNvPr>
            <p:cNvSpPr/>
            <p:nvPr/>
          </p:nvSpPr>
          <p:spPr>
            <a:xfrm>
              <a:off x="3966108" y="952586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44E3A3C-F012-C978-9187-4592B0148FD3}"/>
                </a:ext>
              </a:extLst>
            </p:cNvPr>
            <p:cNvSpPr txBox="1"/>
            <p:nvPr/>
          </p:nvSpPr>
          <p:spPr>
            <a:xfrm>
              <a:off x="4110537" y="1026783"/>
              <a:ext cx="671849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9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EFC51D8C-5154-A0F9-825B-1245AB249AC7}"/>
              </a:ext>
            </a:extLst>
          </p:cNvPr>
          <p:cNvGrpSpPr/>
          <p:nvPr/>
        </p:nvGrpSpPr>
        <p:grpSpPr>
          <a:xfrm>
            <a:off x="7245088" y="4049717"/>
            <a:ext cx="3755474" cy="815889"/>
            <a:chOff x="3950142" y="4347242"/>
            <a:chExt cx="5771098" cy="897536"/>
          </a:xfrm>
        </p:grpSpPr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0DA722B2-5421-667F-CB1A-32DB860F39B5}"/>
                </a:ext>
              </a:extLst>
            </p:cNvPr>
            <p:cNvSpPr/>
            <p:nvPr/>
          </p:nvSpPr>
          <p:spPr>
            <a:xfrm>
              <a:off x="3966047" y="4921309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01648BD1-BAF9-FEB0-269B-656BAAA11E51}"/>
                </a:ext>
              </a:extLst>
            </p:cNvPr>
            <p:cNvSpPr/>
            <p:nvPr/>
          </p:nvSpPr>
          <p:spPr>
            <a:xfrm>
              <a:off x="3966108" y="4347242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87BE1067-6BC6-E63E-12F5-D7B0E067309F}"/>
                </a:ext>
              </a:extLst>
            </p:cNvPr>
            <p:cNvSpPr txBox="1"/>
            <p:nvPr/>
          </p:nvSpPr>
          <p:spPr>
            <a:xfrm>
              <a:off x="3950142" y="4419476"/>
              <a:ext cx="500555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5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1BD6759-4124-B414-CF11-AAC39EFFA8C2}"/>
              </a:ext>
            </a:extLst>
          </p:cNvPr>
          <p:cNvGrpSpPr/>
          <p:nvPr/>
        </p:nvGrpSpPr>
        <p:grpSpPr>
          <a:xfrm>
            <a:off x="7302183" y="4708735"/>
            <a:ext cx="3755474" cy="815889"/>
            <a:chOff x="3950142" y="5195907"/>
            <a:chExt cx="5771098" cy="897536"/>
          </a:xfrm>
        </p:grpSpPr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9008BEDF-FFE4-0843-0F9E-EFA2D3C02349}"/>
                </a:ext>
              </a:extLst>
            </p:cNvPr>
            <p:cNvSpPr/>
            <p:nvPr/>
          </p:nvSpPr>
          <p:spPr>
            <a:xfrm>
              <a:off x="3966047" y="5769974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B5F89E67-B950-4D21-C039-9075C57B1CA0}"/>
                </a:ext>
              </a:extLst>
            </p:cNvPr>
            <p:cNvSpPr/>
            <p:nvPr/>
          </p:nvSpPr>
          <p:spPr>
            <a:xfrm>
              <a:off x="3966108" y="5195907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D959B21-ABC6-F477-799F-29E70F10796B}"/>
                </a:ext>
              </a:extLst>
            </p:cNvPr>
            <p:cNvSpPr txBox="1"/>
            <p:nvPr/>
          </p:nvSpPr>
          <p:spPr>
            <a:xfrm>
              <a:off x="3950142" y="5268140"/>
              <a:ext cx="500555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6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BFB5BC2-36A1-4B7C-46A0-56C445B7F6F0}"/>
              </a:ext>
            </a:extLst>
          </p:cNvPr>
          <p:cNvGrpSpPr/>
          <p:nvPr/>
        </p:nvGrpSpPr>
        <p:grpSpPr>
          <a:xfrm flipH="1">
            <a:off x="1144900" y="4708735"/>
            <a:ext cx="3767528" cy="815889"/>
            <a:chOff x="3931618" y="5195907"/>
            <a:chExt cx="5789622" cy="897536"/>
          </a:xfrm>
        </p:grpSpPr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5AB2D517-E43F-393C-3E3A-5328EF9F255F}"/>
                </a:ext>
              </a:extLst>
            </p:cNvPr>
            <p:cNvSpPr/>
            <p:nvPr/>
          </p:nvSpPr>
          <p:spPr>
            <a:xfrm>
              <a:off x="3966047" y="5769974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solidFill>
              <a:srgbClr val="1B293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B425D2D5-E8E8-47FC-C9DF-33E8A8CE86AA}"/>
                </a:ext>
              </a:extLst>
            </p:cNvPr>
            <p:cNvSpPr/>
            <p:nvPr/>
          </p:nvSpPr>
          <p:spPr>
            <a:xfrm>
              <a:off x="3966108" y="5195907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BB03E7EC-15F4-60A2-DE69-C85B521DF4C2}"/>
                </a:ext>
              </a:extLst>
            </p:cNvPr>
            <p:cNvSpPr txBox="1"/>
            <p:nvPr/>
          </p:nvSpPr>
          <p:spPr>
            <a:xfrm>
              <a:off x="3931618" y="5310322"/>
              <a:ext cx="717332" cy="507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14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B984EE38-4D83-F105-6981-0D3A240E03B4}"/>
              </a:ext>
            </a:extLst>
          </p:cNvPr>
          <p:cNvGrpSpPr/>
          <p:nvPr/>
        </p:nvGrpSpPr>
        <p:grpSpPr>
          <a:xfrm>
            <a:off x="7480541" y="6009345"/>
            <a:ext cx="3755474" cy="815889"/>
            <a:chOff x="3950142" y="5195907"/>
            <a:chExt cx="5771098" cy="897536"/>
          </a:xfrm>
          <a:solidFill>
            <a:schemeClr val="bg2">
              <a:lumMod val="50000"/>
            </a:schemeClr>
          </a:solidFill>
        </p:grpSpPr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C466C515-8A74-01B6-520C-F29259A76F34}"/>
                </a:ext>
              </a:extLst>
            </p:cNvPr>
            <p:cNvSpPr/>
            <p:nvPr/>
          </p:nvSpPr>
          <p:spPr>
            <a:xfrm>
              <a:off x="3966047" y="5769974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BF642CA9-5C43-1C8B-2D62-E3F1F2FBEA5E}"/>
                </a:ext>
              </a:extLst>
            </p:cNvPr>
            <p:cNvSpPr/>
            <p:nvPr/>
          </p:nvSpPr>
          <p:spPr>
            <a:xfrm>
              <a:off x="3966108" y="5195907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3D8297BA-8809-2D45-4D72-37CD34E8CF8C}"/>
                </a:ext>
              </a:extLst>
            </p:cNvPr>
            <p:cNvSpPr txBox="1"/>
            <p:nvPr/>
          </p:nvSpPr>
          <p:spPr>
            <a:xfrm>
              <a:off x="3950142" y="5268140"/>
              <a:ext cx="500555" cy="50786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r" rtl="1">
                <a:defRPr/>
              </a:pPr>
              <a:r>
                <a:rPr lang="fa-IR" sz="24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8</a:t>
              </a:r>
              <a:endParaRPr lang="en-US" sz="2400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F71F0653-2802-14CC-CCE4-1FF1DB09488B}"/>
              </a:ext>
            </a:extLst>
          </p:cNvPr>
          <p:cNvGrpSpPr/>
          <p:nvPr/>
        </p:nvGrpSpPr>
        <p:grpSpPr>
          <a:xfrm flipH="1">
            <a:off x="998264" y="6009344"/>
            <a:ext cx="3745124" cy="815890"/>
            <a:chOff x="3966047" y="5195907"/>
            <a:chExt cx="5755193" cy="897536"/>
          </a:xfrm>
          <a:solidFill>
            <a:schemeClr val="bg2">
              <a:lumMod val="50000"/>
            </a:schemeClr>
          </a:solidFill>
        </p:grpSpPr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D612DD95-2F5E-335B-F8FF-8B0ADE800C58}"/>
                </a:ext>
              </a:extLst>
            </p:cNvPr>
            <p:cNvSpPr/>
            <p:nvPr/>
          </p:nvSpPr>
          <p:spPr>
            <a:xfrm>
              <a:off x="3966047" y="5769974"/>
              <a:ext cx="97249" cy="323469"/>
            </a:xfrm>
            <a:custGeom>
              <a:avLst/>
              <a:gdLst>
                <a:gd name="connsiteX0" fmla="*/ 97250 w 97249"/>
                <a:gd name="connsiteY0" fmla="*/ 323469 h 323469"/>
                <a:gd name="connsiteX1" fmla="*/ 97250 w 97249"/>
                <a:gd name="connsiteY1" fmla="*/ 0 h 323469"/>
                <a:gd name="connsiteX2" fmla="*/ 97250 w 97249"/>
                <a:gd name="connsiteY2" fmla="*/ 323469 h 323469"/>
                <a:gd name="connsiteX3" fmla="*/ 97250 w 97249"/>
                <a:gd name="connsiteY3" fmla="*/ 323469 h 32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9" h="323469">
                  <a:moveTo>
                    <a:pt x="97250" y="323469"/>
                  </a:moveTo>
                  <a:lnTo>
                    <a:pt x="97250" y="0"/>
                  </a:lnTo>
                  <a:cubicBezTo>
                    <a:pt x="-45816" y="65246"/>
                    <a:pt x="-18289" y="262890"/>
                    <a:pt x="97250" y="323469"/>
                  </a:cubicBezTo>
                  <a:lnTo>
                    <a:pt x="97250" y="3234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BEF5F142-9400-C679-2295-39E5297CE6D2}"/>
                </a:ext>
              </a:extLst>
            </p:cNvPr>
            <p:cNvSpPr/>
            <p:nvPr/>
          </p:nvSpPr>
          <p:spPr>
            <a:xfrm>
              <a:off x="3966108" y="5195907"/>
              <a:ext cx="5755132" cy="897535"/>
            </a:xfrm>
            <a:custGeom>
              <a:avLst/>
              <a:gdLst>
                <a:gd name="connsiteX0" fmla="*/ 5492148 w 5755132"/>
                <a:gd name="connsiteY0" fmla="*/ 298128 h 897535"/>
                <a:gd name="connsiteX1" fmla="*/ 1096646 w 5755132"/>
                <a:gd name="connsiteY1" fmla="*/ 297270 h 897535"/>
                <a:gd name="connsiteX2" fmla="*/ 445422 w 5755132"/>
                <a:gd name="connsiteY2" fmla="*/ 26856 h 897535"/>
                <a:gd name="connsiteX3" fmla="*/ 36609 w 5755132"/>
                <a:gd name="connsiteY3" fmla="*/ 102865 h 897535"/>
                <a:gd name="connsiteX4" fmla="*/ 509 w 5755132"/>
                <a:gd name="connsiteY4" fmla="*/ 307272 h 897535"/>
                <a:gd name="connsiteX5" fmla="*/ 509 w 5755132"/>
                <a:gd name="connsiteY5" fmla="*/ 691320 h 897535"/>
                <a:gd name="connsiteX6" fmla="*/ 97093 w 5755132"/>
                <a:gd name="connsiteY6" fmla="*/ 897536 h 897535"/>
                <a:gd name="connsiteX7" fmla="*/ 445422 w 5755132"/>
                <a:gd name="connsiteY7" fmla="*/ 599689 h 897535"/>
                <a:gd name="connsiteX8" fmla="*/ 1070262 w 5755132"/>
                <a:gd name="connsiteY8" fmla="*/ 870104 h 897535"/>
                <a:gd name="connsiteX9" fmla="*/ 5494434 w 5755132"/>
                <a:gd name="connsiteY9" fmla="*/ 870104 h 897535"/>
                <a:gd name="connsiteX10" fmla="*/ 5495387 w 5755132"/>
                <a:gd name="connsiteY10" fmla="*/ 869437 h 897535"/>
                <a:gd name="connsiteX11" fmla="*/ 5755133 w 5755132"/>
                <a:gd name="connsiteY11" fmla="*/ 575019 h 897535"/>
                <a:gd name="connsiteX12" fmla="*/ 5492148 w 5755132"/>
                <a:gd name="connsiteY12" fmla="*/ 298128 h 897535"/>
                <a:gd name="connsiteX13" fmla="*/ 5492148 w 5755132"/>
                <a:gd name="connsiteY13" fmla="*/ 298128 h 89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132" h="897535">
                  <a:moveTo>
                    <a:pt x="5492148" y="298128"/>
                  </a:moveTo>
                  <a:cubicBezTo>
                    <a:pt x="5492148" y="298128"/>
                    <a:pt x="1904652" y="295175"/>
                    <a:pt x="1096646" y="297270"/>
                  </a:cubicBezTo>
                  <a:cubicBezTo>
                    <a:pt x="830803" y="297270"/>
                    <a:pt x="724600" y="107532"/>
                    <a:pt x="445422" y="26856"/>
                  </a:cubicBezTo>
                  <a:cubicBezTo>
                    <a:pt x="208249" y="-41534"/>
                    <a:pt x="86520" y="34285"/>
                    <a:pt x="36609" y="102865"/>
                  </a:cubicBezTo>
                  <a:cubicBezTo>
                    <a:pt x="-7111" y="166016"/>
                    <a:pt x="509" y="307272"/>
                    <a:pt x="509" y="307272"/>
                  </a:cubicBezTo>
                  <a:lnTo>
                    <a:pt x="509" y="691320"/>
                  </a:lnTo>
                  <a:cubicBezTo>
                    <a:pt x="1176" y="848006"/>
                    <a:pt x="69756" y="878295"/>
                    <a:pt x="97093" y="897536"/>
                  </a:cubicBezTo>
                  <a:cubicBezTo>
                    <a:pt x="-82454" y="797524"/>
                    <a:pt x="25274" y="495771"/>
                    <a:pt x="445422" y="599689"/>
                  </a:cubicBezTo>
                  <a:cubicBezTo>
                    <a:pt x="727552" y="669508"/>
                    <a:pt x="804419" y="870104"/>
                    <a:pt x="1070262" y="870104"/>
                  </a:cubicBezTo>
                  <a:cubicBezTo>
                    <a:pt x="1878268" y="868104"/>
                    <a:pt x="5494434" y="870104"/>
                    <a:pt x="5494434" y="870104"/>
                  </a:cubicBezTo>
                  <a:cubicBezTo>
                    <a:pt x="5494434" y="870104"/>
                    <a:pt x="5494815" y="869914"/>
                    <a:pt x="5495387" y="869437"/>
                  </a:cubicBezTo>
                  <a:cubicBezTo>
                    <a:pt x="5639214" y="867342"/>
                    <a:pt x="5755133" y="719323"/>
                    <a:pt x="5755133" y="575019"/>
                  </a:cubicBezTo>
                  <a:cubicBezTo>
                    <a:pt x="5755038" y="429668"/>
                    <a:pt x="5637404" y="298509"/>
                    <a:pt x="5492148" y="298128"/>
                  </a:cubicBezTo>
                  <a:lnTo>
                    <a:pt x="5492148" y="2981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E0D724CF-B8BE-7BD0-5332-2A3EDD8B66A6}"/>
                </a:ext>
              </a:extLst>
            </p:cNvPr>
            <p:cNvSpPr txBox="1"/>
            <p:nvPr/>
          </p:nvSpPr>
          <p:spPr>
            <a:xfrm>
              <a:off x="4011975" y="5337641"/>
              <a:ext cx="658978" cy="44014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 rtl="1">
                <a:defRPr/>
              </a:pPr>
              <a:r>
                <a:rPr lang="fa-IR" sz="2000" b="1" dirty="0">
                  <a:solidFill>
                    <a:prstClr val="white"/>
                  </a:solidFill>
                  <a:latin typeface="Calibri"/>
                  <a:cs typeface="B Badr" panose="00000400000000000000" pitchFamily="2" charset="-78"/>
                </a:rPr>
                <a:t>16</a:t>
              </a:r>
              <a:endParaRPr lang="en-US" b="1" dirty="0">
                <a:solidFill>
                  <a:prstClr val="white"/>
                </a:solidFill>
                <a:latin typeface="Calibri"/>
                <a:cs typeface="B Badr" panose="00000400000000000000" pitchFamily="2" charset="-78"/>
              </a:endParaRPr>
            </a:p>
          </p:txBody>
        </p:sp>
      </p:grpSp>
      <p:sp>
        <p:nvSpPr>
          <p:cNvPr id="290" name="TextBox 289">
            <a:extLst>
              <a:ext uri="{FF2B5EF4-FFF2-40B4-BE49-F238E27FC236}">
                <a16:creationId xmlns:a16="http://schemas.microsoft.com/office/drawing/2014/main" id="{D1FE70F2-0729-862E-54F7-9384109FDD98}"/>
              </a:ext>
            </a:extLst>
          </p:cNvPr>
          <p:cNvSpPr txBox="1"/>
          <p:nvPr/>
        </p:nvSpPr>
        <p:spPr>
          <a:xfrm>
            <a:off x="1295496" y="6331549"/>
            <a:ext cx="29967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فناوری اطلاعات، گرافیک و عکاسی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0C7FF8AA-7387-66FF-3851-12C8FD3948A0}"/>
              </a:ext>
            </a:extLst>
          </p:cNvPr>
          <p:cNvSpPr txBox="1"/>
          <p:nvPr/>
        </p:nvSpPr>
        <p:spPr>
          <a:xfrm>
            <a:off x="8052152" y="2338137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مواد شیمیایی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D3D9AC42-A039-A7EF-A9DE-9835D6BC39C3}"/>
              </a:ext>
            </a:extLst>
          </p:cNvPr>
          <p:cNvSpPr txBox="1"/>
          <p:nvPr/>
        </p:nvSpPr>
        <p:spPr>
          <a:xfrm>
            <a:off x="8611207" y="5709282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مدیریت کسب و کار و نوآوری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FBAA6318-186A-D96E-8B39-3EAA846DC8B9}"/>
              </a:ext>
            </a:extLst>
          </p:cNvPr>
          <p:cNvSpPr txBox="1"/>
          <p:nvPr/>
        </p:nvSpPr>
        <p:spPr>
          <a:xfrm>
            <a:off x="8459731" y="5064594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ساختمان و ساخت و ساز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A1F3EDDF-F77B-EA06-CB47-33670E32C0E7}"/>
              </a:ext>
            </a:extLst>
          </p:cNvPr>
          <p:cNvSpPr txBox="1"/>
          <p:nvPr/>
        </p:nvSpPr>
        <p:spPr>
          <a:xfrm>
            <a:off x="8288356" y="4405576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صنایع غذایی و کشاورزی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42D1A462-B0E2-9763-78C1-074EE6FD1EB2}"/>
              </a:ext>
            </a:extLst>
          </p:cNvPr>
          <p:cNvSpPr txBox="1"/>
          <p:nvPr/>
        </p:nvSpPr>
        <p:spPr>
          <a:xfrm>
            <a:off x="8054481" y="6361913"/>
            <a:ext cx="3213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تجهیزات بهداشتی، پزشکی و آزمایشگاهی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9FDB3311-2DD4-E7C2-EF67-C44B49831B34}"/>
              </a:ext>
            </a:extLst>
          </p:cNvPr>
          <p:cNvSpPr txBox="1"/>
          <p:nvPr/>
        </p:nvSpPr>
        <p:spPr>
          <a:xfrm>
            <a:off x="2359993" y="3074684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مهندسی مکانیک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A74876F1-2DC2-2F8E-54B9-3467B510B3F8}"/>
              </a:ext>
            </a:extLst>
          </p:cNvPr>
          <p:cNvSpPr txBox="1"/>
          <p:nvPr/>
        </p:nvSpPr>
        <p:spPr>
          <a:xfrm>
            <a:off x="2114191" y="5064594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موضوعات همتراز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D87F8067-A0E7-3895-E164-AA1FC10F9155}"/>
              </a:ext>
            </a:extLst>
          </p:cNvPr>
          <p:cNvSpPr txBox="1"/>
          <p:nvPr/>
        </p:nvSpPr>
        <p:spPr>
          <a:xfrm>
            <a:off x="8078160" y="3767694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پایداری و محیط زیست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7BDB556C-6692-E319-CE46-2D2CD32D7636}"/>
              </a:ext>
            </a:extLst>
          </p:cNvPr>
          <p:cNvSpPr txBox="1"/>
          <p:nvPr/>
        </p:nvSpPr>
        <p:spPr>
          <a:xfrm>
            <a:off x="2793850" y="2350316"/>
            <a:ext cx="1913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مواد غیر فلزی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08C694B4-3CF4-57DE-4C68-FDE51664EA77}"/>
              </a:ext>
            </a:extLst>
          </p:cNvPr>
          <p:cNvSpPr txBox="1"/>
          <p:nvPr/>
        </p:nvSpPr>
        <p:spPr>
          <a:xfrm>
            <a:off x="3107729" y="1630752"/>
            <a:ext cx="170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خدمات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FDAC876C-DB44-A2EA-CA79-A90489AEF1CA}"/>
              </a:ext>
            </a:extLst>
          </p:cNvPr>
          <p:cNvSpPr txBox="1"/>
          <p:nvPr/>
        </p:nvSpPr>
        <p:spPr>
          <a:xfrm>
            <a:off x="1506857" y="5684802"/>
            <a:ext cx="2836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حمل و نقل، بسته بندی و توزیع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E1234EDB-09B0-70F6-8000-331E039DBC46}"/>
              </a:ext>
            </a:extLst>
          </p:cNvPr>
          <p:cNvSpPr txBox="1"/>
          <p:nvPr/>
        </p:nvSpPr>
        <p:spPr>
          <a:xfrm>
            <a:off x="2247365" y="3767694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سنگ معدن و فلزات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787B7951-E5A4-39AA-F669-C53FDAEF897E}"/>
              </a:ext>
            </a:extLst>
          </p:cNvPr>
          <p:cNvSpPr txBox="1"/>
          <p:nvPr/>
        </p:nvSpPr>
        <p:spPr>
          <a:xfrm>
            <a:off x="2123336" y="4363039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امنیت، ایمنی و ریسک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26134EE-F852-1906-2C4F-113F3A92D001}"/>
              </a:ext>
            </a:extLst>
          </p:cNvPr>
          <p:cNvSpPr txBox="1"/>
          <p:nvPr/>
        </p:nvSpPr>
        <p:spPr>
          <a:xfrm>
            <a:off x="8054481" y="3078352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فن آوری های خاص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FDD1F67-D670-4687-80E3-679C936BF76D}"/>
              </a:ext>
            </a:extLst>
          </p:cNvPr>
          <p:cNvGrpSpPr/>
          <p:nvPr/>
        </p:nvGrpSpPr>
        <p:grpSpPr>
          <a:xfrm>
            <a:off x="4895912" y="5531224"/>
            <a:ext cx="2658432" cy="704030"/>
            <a:chOff x="4895912" y="5531224"/>
            <a:chExt cx="2658432" cy="704030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2AABF186-A26C-7336-B997-A32ED80A21B7}"/>
                </a:ext>
              </a:extLst>
            </p:cNvPr>
            <p:cNvGrpSpPr/>
            <p:nvPr/>
          </p:nvGrpSpPr>
          <p:grpSpPr>
            <a:xfrm>
              <a:off x="4895912" y="5688910"/>
              <a:ext cx="2658432" cy="546344"/>
              <a:chOff x="4894658" y="5586143"/>
              <a:chExt cx="2658432" cy="546344"/>
            </a:xfrm>
          </p:grpSpPr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DA60FDD7-9AB7-83DA-6E0C-4CA2B9CABEE6}"/>
                  </a:ext>
                </a:extLst>
              </p:cNvPr>
              <p:cNvSpPr/>
              <p:nvPr/>
            </p:nvSpPr>
            <p:spPr>
              <a:xfrm flipH="1">
                <a:off x="5036506" y="5586143"/>
                <a:ext cx="2516584" cy="546344"/>
              </a:xfrm>
              <a:custGeom>
                <a:avLst/>
                <a:gdLst>
                  <a:gd name="connsiteX0" fmla="*/ 0 w 3708697"/>
                  <a:gd name="connsiteY0" fmla="*/ 515763 h 546344"/>
                  <a:gd name="connsiteX1" fmla="*/ 9530 w 3708697"/>
                  <a:gd name="connsiteY1" fmla="*/ 529705 h 546344"/>
                  <a:gd name="connsiteX2" fmla="*/ 26794 w 3708697"/>
                  <a:gd name="connsiteY2" fmla="*/ 546344 h 546344"/>
                  <a:gd name="connsiteX3" fmla="*/ 1415 w 3708697"/>
                  <a:gd name="connsiteY3" fmla="*/ 516188 h 546344"/>
                  <a:gd name="connsiteX4" fmla="*/ 869843 w 3708697"/>
                  <a:gd name="connsiteY4" fmla="*/ 0 h 546344"/>
                  <a:gd name="connsiteX5" fmla="*/ 867052 w 3708697"/>
                  <a:gd name="connsiteY5" fmla="*/ 283 h 546344"/>
                  <a:gd name="connsiteX6" fmla="*/ 825798 w 3708697"/>
                  <a:gd name="connsiteY6" fmla="*/ 338 h 546344"/>
                  <a:gd name="connsiteX7" fmla="*/ 825798 w 3708697"/>
                  <a:gd name="connsiteY7" fmla="*/ 4461 h 546344"/>
                  <a:gd name="connsiteX8" fmla="*/ 817023 w 3708697"/>
                  <a:gd name="connsiteY8" fmla="*/ 5350 h 546344"/>
                  <a:gd name="connsiteX9" fmla="*/ 607754 w 3708697"/>
                  <a:gd name="connsiteY9" fmla="*/ 263316 h 546344"/>
                  <a:gd name="connsiteX10" fmla="*/ 869843 w 3708697"/>
                  <a:gd name="connsiteY10" fmla="*/ 526632 h 546344"/>
                  <a:gd name="connsiteX11" fmla="*/ 922663 w 3708697"/>
                  <a:gd name="connsiteY11" fmla="*/ 521283 h 546344"/>
                  <a:gd name="connsiteX12" fmla="*/ 923884 w 3708697"/>
                  <a:gd name="connsiteY12" fmla="*/ 520902 h 546344"/>
                  <a:gd name="connsiteX13" fmla="*/ 934741 w 3708697"/>
                  <a:gd name="connsiteY13" fmla="*/ 520886 h 546344"/>
                  <a:gd name="connsiteX14" fmla="*/ 3539050 w 3708697"/>
                  <a:gd name="connsiteY14" fmla="*/ 521408 h 546344"/>
                  <a:gd name="connsiteX15" fmla="*/ 3539670 w 3708697"/>
                  <a:gd name="connsiteY15" fmla="*/ 520801 h 546344"/>
                  <a:gd name="connsiteX16" fmla="*/ 3708697 w 3708697"/>
                  <a:gd name="connsiteY16" fmla="*/ 253166 h 546344"/>
                  <a:gd name="connsiteX17" fmla="*/ 3537562 w 3708697"/>
                  <a:gd name="connsiteY17" fmla="*/ 1463 h 546344"/>
                  <a:gd name="connsiteX18" fmla="*/ 1345989 w 3708697"/>
                  <a:gd name="connsiteY18" fmla="*/ 2 h 546344"/>
                  <a:gd name="connsiteX19" fmla="*/ 951109 w 3708697"/>
                  <a:gd name="connsiteY19" fmla="*/ 170 h 546344"/>
                  <a:gd name="connsiteX20" fmla="*/ 872562 w 3708697"/>
                  <a:gd name="connsiteY20" fmla="*/ 276 h 546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08697" h="546344">
                    <a:moveTo>
                      <a:pt x="0" y="515763"/>
                    </a:moveTo>
                    <a:lnTo>
                      <a:pt x="9530" y="529705"/>
                    </a:lnTo>
                    <a:cubicBezTo>
                      <a:pt x="16222" y="536971"/>
                      <a:pt x="22347" y="541972"/>
                      <a:pt x="26794" y="546344"/>
                    </a:cubicBezTo>
                    <a:lnTo>
                      <a:pt x="1415" y="516188"/>
                    </a:lnTo>
                    <a:close/>
                    <a:moveTo>
                      <a:pt x="869843" y="0"/>
                    </a:moveTo>
                    <a:lnTo>
                      <a:pt x="867052" y="283"/>
                    </a:lnTo>
                    <a:lnTo>
                      <a:pt x="825798" y="338"/>
                    </a:lnTo>
                    <a:lnTo>
                      <a:pt x="825798" y="4461"/>
                    </a:lnTo>
                    <a:lnTo>
                      <a:pt x="817023" y="5350"/>
                    </a:lnTo>
                    <a:cubicBezTo>
                      <a:pt x="697593" y="29903"/>
                      <a:pt x="607754" y="136069"/>
                      <a:pt x="607754" y="263316"/>
                    </a:cubicBezTo>
                    <a:cubicBezTo>
                      <a:pt x="607754" y="408741"/>
                      <a:pt x="725095" y="526632"/>
                      <a:pt x="869843" y="526632"/>
                    </a:cubicBezTo>
                    <a:cubicBezTo>
                      <a:pt x="887937" y="526632"/>
                      <a:pt x="905602" y="524790"/>
                      <a:pt x="922663" y="521283"/>
                    </a:cubicBezTo>
                    <a:lnTo>
                      <a:pt x="923884" y="520902"/>
                    </a:lnTo>
                    <a:lnTo>
                      <a:pt x="934741" y="520886"/>
                    </a:lnTo>
                    <a:cubicBezTo>
                      <a:pt x="1737399" y="520016"/>
                      <a:pt x="3539050" y="521408"/>
                      <a:pt x="3539050" y="521408"/>
                    </a:cubicBezTo>
                    <a:cubicBezTo>
                      <a:pt x="3539050" y="521408"/>
                      <a:pt x="3539298" y="521235"/>
                      <a:pt x="3539670" y="520801"/>
                    </a:cubicBezTo>
                    <a:cubicBezTo>
                      <a:pt x="3633264" y="518897"/>
                      <a:pt x="3708697" y="384343"/>
                      <a:pt x="3708697" y="253166"/>
                    </a:cubicBezTo>
                    <a:cubicBezTo>
                      <a:pt x="3708635" y="121037"/>
                      <a:pt x="3632086" y="1809"/>
                      <a:pt x="3537562" y="1463"/>
                    </a:cubicBezTo>
                    <a:cubicBezTo>
                      <a:pt x="3537562" y="1463"/>
                      <a:pt x="2224395" y="-46"/>
                      <a:pt x="1345989" y="2"/>
                    </a:cubicBezTo>
                    <a:cubicBezTo>
                      <a:pt x="1199588" y="10"/>
                      <a:pt x="1065264" y="61"/>
                      <a:pt x="951109" y="170"/>
                    </a:cubicBezTo>
                    <a:lnTo>
                      <a:pt x="872562" y="276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9525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0" name="TextBox 299">
                <a:extLst>
                  <a:ext uri="{FF2B5EF4-FFF2-40B4-BE49-F238E27FC236}">
                    <a16:creationId xmlns:a16="http://schemas.microsoft.com/office/drawing/2014/main" id="{27A24A2A-E313-B8C2-5D67-22486187BBA2}"/>
                  </a:ext>
                </a:extLst>
              </p:cNvPr>
              <p:cNvSpPr txBox="1"/>
              <p:nvPr/>
            </p:nvSpPr>
            <p:spPr>
              <a:xfrm>
                <a:off x="4894658" y="5619286"/>
                <a:ext cx="2402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fa-IR" sz="16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cs typeface="Calibri" pitchFamily="34" charset="0"/>
                  </a:rPr>
                  <a:t>انرژی</a:t>
                </a:r>
                <a:endParaRPr lang="en-US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cs typeface="Calibri" pitchFamily="34" charset="0"/>
                </a:endParaRPr>
              </a:p>
            </p:txBody>
          </p:sp>
        </p:grpSp>
        <p:sp>
          <p:nvSpPr>
            <p:cNvPr id="7" name="Flowchart: Punched Tape 6">
              <a:extLst>
                <a:ext uri="{FF2B5EF4-FFF2-40B4-BE49-F238E27FC236}">
                  <a16:creationId xmlns:a16="http://schemas.microsoft.com/office/drawing/2014/main" id="{1D15CA37-B69D-DE50-704B-2D889D1CCA53}"/>
                </a:ext>
              </a:extLst>
            </p:cNvPr>
            <p:cNvSpPr/>
            <p:nvPr/>
          </p:nvSpPr>
          <p:spPr>
            <a:xfrm flipV="1">
              <a:off x="6766054" y="5531224"/>
              <a:ext cx="483248" cy="516612"/>
            </a:xfrm>
            <a:prstGeom prst="flowChartPunchedTap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3E6B4D5D-DCE9-E244-EC4C-ED8ED61B9F63}"/>
              </a:ext>
            </a:extLst>
          </p:cNvPr>
          <p:cNvSpPr txBox="1"/>
          <p:nvPr/>
        </p:nvSpPr>
        <p:spPr>
          <a:xfrm>
            <a:off x="7951443" y="1603709"/>
            <a:ext cx="240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حمل و نقل</a:t>
            </a:r>
            <a:endParaRPr lang="en-US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315BC36D-0ECB-98E5-0921-912641D5E78B}"/>
              </a:ext>
            </a:extLst>
          </p:cNvPr>
          <p:cNvSpPr txBox="1"/>
          <p:nvPr/>
        </p:nvSpPr>
        <p:spPr>
          <a:xfrm flipH="1">
            <a:off x="6661638" y="5601142"/>
            <a:ext cx="606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fa-I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B Badr" panose="00000400000000000000" pitchFamily="2" charset="-78"/>
              </a:rPr>
              <a:t>17</a:t>
            </a:r>
            <a:endParaRPr lang="en-US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3787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227486" cy="685007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742376" y="132996"/>
            <a:ext cx="7449623" cy="1179264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64" name="Ink 463">
                <a:extLst>
                  <a:ext uri="{FF2B5EF4-FFF2-40B4-BE49-F238E27FC236}">
                    <a16:creationId xmlns:a16="http://schemas.microsoft.com/office/drawing/2014/main" id="{E60C3FD8-B29E-C00F-C2E1-81F4A5E63913}"/>
                  </a:ext>
                </a:extLst>
              </p14:cNvPr>
              <p14:cNvContentPartPr/>
              <p14:nvPr/>
            </p14:nvContentPartPr>
            <p14:xfrm>
              <a:off x="1630385" y="8369058"/>
              <a:ext cx="462600" cy="31680"/>
            </p14:xfrm>
          </p:contentPart>
        </mc:Choice>
        <mc:Fallback xmlns="">
          <p:pic>
            <p:nvPicPr>
              <p:cNvPr id="464" name="Ink 463">
                <a:extLst>
                  <a:ext uri="{FF2B5EF4-FFF2-40B4-BE49-F238E27FC236}">
                    <a16:creationId xmlns:a16="http://schemas.microsoft.com/office/drawing/2014/main" id="{E60C3FD8-B29E-C00F-C2E1-81F4A5E6391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21745" y="8360418"/>
                <a:ext cx="48024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69" name="Group 468">
            <a:extLst>
              <a:ext uri="{FF2B5EF4-FFF2-40B4-BE49-F238E27FC236}">
                <a16:creationId xmlns:a16="http://schemas.microsoft.com/office/drawing/2014/main" id="{0B48DB8D-F0C0-1116-6CCD-5B28BE6C2D66}"/>
              </a:ext>
            </a:extLst>
          </p:cNvPr>
          <p:cNvGrpSpPr/>
          <p:nvPr/>
        </p:nvGrpSpPr>
        <p:grpSpPr>
          <a:xfrm>
            <a:off x="1258645" y="3665513"/>
            <a:ext cx="10057203" cy="3133704"/>
            <a:chOff x="659642" y="1705499"/>
            <a:chExt cx="10872716" cy="5548413"/>
          </a:xfrm>
        </p:grpSpPr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34525AD3-EF46-9A26-2639-F1ECAB38F46F}"/>
                </a:ext>
              </a:extLst>
            </p:cNvPr>
            <p:cNvSpPr/>
            <p:nvPr/>
          </p:nvSpPr>
          <p:spPr>
            <a:xfrm>
              <a:off x="660158" y="1705499"/>
              <a:ext cx="3571056" cy="1182161"/>
            </a:xfrm>
            <a:custGeom>
              <a:avLst/>
              <a:gdLst>
                <a:gd name="connsiteX0" fmla="*/ 2059591 w 2059590"/>
                <a:gd name="connsiteY0" fmla="*/ 340805 h 681608"/>
                <a:gd name="connsiteX1" fmla="*/ 1862900 w 2059590"/>
                <a:gd name="connsiteY1" fmla="*/ 0 h 681608"/>
                <a:gd name="connsiteX2" fmla="*/ 196786 w 2059590"/>
                <a:gd name="connsiteY2" fmla="*/ 0 h 681608"/>
                <a:gd name="connsiteX3" fmla="*/ 0 w 2059590"/>
                <a:gd name="connsiteY3" fmla="*/ 340805 h 681608"/>
                <a:gd name="connsiteX4" fmla="*/ 196786 w 2059590"/>
                <a:gd name="connsiteY4" fmla="*/ 681609 h 681608"/>
                <a:gd name="connsiteX5" fmla="*/ 1862900 w 2059590"/>
                <a:gd name="connsiteY5" fmla="*/ 681609 h 681608"/>
                <a:gd name="connsiteX6" fmla="*/ 2059591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2059591" y="340805"/>
                  </a:moveTo>
                  <a:lnTo>
                    <a:pt x="1862900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1862900" y="681609"/>
                  </a:lnTo>
                  <a:lnTo>
                    <a:pt x="2059591" y="34080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5B292280-153C-7298-6A39-A1B0E47F85D2}"/>
                </a:ext>
              </a:extLst>
            </p:cNvPr>
            <p:cNvSpPr/>
            <p:nvPr/>
          </p:nvSpPr>
          <p:spPr>
            <a:xfrm>
              <a:off x="659642" y="1705499"/>
              <a:ext cx="1546260" cy="1182161"/>
            </a:xfrm>
            <a:custGeom>
              <a:avLst/>
              <a:gdLst>
                <a:gd name="connsiteX0" fmla="*/ 891540 w 891540"/>
                <a:gd name="connsiteY0" fmla="*/ 340805 h 681608"/>
                <a:gd name="connsiteX1" fmla="*/ 694754 w 891540"/>
                <a:gd name="connsiteY1" fmla="*/ 0 h 681608"/>
                <a:gd name="connsiteX2" fmla="*/ 196786 w 891540"/>
                <a:gd name="connsiteY2" fmla="*/ 0 h 681608"/>
                <a:gd name="connsiteX3" fmla="*/ 0 w 891540"/>
                <a:gd name="connsiteY3" fmla="*/ 340805 h 681608"/>
                <a:gd name="connsiteX4" fmla="*/ 196786 w 891540"/>
                <a:gd name="connsiteY4" fmla="*/ 681609 h 681608"/>
                <a:gd name="connsiteX5" fmla="*/ 694754 w 891540"/>
                <a:gd name="connsiteY5" fmla="*/ 681609 h 681608"/>
                <a:gd name="connsiteX6" fmla="*/ 89154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891540" y="340805"/>
                  </a:moveTo>
                  <a:lnTo>
                    <a:pt x="694754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694754" y="681609"/>
                  </a:lnTo>
                  <a:lnTo>
                    <a:pt x="891540" y="34080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12" name="Picture 511">
              <a:extLst>
                <a:ext uri="{FF2B5EF4-FFF2-40B4-BE49-F238E27FC236}">
                  <a16:creationId xmlns:a16="http://schemas.microsoft.com/office/drawing/2014/main" id="{6C068B72-CC5F-3CE6-C756-1C23DF57A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5678" y="1763484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6404429D-D1BB-6B29-22A3-A7EE411EA997}"/>
                </a:ext>
              </a:extLst>
            </p:cNvPr>
            <p:cNvSpPr/>
            <p:nvPr/>
          </p:nvSpPr>
          <p:spPr>
            <a:xfrm>
              <a:off x="833105" y="1788760"/>
              <a:ext cx="1172405" cy="1015641"/>
            </a:xfrm>
            <a:custGeom>
              <a:avLst/>
              <a:gdLst>
                <a:gd name="connsiteX0" fmla="*/ 507111 w 676179"/>
                <a:gd name="connsiteY0" fmla="*/ 0 h 585597"/>
                <a:gd name="connsiteX1" fmla="*/ 168973 w 676179"/>
                <a:gd name="connsiteY1" fmla="*/ 0 h 585597"/>
                <a:gd name="connsiteX2" fmla="*/ 0 w 676179"/>
                <a:gd name="connsiteY2" fmla="*/ 292799 h 585597"/>
                <a:gd name="connsiteX3" fmla="*/ 168973 w 676179"/>
                <a:gd name="connsiteY3" fmla="*/ 585597 h 585597"/>
                <a:gd name="connsiteX4" fmla="*/ 507111 w 676179"/>
                <a:gd name="connsiteY4" fmla="*/ 585597 h 585597"/>
                <a:gd name="connsiteX5" fmla="*/ 676180 w 676179"/>
                <a:gd name="connsiteY5" fmla="*/ 292799 h 585597"/>
                <a:gd name="connsiteX6" fmla="*/ 507111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507111" y="0"/>
                  </a:moveTo>
                  <a:lnTo>
                    <a:pt x="168973" y="0"/>
                  </a:lnTo>
                  <a:lnTo>
                    <a:pt x="0" y="292799"/>
                  </a:lnTo>
                  <a:lnTo>
                    <a:pt x="168973" y="585597"/>
                  </a:lnTo>
                  <a:lnTo>
                    <a:pt x="507111" y="585597"/>
                  </a:lnTo>
                  <a:lnTo>
                    <a:pt x="676180" y="292799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309</a:t>
              </a:r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 Nazanin" panose="00000400000000000000" pitchFamily="2" charset="-78"/>
                  <a:ea typeface="Calibri" panose="020F0502020204030204" pitchFamily="34" charset="0"/>
                </a:rPr>
                <a:t> 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dr" panose="00000400000000000000" pitchFamily="2" charset="-78"/>
              </a:endParaRPr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5DA74E6E-38A9-93FE-1E42-F2B65A300BA2}"/>
                </a:ext>
              </a:extLst>
            </p:cNvPr>
            <p:cNvSpPr/>
            <p:nvPr/>
          </p:nvSpPr>
          <p:spPr>
            <a:xfrm>
              <a:off x="911901" y="1857151"/>
              <a:ext cx="1014814" cy="878857"/>
            </a:xfrm>
            <a:custGeom>
              <a:avLst/>
              <a:gdLst>
                <a:gd name="connsiteX0" fmla="*/ 438817 w 585120"/>
                <a:gd name="connsiteY0" fmla="*/ 0 h 506730"/>
                <a:gd name="connsiteX1" fmla="*/ 146209 w 585120"/>
                <a:gd name="connsiteY1" fmla="*/ 0 h 506730"/>
                <a:gd name="connsiteX2" fmla="*/ 0 w 585120"/>
                <a:gd name="connsiteY2" fmla="*/ 253365 h 506730"/>
                <a:gd name="connsiteX3" fmla="*/ 146209 w 585120"/>
                <a:gd name="connsiteY3" fmla="*/ 506730 h 506730"/>
                <a:gd name="connsiteX4" fmla="*/ 438817 w 585120"/>
                <a:gd name="connsiteY4" fmla="*/ 506730 h 506730"/>
                <a:gd name="connsiteX5" fmla="*/ 585121 w 585120"/>
                <a:gd name="connsiteY5" fmla="*/ 253365 h 506730"/>
                <a:gd name="connsiteX6" fmla="*/ 438817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438817" y="0"/>
                  </a:moveTo>
                  <a:lnTo>
                    <a:pt x="146209" y="0"/>
                  </a:lnTo>
                  <a:lnTo>
                    <a:pt x="0" y="253365"/>
                  </a:lnTo>
                  <a:lnTo>
                    <a:pt x="146209" y="506730"/>
                  </a:lnTo>
                  <a:lnTo>
                    <a:pt x="438817" y="506730"/>
                  </a:lnTo>
                  <a:lnTo>
                    <a:pt x="585121" y="253365"/>
                  </a:lnTo>
                  <a:lnTo>
                    <a:pt x="438817" y="0"/>
                  </a:lnTo>
                  <a:close/>
                </a:path>
              </a:pathLst>
            </a:custGeom>
            <a:noFill/>
            <a:ln w="7049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1EB57625-EF7B-781F-ECBF-C5ED10F317D9}"/>
                </a:ext>
              </a:extLst>
            </p:cNvPr>
            <p:cNvSpPr/>
            <p:nvPr/>
          </p:nvSpPr>
          <p:spPr>
            <a:xfrm>
              <a:off x="659642" y="3143224"/>
              <a:ext cx="3572090" cy="1182162"/>
            </a:xfrm>
            <a:custGeom>
              <a:avLst/>
              <a:gdLst>
                <a:gd name="connsiteX0" fmla="*/ 2059591 w 2059590"/>
                <a:gd name="connsiteY0" fmla="*/ 340805 h 681609"/>
                <a:gd name="connsiteX1" fmla="*/ 1862900 w 2059590"/>
                <a:gd name="connsiteY1" fmla="*/ 0 h 681609"/>
                <a:gd name="connsiteX2" fmla="*/ 196786 w 2059590"/>
                <a:gd name="connsiteY2" fmla="*/ 0 h 681609"/>
                <a:gd name="connsiteX3" fmla="*/ 0 w 2059590"/>
                <a:gd name="connsiteY3" fmla="*/ 340805 h 681609"/>
                <a:gd name="connsiteX4" fmla="*/ 196786 w 2059590"/>
                <a:gd name="connsiteY4" fmla="*/ 681609 h 681609"/>
                <a:gd name="connsiteX5" fmla="*/ 1862900 w 2059590"/>
                <a:gd name="connsiteY5" fmla="*/ 681609 h 681609"/>
                <a:gd name="connsiteX6" fmla="*/ 2059591 w 2059590"/>
                <a:gd name="connsiteY6" fmla="*/ 340805 h 6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9">
                  <a:moveTo>
                    <a:pt x="2059591" y="340805"/>
                  </a:moveTo>
                  <a:lnTo>
                    <a:pt x="1862900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1862900" y="681609"/>
                  </a:lnTo>
                  <a:lnTo>
                    <a:pt x="2059591" y="34080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17E164F7-202D-BBCC-B6A2-F0826A036451}"/>
                </a:ext>
              </a:extLst>
            </p:cNvPr>
            <p:cNvSpPr/>
            <p:nvPr/>
          </p:nvSpPr>
          <p:spPr>
            <a:xfrm>
              <a:off x="659642" y="3143224"/>
              <a:ext cx="1546260" cy="1182162"/>
            </a:xfrm>
            <a:custGeom>
              <a:avLst/>
              <a:gdLst>
                <a:gd name="connsiteX0" fmla="*/ 891540 w 891540"/>
                <a:gd name="connsiteY0" fmla="*/ 340805 h 681609"/>
                <a:gd name="connsiteX1" fmla="*/ 694754 w 891540"/>
                <a:gd name="connsiteY1" fmla="*/ 0 h 681609"/>
                <a:gd name="connsiteX2" fmla="*/ 196786 w 891540"/>
                <a:gd name="connsiteY2" fmla="*/ 0 h 681609"/>
                <a:gd name="connsiteX3" fmla="*/ 0 w 891540"/>
                <a:gd name="connsiteY3" fmla="*/ 340805 h 681609"/>
                <a:gd name="connsiteX4" fmla="*/ 196786 w 891540"/>
                <a:gd name="connsiteY4" fmla="*/ 681609 h 681609"/>
                <a:gd name="connsiteX5" fmla="*/ 694754 w 891540"/>
                <a:gd name="connsiteY5" fmla="*/ 681609 h 681609"/>
                <a:gd name="connsiteX6" fmla="*/ 891540 w 891540"/>
                <a:gd name="connsiteY6" fmla="*/ 340805 h 6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9">
                  <a:moveTo>
                    <a:pt x="891540" y="340805"/>
                  </a:moveTo>
                  <a:lnTo>
                    <a:pt x="694754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694754" y="681609"/>
                  </a:lnTo>
                  <a:lnTo>
                    <a:pt x="891540" y="34080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17" name="Picture 516">
              <a:extLst>
                <a:ext uri="{FF2B5EF4-FFF2-40B4-BE49-F238E27FC236}">
                  <a16:creationId xmlns:a16="http://schemas.microsoft.com/office/drawing/2014/main" id="{82FB2366-D755-E6E9-E8B5-CC1E5BE63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5678" y="3198731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6F8154AF-AD74-8957-1045-D097AEEE8C97}"/>
                </a:ext>
              </a:extLst>
            </p:cNvPr>
            <p:cNvSpPr/>
            <p:nvPr/>
          </p:nvSpPr>
          <p:spPr>
            <a:xfrm>
              <a:off x="832935" y="3226484"/>
              <a:ext cx="1172744" cy="1015642"/>
            </a:xfrm>
            <a:custGeom>
              <a:avLst/>
              <a:gdLst>
                <a:gd name="connsiteX0" fmla="*/ 507111 w 676179"/>
                <a:gd name="connsiteY0" fmla="*/ 0 h 585597"/>
                <a:gd name="connsiteX1" fmla="*/ 168973 w 676179"/>
                <a:gd name="connsiteY1" fmla="*/ 0 h 585597"/>
                <a:gd name="connsiteX2" fmla="*/ 0 w 676179"/>
                <a:gd name="connsiteY2" fmla="*/ 292799 h 585597"/>
                <a:gd name="connsiteX3" fmla="*/ 168973 w 676179"/>
                <a:gd name="connsiteY3" fmla="*/ 585597 h 585597"/>
                <a:gd name="connsiteX4" fmla="*/ 507111 w 676179"/>
                <a:gd name="connsiteY4" fmla="*/ 585597 h 585597"/>
                <a:gd name="connsiteX5" fmla="*/ 676180 w 676179"/>
                <a:gd name="connsiteY5" fmla="*/ 292799 h 585597"/>
                <a:gd name="connsiteX6" fmla="*/ 507111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507111" y="0"/>
                  </a:moveTo>
                  <a:lnTo>
                    <a:pt x="168973" y="0"/>
                  </a:lnTo>
                  <a:lnTo>
                    <a:pt x="0" y="292799"/>
                  </a:lnTo>
                  <a:lnTo>
                    <a:pt x="168973" y="585597"/>
                  </a:lnTo>
                  <a:lnTo>
                    <a:pt x="507111" y="585597"/>
                  </a:lnTo>
                  <a:lnTo>
                    <a:pt x="676180" y="292799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324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C3362978-79A1-CEDE-1CFE-DB50257F061F}"/>
                </a:ext>
              </a:extLst>
            </p:cNvPr>
            <p:cNvSpPr/>
            <p:nvPr/>
          </p:nvSpPr>
          <p:spPr>
            <a:xfrm>
              <a:off x="911901" y="3294876"/>
              <a:ext cx="1014814" cy="878856"/>
            </a:xfrm>
            <a:custGeom>
              <a:avLst/>
              <a:gdLst>
                <a:gd name="connsiteX0" fmla="*/ 438817 w 585120"/>
                <a:gd name="connsiteY0" fmla="*/ 0 h 506729"/>
                <a:gd name="connsiteX1" fmla="*/ 146209 w 585120"/>
                <a:gd name="connsiteY1" fmla="*/ 0 h 506729"/>
                <a:gd name="connsiteX2" fmla="*/ 0 w 585120"/>
                <a:gd name="connsiteY2" fmla="*/ 253365 h 506729"/>
                <a:gd name="connsiteX3" fmla="*/ 146209 w 585120"/>
                <a:gd name="connsiteY3" fmla="*/ 506730 h 506729"/>
                <a:gd name="connsiteX4" fmla="*/ 438817 w 585120"/>
                <a:gd name="connsiteY4" fmla="*/ 506730 h 506729"/>
                <a:gd name="connsiteX5" fmla="*/ 585121 w 585120"/>
                <a:gd name="connsiteY5" fmla="*/ 253365 h 506729"/>
                <a:gd name="connsiteX6" fmla="*/ 438817 w 585120"/>
                <a:gd name="connsiteY6" fmla="*/ 0 h 50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29">
                  <a:moveTo>
                    <a:pt x="438817" y="0"/>
                  </a:moveTo>
                  <a:lnTo>
                    <a:pt x="146209" y="0"/>
                  </a:lnTo>
                  <a:lnTo>
                    <a:pt x="0" y="253365"/>
                  </a:lnTo>
                  <a:lnTo>
                    <a:pt x="146209" y="506730"/>
                  </a:lnTo>
                  <a:lnTo>
                    <a:pt x="438817" y="506730"/>
                  </a:lnTo>
                  <a:lnTo>
                    <a:pt x="585121" y="253365"/>
                  </a:lnTo>
                  <a:lnTo>
                    <a:pt x="438817" y="0"/>
                  </a:lnTo>
                  <a:close/>
                </a:path>
              </a:pathLst>
            </a:custGeom>
            <a:noFill/>
            <a:ln w="7144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F1868934-8D88-301A-AEC0-41373AA5C53F}"/>
                </a:ext>
              </a:extLst>
            </p:cNvPr>
            <p:cNvSpPr/>
            <p:nvPr/>
          </p:nvSpPr>
          <p:spPr>
            <a:xfrm>
              <a:off x="659642" y="4581114"/>
              <a:ext cx="3572090" cy="1182161"/>
            </a:xfrm>
            <a:custGeom>
              <a:avLst/>
              <a:gdLst>
                <a:gd name="connsiteX0" fmla="*/ 2059591 w 2059590"/>
                <a:gd name="connsiteY0" fmla="*/ 340805 h 681608"/>
                <a:gd name="connsiteX1" fmla="*/ 1862900 w 2059590"/>
                <a:gd name="connsiteY1" fmla="*/ 0 h 681608"/>
                <a:gd name="connsiteX2" fmla="*/ 196786 w 2059590"/>
                <a:gd name="connsiteY2" fmla="*/ 0 h 681608"/>
                <a:gd name="connsiteX3" fmla="*/ 0 w 2059590"/>
                <a:gd name="connsiteY3" fmla="*/ 340805 h 681608"/>
                <a:gd name="connsiteX4" fmla="*/ 196786 w 2059590"/>
                <a:gd name="connsiteY4" fmla="*/ 681609 h 681608"/>
                <a:gd name="connsiteX5" fmla="*/ 1862900 w 2059590"/>
                <a:gd name="connsiteY5" fmla="*/ 681609 h 681608"/>
                <a:gd name="connsiteX6" fmla="*/ 2059591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2059591" y="340805"/>
                  </a:moveTo>
                  <a:lnTo>
                    <a:pt x="1862900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1862900" y="681609"/>
                  </a:lnTo>
                  <a:lnTo>
                    <a:pt x="2059591" y="340805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F9D0AE3A-F9B8-18DE-A3A3-9B5332E7ECA6}"/>
                </a:ext>
              </a:extLst>
            </p:cNvPr>
            <p:cNvSpPr/>
            <p:nvPr/>
          </p:nvSpPr>
          <p:spPr>
            <a:xfrm>
              <a:off x="659642" y="4581114"/>
              <a:ext cx="1546260" cy="1182161"/>
            </a:xfrm>
            <a:custGeom>
              <a:avLst/>
              <a:gdLst>
                <a:gd name="connsiteX0" fmla="*/ 891540 w 891540"/>
                <a:gd name="connsiteY0" fmla="*/ 340805 h 681608"/>
                <a:gd name="connsiteX1" fmla="*/ 694754 w 891540"/>
                <a:gd name="connsiteY1" fmla="*/ 0 h 681608"/>
                <a:gd name="connsiteX2" fmla="*/ 196786 w 891540"/>
                <a:gd name="connsiteY2" fmla="*/ 0 h 681608"/>
                <a:gd name="connsiteX3" fmla="*/ 0 w 891540"/>
                <a:gd name="connsiteY3" fmla="*/ 340805 h 681608"/>
                <a:gd name="connsiteX4" fmla="*/ 196786 w 891540"/>
                <a:gd name="connsiteY4" fmla="*/ 681609 h 681608"/>
                <a:gd name="connsiteX5" fmla="*/ 694754 w 891540"/>
                <a:gd name="connsiteY5" fmla="*/ 681609 h 681608"/>
                <a:gd name="connsiteX6" fmla="*/ 89154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891540" y="340805"/>
                  </a:moveTo>
                  <a:lnTo>
                    <a:pt x="694754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694754" y="681609"/>
                  </a:lnTo>
                  <a:lnTo>
                    <a:pt x="891540" y="34080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22" name="Picture 521">
              <a:extLst>
                <a:ext uri="{FF2B5EF4-FFF2-40B4-BE49-F238E27FC236}">
                  <a16:creationId xmlns:a16="http://schemas.microsoft.com/office/drawing/2014/main" id="{9A11CB62-1C4A-E404-70A8-002D3A6E2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5678" y="4637943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0F1CA07E-D6B1-4BCC-DFF7-5E601A4A2BB7}"/>
                </a:ext>
              </a:extLst>
            </p:cNvPr>
            <p:cNvSpPr/>
            <p:nvPr/>
          </p:nvSpPr>
          <p:spPr>
            <a:xfrm>
              <a:off x="829335" y="4664375"/>
              <a:ext cx="1172744" cy="1015643"/>
            </a:xfrm>
            <a:custGeom>
              <a:avLst/>
              <a:gdLst>
                <a:gd name="connsiteX0" fmla="*/ 507111 w 676179"/>
                <a:gd name="connsiteY0" fmla="*/ 0 h 585597"/>
                <a:gd name="connsiteX1" fmla="*/ 168973 w 676179"/>
                <a:gd name="connsiteY1" fmla="*/ 0 h 585597"/>
                <a:gd name="connsiteX2" fmla="*/ 0 w 676179"/>
                <a:gd name="connsiteY2" fmla="*/ 292798 h 585597"/>
                <a:gd name="connsiteX3" fmla="*/ 168973 w 676179"/>
                <a:gd name="connsiteY3" fmla="*/ 585597 h 585597"/>
                <a:gd name="connsiteX4" fmla="*/ 507111 w 676179"/>
                <a:gd name="connsiteY4" fmla="*/ 585597 h 585597"/>
                <a:gd name="connsiteX5" fmla="*/ 676180 w 676179"/>
                <a:gd name="connsiteY5" fmla="*/ 292798 h 585597"/>
                <a:gd name="connsiteX6" fmla="*/ 507111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507111" y="0"/>
                  </a:moveTo>
                  <a:lnTo>
                    <a:pt x="168973" y="0"/>
                  </a:lnTo>
                  <a:lnTo>
                    <a:pt x="0" y="292798"/>
                  </a:lnTo>
                  <a:lnTo>
                    <a:pt x="168973" y="585597"/>
                  </a:lnTo>
                  <a:lnTo>
                    <a:pt x="507111" y="585597"/>
                  </a:lnTo>
                  <a:lnTo>
                    <a:pt x="676180" y="292798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ISO/PC 335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84CF30CD-542C-52B9-0CB6-04824E4535F7}"/>
                </a:ext>
              </a:extLst>
            </p:cNvPr>
            <p:cNvSpPr/>
            <p:nvPr/>
          </p:nvSpPr>
          <p:spPr>
            <a:xfrm>
              <a:off x="911901" y="4732766"/>
              <a:ext cx="1014814" cy="878857"/>
            </a:xfrm>
            <a:custGeom>
              <a:avLst/>
              <a:gdLst>
                <a:gd name="connsiteX0" fmla="*/ 438817 w 585120"/>
                <a:gd name="connsiteY0" fmla="*/ 0 h 506730"/>
                <a:gd name="connsiteX1" fmla="*/ 146209 w 585120"/>
                <a:gd name="connsiteY1" fmla="*/ 0 h 506730"/>
                <a:gd name="connsiteX2" fmla="*/ 0 w 585120"/>
                <a:gd name="connsiteY2" fmla="*/ 253365 h 506730"/>
                <a:gd name="connsiteX3" fmla="*/ 146209 w 585120"/>
                <a:gd name="connsiteY3" fmla="*/ 506730 h 506730"/>
                <a:gd name="connsiteX4" fmla="*/ 438817 w 585120"/>
                <a:gd name="connsiteY4" fmla="*/ 506730 h 506730"/>
                <a:gd name="connsiteX5" fmla="*/ 585121 w 585120"/>
                <a:gd name="connsiteY5" fmla="*/ 253365 h 506730"/>
                <a:gd name="connsiteX6" fmla="*/ 438817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438817" y="0"/>
                  </a:moveTo>
                  <a:lnTo>
                    <a:pt x="146209" y="0"/>
                  </a:lnTo>
                  <a:lnTo>
                    <a:pt x="0" y="253365"/>
                  </a:lnTo>
                  <a:lnTo>
                    <a:pt x="146209" y="506730"/>
                  </a:lnTo>
                  <a:lnTo>
                    <a:pt x="438817" y="506730"/>
                  </a:lnTo>
                  <a:lnTo>
                    <a:pt x="585121" y="253365"/>
                  </a:lnTo>
                  <a:lnTo>
                    <a:pt x="438817" y="0"/>
                  </a:lnTo>
                  <a:close/>
                </a:path>
              </a:pathLst>
            </a:custGeom>
            <a:noFill/>
            <a:ln w="7144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6CAB26BA-8FA5-5540-DFA4-5E05E03F9950}"/>
                </a:ext>
              </a:extLst>
            </p:cNvPr>
            <p:cNvSpPr/>
            <p:nvPr/>
          </p:nvSpPr>
          <p:spPr>
            <a:xfrm>
              <a:off x="7960266" y="1705499"/>
              <a:ext cx="3572090" cy="1182161"/>
            </a:xfrm>
            <a:custGeom>
              <a:avLst/>
              <a:gdLst>
                <a:gd name="connsiteX0" fmla="*/ 0 w 2059590"/>
                <a:gd name="connsiteY0" fmla="*/ 340805 h 681608"/>
                <a:gd name="connsiteX1" fmla="*/ 196787 w 2059590"/>
                <a:gd name="connsiteY1" fmla="*/ 0 h 681608"/>
                <a:gd name="connsiteX2" fmla="*/ 1862804 w 2059590"/>
                <a:gd name="connsiteY2" fmla="*/ 0 h 681608"/>
                <a:gd name="connsiteX3" fmla="*/ 2059591 w 2059590"/>
                <a:gd name="connsiteY3" fmla="*/ 340805 h 681608"/>
                <a:gd name="connsiteX4" fmla="*/ 1862804 w 2059590"/>
                <a:gd name="connsiteY4" fmla="*/ 681609 h 681608"/>
                <a:gd name="connsiteX5" fmla="*/ 196787 w 2059590"/>
                <a:gd name="connsiteY5" fmla="*/ 681609 h 681608"/>
                <a:gd name="connsiteX6" fmla="*/ 0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0" y="340805"/>
                  </a:moveTo>
                  <a:lnTo>
                    <a:pt x="196787" y="0"/>
                  </a:lnTo>
                  <a:lnTo>
                    <a:pt x="1862804" y="0"/>
                  </a:lnTo>
                  <a:lnTo>
                    <a:pt x="2059591" y="340805"/>
                  </a:lnTo>
                  <a:lnTo>
                    <a:pt x="186280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53B40A2C-4DFA-DEC7-33DC-89F15CDC3398}"/>
                </a:ext>
              </a:extLst>
            </p:cNvPr>
            <p:cNvSpPr/>
            <p:nvPr/>
          </p:nvSpPr>
          <p:spPr>
            <a:xfrm>
              <a:off x="9986098" y="1705499"/>
              <a:ext cx="1546260" cy="1182161"/>
            </a:xfrm>
            <a:custGeom>
              <a:avLst/>
              <a:gdLst>
                <a:gd name="connsiteX0" fmla="*/ 0 w 891540"/>
                <a:gd name="connsiteY0" fmla="*/ 340805 h 681608"/>
                <a:gd name="connsiteX1" fmla="*/ 196787 w 891540"/>
                <a:gd name="connsiteY1" fmla="*/ 0 h 681608"/>
                <a:gd name="connsiteX2" fmla="*/ 694754 w 891540"/>
                <a:gd name="connsiteY2" fmla="*/ 0 h 681608"/>
                <a:gd name="connsiteX3" fmla="*/ 891540 w 891540"/>
                <a:gd name="connsiteY3" fmla="*/ 340805 h 681608"/>
                <a:gd name="connsiteX4" fmla="*/ 694754 w 891540"/>
                <a:gd name="connsiteY4" fmla="*/ 681609 h 681608"/>
                <a:gd name="connsiteX5" fmla="*/ 196787 w 891540"/>
                <a:gd name="connsiteY5" fmla="*/ 681609 h 681608"/>
                <a:gd name="connsiteX6" fmla="*/ 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0" y="340805"/>
                  </a:moveTo>
                  <a:lnTo>
                    <a:pt x="196787" y="0"/>
                  </a:lnTo>
                  <a:lnTo>
                    <a:pt x="694754" y="0"/>
                  </a:lnTo>
                  <a:lnTo>
                    <a:pt x="891540" y="340805"/>
                  </a:lnTo>
                  <a:lnTo>
                    <a:pt x="69475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27" name="Picture 526">
              <a:extLst>
                <a:ext uri="{FF2B5EF4-FFF2-40B4-BE49-F238E27FC236}">
                  <a16:creationId xmlns:a16="http://schemas.microsoft.com/office/drawing/2014/main" id="{DC9B0D60-125F-FBB0-D245-2B6B180F2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58566" y="1763484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998C1110-79F7-C023-38FA-A2E8C9BD54CD}"/>
                </a:ext>
              </a:extLst>
            </p:cNvPr>
            <p:cNvSpPr/>
            <p:nvPr/>
          </p:nvSpPr>
          <p:spPr>
            <a:xfrm>
              <a:off x="10186484" y="1788759"/>
              <a:ext cx="1172744" cy="1015642"/>
            </a:xfrm>
            <a:custGeom>
              <a:avLst/>
              <a:gdLst>
                <a:gd name="connsiteX0" fmla="*/ 168973 w 676179"/>
                <a:gd name="connsiteY0" fmla="*/ 0 h 585597"/>
                <a:gd name="connsiteX1" fmla="*/ 507111 w 676179"/>
                <a:gd name="connsiteY1" fmla="*/ 0 h 585597"/>
                <a:gd name="connsiteX2" fmla="*/ 676180 w 676179"/>
                <a:gd name="connsiteY2" fmla="*/ 292799 h 585597"/>
                <a:gd name="connsiteX3" fmla="*/ 507111 w 676179"/>
                <a:gd name="connsiteY3" fmla="*/ 585597 h 585597"/>
                <a:gd name="connsiteX4" fmla="*/ 168973 w 676179"/>
                <a:gd name="connsiteY4" fmla="*/ 585597 h 585597"/>
                <a:gd name="connsiteX5" fmla="*/ 0 w 676179"/>
                <a:gd name="connsiteY5" fmla="*/ 292799 h 585597"/>
                <a:gd name="connsiteX6" fmla="*/ 168973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168973" y="0"/>
                  </a:moveTo>
                  <a:lnTo>
                    <a:pt x="507111" y="0"/>
                  </a:lnTo>
                  <a:lnTo>
                    <a:pt x="676180" y="292799"/>
                  </a:lnTo>
                  <a:lnTo>
                    <a:pt x="507111" y="585597"/>
                  </a:lnTo>
                  <a:lnTo>
                    <a:pt x="168973" y="585597"/>
                  </a:lnTo>
                  <a:lnTo>
                    <a:pt x="0" y="292799"/>
                  </a:lnTo>
                  <a:lnTo>
                    <a:pt x="16897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260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42C49A1D-261B-6179-9485-7003384D356E}"/>
                </a:ext>
              </a:extLst>
            </p:cNvPr>
            <p:cNvSpPr/>
            <p:nvPr/>
          </p:nvSpPr>
          <p:spPr>
            <a:xfrm>
              <a:off x="10265450" y="1857151"/>
              <a:ext cx="1014814" cy="878857"/>
            </a:xfrm>
            <a:custGeom>
              <a:avLst/>
              <a:gdLst>
                <a:gd name="connsiteX0" fmla="*/ 146209 w 585120"/>
                <a:gd name="connsiteY0" fmla="*/ 0 h 506730"/>
                <a:gd name="connsiteX1" fmla="*/ 438817 w 585120"/>
                <a:gd name="connsiteY1" fmla="*/ 0 h 506730"/>
                <a:gd name="connsiteX2" fmla="*/ 585121 w 585120"/>
                <a:gd name="connsiteY2" fmla="*/ 253365 h 506730"/>
                <a:gd name="connsiteX3" fmla="*/ 438817 w 585120"/>
                <a:gd name="connsiteY3" fmla="*/ 506730 h 506730"/>
                <a:gd name="connsiteX4" fmla="*/ 146209 w 585120"/>
                <a:gd name="connsiteY4" fmla="*/ 506730 h 506730"/>
                <a:gd name="connsiteX5" fmla="*/ 0 w 585120"/>
                <a:gd name="connsiteY5" fmla="*/ 253365 h 506730"/>
                <a:gd name="connsiteX6" fmla="*/ 146209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146209" y="0"/>
                  </a:moveTo>
                  <a:lnTo>
                    <a:pt x="438817" y="0"/>
                  </a:lnTo>
                  <a:lnTo>
                    <a:pt x="585121" y="253365"/>
                  </a:lnTo>
                  <a:lnTo>
                    <a:pt x="438817" y="506730"/>
                  </a:lnTo>
                  <a:lnTo>
                    <a:pt x="146209" y="506730"/>
                  </a:lnTo>
                  <a:lnTo>
                    <a:pt x="0" y="253365"/>
                  </a:lnTo>
                  <a:lnTo>
                    <a:pt x="146209" y="0"/>
                  </a:lnTo>
                  <a:close/>
                </a:path>
              </a:pathLst>
            </a:custGeom>
            <a:noFill/>
            <a:ln w="7144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F4BECA96-761B-1139-A00A-EB3F9D92D655}"/>
                </a:ext>
              </a:extLst>
            </p:cNvPr>
            <p:cNvSpPr/>
            <p:nvPr/>
          </p:nvSpPr>
          <p:spPr>
            <a:xfrm>
              <a:off x="7960267" y="3143224"/>
              <a:ext cx="3572090" cy="1182162"/>
            </a:xfrm>
            <a:custGeom>
              <a:avLst/>
              <a:gdLst>
                <a:gd name="connsiteX0" fmla="*/ 0 w 2059590"/>
                <a:gd name="connsiteY0" fmla="*/ 340805 h 681609"/>
                <a:gd name="connsiteX1" fmla="*/ 196787 w 2059590"/>
                <a:gd name="connsiteY1" fmla="*/ 0 h 681609"/>
                <a:gd name="connsiteX2" fmla="*/ 1862804 w 2059590"/>
                <a:gd name="connsiteY2" fmla="*/ 0 h 681609"/>
                <a:gd name="connsiteX3" fmla="*/ 2059591 w 2059590"/>
                <a:gd name="connsiteY3" fmla="*/ 340805 h 681609"/>
                <a:gd name="connsiteX4" fmla="*/ 1862804 w 2059590"/>
                <a:gd name="connsiteY4" fmla="*/ 681609 h 681609"/>
                <a:gd name="connsiteX5" fmla="*/ 196787 w 2059590"/>
                <a:gd name="connsiteY5" fmla="*/ 681609 h 681609"/>
                <a:gd name="connsiteX6" fmla="*/ 0 w 2059590"/>
                <a:gd name="connsiteY6" fmla="*/ 340805 h 6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9">
                  <a:moveTo>
                    <a:pt x="0" y="340805"/>
                  </a:moveTo>
                  <a:lnTo>
                    <a:pt x="196787" y="0"/>
                  </a:lnTo>
                  <a:lnTo>
                    <a:pt x="1862804" y="0"/>
                  </a:lnTo>
                  <a:lnTo>
                    <a:pt x="2059591" y="340805"/>
                  </a:lnTo>
                  <a:lnTo>
                    <a:pt x="186280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rgbClr val="703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A8755A47-65C3-DF28-F1C1-DE99617B7E95}"/>
                </a:ext>
              </a:extLst>
            </p:cNvPr>
            <p:cNvSpPr/>
            <p:nvPr/>
          </p:nvSpPr>
          <p:spPr>
            <a:xfrm>
              <a:off x="9986098" y="3143224"/>
              <a:ext cx="1546260" cy="1182162"/>
            </a:xfrm>
            <a:custGeom>
              <a:avLst/>
              <a:gdLst>
                <a:gd name="connsiteX0" fmla="*/ 0 w 891540"/>
                <a:gd name="connsiteY0" fmla="*/ 340805 h 681609"/>
                <a:gd name="connsiteX1" fmla="*/ 196787 w 891540"/>
                <a:gd name="connsiteY1" fmla="*/ 0 h 681609"/>
                <a:gd name="connsiteX2" fmla="*/ 694754 w 891540"/>
                <a:gd name="connsiteY2" fmla="*/ 0 h 681609"/>
                <a:gd name="connsiteX3" fmla="*/ 891540 w 891540"/>
                <a:gd name="connsiteY3" fmla="*/ 340805 h 681609"/>
                <a:gd name="connsiteX4" fmla="*/ 694754 w 891540"/>
                <a:gd name="connsiteY4" fmla="*/ 681609 h 681609"/>
                <a:gd name="connsiteX5" fmla="*/ 196787 w 891540"/>
                <a:gd name="connsiteY5" fmla="*/ 681609 h 681609"/>
                <a:gd name="connsiteX6" fmla="*/ 0 w 891540"/>
                <a:gd name="connsiteY6" fmla="*/ 340805 h 6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9">
                  <a:moveTo>
                    <a:pt x="0" y="340805"/>
                  </a:moveTo>
                  <a:lnTo>
                    <a:pt x="196787" y="0"/>
                  </a:lnTo>
                  <a:lnTo>
                    <a:pt x="694754" y="0"/>
                  </a:lnTo>
                  <a:lnTo>
                    <a:pt x="891540" y="340805"/>
                  </a:lnTo>
                  <a:lnTo>
                    <a:pt x="69475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rgbClr val="4F22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32" name="Picture 531">
              <a:extLst>
                <a:ext uri="{FF2B5EF4-FFF2-40B4-BE49-F238E27FC236}">
                  <a16:creationId xmlns:a16="http://schemas.microsoft.com/office/drawing/2014/main" id="{AF461C38-ED85-0EEA-7A5F-3D27A0CEF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58566" y="3198731"/>
              <a:ext cx="127669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2E319706-7ECF-29B5-B670-EA728A38EC83}"/>
                </a:ext>
              </a:extLst>
            </p:cNvPr>
            <p:cNvSpPr/>
            <p:nvPr/>
          </p:nvSpPr>
          <p:spPr>
            <a:xfrm>
              <a:off x="10186484" y="3226484"/>
              <a:ext cx="1172744" cy="1015642"/>
            </a:xfrm>
            <a:custGeom>
              <a:avLst/>
              <a:gdLst>
                <a:gd name="connsiteX0" fmla="*/ 168973 w 676179"/>
                <a:gd name="connsiteY0" fmla="*/ 0 h 585597"/>
                <a:gd name="connsiteX1" fmla="*/ 507111 w 676179"/>
                <a:gd name="connsiteY1" fmla="*/ 0 h 585597"/>
                <a:gd name="connsiteX2" fmla="*/ 676180 w 676179"/>
                <a:gd name="connsiteY2" fmla="*/ 292799 h 585597"/>
                <a:gd name="connsiteX3" fmla="*/ 507111 w 676179"/>
                <a:gd name="connsiteY3" fmla="*/ 585597 h 585597"/>
                <a:gd name="connsiteX4" fmla="*/ 168973 w 676179"/>
                <a:gd name="connsiteY4" fmla="*/ 585597 h 585597"/>
                <a:gd name="connsiteX5" fmla="*/ 0 w 676179"/>
                <a:gd name="connsiteY5" fmla="*/ 292799 h 585597"/>
                <a:gd name="connsiteX6" fmla="*/ 168973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168973" y="0"/>
                  </a:moveTo>
                  <a:lnTo>
                    <a:pt x="507111" y="0"/>
                  </a:lnTo>
                  <a:lnTo>
                    <a:pt x="676180" y="292799"/>
                  </a:lnTo>
                  <a:lnTo>
                    <a:pt x="507111" y="585597"/>
                  </a:lnTo>
                  <a:lnTo>
                    <a:pt x="168973" y="585597"/>
                  </a:lnTo>
                  <a:lnTo>
                    <a:pt x="0" y="292799"/>
                  </a:lnTo>
                  <a:lnTo>
                    <a:pt x="16897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266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C0DF2701-208B-0F0D-C888-0BD7F0CD739C}"/>
                </a:ext>
              </a:extLst>
            </p:cNvPr>
            <p:cNvSpPr/>
            <p:nvPr/>
          </p:nvSpPr>
          <p:spPr>
            <a:xfrm>
              <a:off x="10265450" y="3294876"/>
              <a:ext cx="1014814" cy="878856"/>
            </a:xfrm>
            <a:custGeom>
              <a:avLst/>
              <a:gdLst>
                <a:gd name="connsiteX0" fmla="*/ 146209 w 585120"/>
                <a:gd name="connsiteY0" fmla="*/ 0 h 506729"/>
                <a:gd name="connsiteX1" fmla="*/ 438817 w 585120"/>
                <a:gd name="connsiteY1" fmla="*/ 0 h 506729"/>
                <a:gd name="connsiteX2" fmla="*/ 585121 w 585120"/>
                <a:gd name="connsiteY2" fmla="*/ 253365 h 506729"/>
                <a:gd name="connsiteX3" fmla="*/ 438817 w 585120"/>
                <a:gd name="connsiteY3" fmla="*/ 506730 h 506729"/>
                <a:gd name="connsiteX4" fmla="*/ 146209 w 585120"/>
                <a:gd name="connsiteY4" fmla="*/ 506730 h 506729"/>
                <a:gd name="connsiteX5" fmla="*/ 0 w 585120"/>
                <a:gd name="connsiteY5" fmla="*/ 253365 h 506729"/>
                <a:gd name="connsiteX6" fmla="*/ 146209 w 585120"/>
                <a:gd name="connsiteY6" fmla="*/ 0 h 50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29">
                  <a:moveTo>
                    <a:pt x="146209" y="0"/>
                  </a:moveTo>
                  <a:lnTo>
                    <a:pt x="438817" y="0"/>
                  </a:lnTo>
                  <a:lnTo>
                    <a:pt x="585121" y="253365"/>
                  </a:lnTo>
                  <a:lnTo>
                    <a:pt x="438817" y="506730"/>
                  </a:lnTo>
                  <a:lnTo>
                    <a:pt x="146209" y="506730"/>
                  </a:lnTo>
                  <a:lnTo>
                    <a:pt x="0" y="253365"/>
                  </a:lnTo>
                  <a:lnTo>
                    <a:pt x="146209" y="0"/>
                  </a:lnTo>
                  <a:close/>
                </a:path>
              </a:pathLst>
            </a:custGeom>
            <a:noFill/>
            <a:ln w="7144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235CEC7E-508A-554D-6A13-BF376BFFF1D1}"/>
                </a:ext>
              </a:extLst>
            </p:cNvPr>
            <p:cNvSpPr/>
            <p:nvPr/>
          </p:nvSpPr>
          <p:spPr>
            <a:xfrm>
              <a:off x="7960266" y="4581113"/>
              <a:ext cx="3572090" cy="1182161"/>
            </a:xfrm>
            <a:custGeom>
              <a:avLst/>
              <a:gdLst>
                <a:gd name="connsiteX0" fmla="*/ 0 w 2059590"/>
                <a:gd name="connsiteY0" fmla="*/ 340805 h 681608"/>
                <a:gd name="connsiteX1" fmla="*/ 196787 w 2059590"/>
                <a:gd name="connsiteY1" fmla="*/ 0 h 681608"/>
                <a:gd name="connsiteX2" fmla="*/ 1862804 w 2059590"/>
                <a:gd name="connsiteY2" fmla="*/ 0 h 681608"/>
                <a:gd name="connsiteX3" fmla="*/ 2059591 w 2059590"/>
                <a:gd name="connsiteY3" fmla="*/ 340805 h 681608"/>
                <a:gd name="connsiteX4" fmla="*/ 1862804 w 2059590"/>
                <a:gd name="connsiteY4" fmla="*/ 681609 h 681608"/>
                <a:gd name="connsiteX5" fmla="*/ 196787 w 2059590"/>
                <a:gd name="connsiteY5" fmla="*/ 681609 h 681608"/>
                <a:gd name="connsiteX6" fmla="*/ 0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0" y="340805"/>
                  </a:moveTo>
                  <a:lnTo>
                    <a:pt x="196787" y="0"/>
                  </a:lnTo>
                  <a:lnTo>
                    <a:pt x="1862804" y="0"/>
                  </a:lnTo>
                  <a:lnTo>
                    <a:pt x="2059591" y="340805"/>
                  </a:lnTo>
                  <a:lnTo>
                    <a:pt x="186280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16326E60-EEC6-AF6B-80E7-30FC626C1B42}"/>
                </a:ext>
              </a:extLst>
            </p:cNvPr>
            <p:cNvSpPr/>
            <p:nvPr/>
          </p:nvSpPr>
          <p:spPr>
            <a:xfrm>
              <a:off x="9986098" y="4581114"/>
              <a:ext cx="1546260" cy="1182161"/>
            </a:xfrm>
            <a:custGeom>
              <a:avLst/>
              <a:gdLst>
                <a:gd name="connsiteX0" fmla="*/ 0 w 891540"/>
                <a:gd name="connsiteY0" fmla="*/ 340805 h 681608"/>
                <a:gd name="connsiteX1" fmla="*/ 196787 w 891540"/>
                <a:gd name="connsiteY1" fmla="*/ 0 h 681608"/>
                <a:gd name="connsiteX2" fmla="*/ 694754 w 891540"/>
                <a:gd name="connsiteY2" fmla="*/ 0 h 681608"/>
                <a:gd name="connsiteX3" fmla="*/ 891540 w 891540"/>
                <a:gd name="connsiteY3" fmla="*/ 340805 h 681608"/>
                <a:gd name="connsiteX4" fmla="*/ 694754 w 891540"/>
                <a:gd name="connsiteY4" fmla="*/ 681609 h 681608"/>
                <a:gd name="connsiteX5" fmla="*/ 196787 w 891540"/>
                <a:gd name="connsiteY5" fmla="*/ 681609 h 681608"/>
                <a:gd name="connsiteX6" fmla="*/ 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0" y="340805"/>
                  </a:moveTo>
                  <a:lnTo>
                    <a:pt x="196787" y="0"/>
                  </a:lnTo>
                  <a:lnTo>
                    <a:pt x="694754" y="0"/>
                  </a:lnTo>
                  <a:lnTo>
                    <a:pt x="891540" y="340805"/>
                  </a:lnTo>
                  <a:lnTo>
                    <a:pt x="69475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37" name="Picture 536">
              <a:extLst>
                <a:ext uri="{FF2B5EF4-FFF2-40B4-BE49-F238E27FC236}">
                  <a16:creationId xmlns:a16="http://schemas.microsoft.com/office/drawing/2014/main" id="{7B51D29E-5739-7E86-D35E-51031E22F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158566" y="4637943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AF7EBA9C-3426-0E7A-1533-BECE4C9E0515}"/>
                </a:ext>
              </a:extLst>
            </p:cNvPr>
            <p:cNvSpPr/>
            <p:nvPr/>
          </p:nvSpPr>
          <p:spPr>
            <a:xfrm>
              <a:off x="10186483" y="4664375"/>
              <a:ext cx="1172744" cy="1015642"/>
            </a:xfrm>
            <a:custGeom>
              <a:avLst/>
              <a:gdLst>
                <a:gd name="connsiteX0" fmla="*/ 168973 w 676179"/>
                <a:gd name="connsiteY0" fmla="*/ 0 h 585597"/>
                <a:gd name="connsiteX1" fmla="*/ 507111 w 676179"/>
                <a:gd name="connsiteY1" fmla="*/ 0 h 585597"/>
                <a:gd name="connsiteX2" fmla="*/ 676180 w 676179"/>
                <a:gd name="connsiteY2" fmla="*/ 292798 h 585597"/>
                <a:gd name="connsiteX3" fmla="*/ 507111 w 676179"/>
                <a:gd name="connsiteY3" fmla="*/ 585597 h 585597"/>
                <a:gd name="connsiteX4" fmla="*/ 168973 w 676179"/>
                <a:gd name="connsiteY4" fmla="*/ 585597 h 585597"/>
                <a:gd name="connsiteX5" fmla="*/ 0 w 676179"/>
                <a:gd name="connsiteY5" fmla="*/ 292798 h 585597"/>
                <a:gd name="connsiteX6" fmla="*/ 168973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168973" y="0"/>
                  </a:moveTo>
                  <a:lnTo>
                    <a:pt x="507111" y="0"/>
                  </a:lnTo>
                  <a:lnTo>
                    <a:pt x="676180" y="292798"/>
                  </a:lnTo>
                  <a:lnTo>
                    <a:pt x="507111" y="585597"/>
                  </a:lnTo>
                  <a:lnTo>
                    <a:pt x="168973" y="585597"/>
                  </a:lnTo>
                  <a:lnTo>
                    <a:pt x="0" y="292798"/>
                  </a:lnTo>
                  <a:lnTo>
                    <a:pt x="16897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279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58857684-0E6E-1481-59F9-76101326F153}"/>
                </a:ext>
              </a:extLst>
            </p:cNvPr>
            <p:cNvSpPr/>
            <p:nvPr/>
          </p:nvSpPr>
          <p:spPr>
            <a:xfrm>
              <a:off x="10265450" y="4732766"/>
              <a:ext cx="1014814" cy="878857"/>
            </a:xfrm>
            <a:custGeom>
              <a:avLst/>
              <a:gdLst>
                <a:gd name="connsiteX0" fmla="*/ 146209 w 585120"/>
                <a:gd name="connsiteY0" fmla="*/ 0 h 506730"/>
                <a:gd name="connsiteX1" fmla="*/ 438817 w 585120"/>
                <a:gd name="connsiteY1" fmla="*/ 0 h 506730"/>
                <a:gd name="connsiteX2" fmla="*/ 585121 w 585120"/>
                <a:gd name="connsiteY2" fmla="*/ 253365 h 506730"/>
                <a:gd name="connsiteX3" fmla="*/ 438817 w 585120"/>
                <a:gd name="connsiteY3" fmla="*/ 506730 h 506730"/>
                <a:gd name="connsiteX4" fmla="*/ 146209 w 585120"/>
                <a:gd name="connsiteY4" fmla="*/ 506730 h 506730"/>
                <a:gd name="connsiteX5" fmla="*/ 0 w 585120"/>
                <a:gd name="connsiteY5" fmla="*/ 253365 h 506730"/>
                <a:gd name="connsiteX6" fmla="*/ 146209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146209" y="0"/>
                  </a:moveTo>
                  <a:lnTo>
                    <a:pt x="438817" y="0"/>
                  </a:lnTo>
                  <a:lnTo>
                    <a:pt x="585121" y="253365"/>
                  </a:lnTo>
                  <a:lnTo>
                    <a:pt x="438817" y="506730"/>
                  </a:lnTo>
                  <a:lnTo>
                    <a:pt x="146209" y="506730"/>
                  </a:lnTo>
                  <a:lnTo>
                    <a:pt x="0" y="253365"/>
                  </a:lnTo>
                  <a:lnTo>
                    <a:pt x="146209" y="0"/>
                  </a:lnTo>
                  <a:close/>
                </a:path>
              </a:pathLst>
            </a:custGeom>
            <a:noFill/>
            <a:ln w="7144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1" name="Rectangle 540">
              <a:extLst>
                <a:ext uri="{FF2B5EF4-FFF2-40B4-BE49-F238E27FC236}">
                  <a16:creationId xmlns:a16="http://schemas.microsoft.com/office/drawing/2014/main" id="{7BA973A8-A2F0-C470-2040-7FDF0FFABEAA}"/>
                </a:ext>
              </a:extLst>
            </p:cNvPr>
            <p:cNvSpPr/>
            <p:nvPr/>
          </p:nvSpPr>
          <p:spPr>
            <a:xfrm>
              <a:off x="2420611" y="3406956"/>
              <a:ext cx="1853363" cy="653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rtl="1"/>
              <a:r>
                <a:rPr lang="fa-I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اقتصاد اشتراکی</a:t>
              </a:r>
              <a:endParaRPr lang="en-US" sz="120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392DBC1C-AA29-DD07-B3B2-1082B912EA86}"/>
                </a:ext>
              </a:extLst>
            </p:cNvPr>
            <p:cNvSpPr/>
            <p:nvPr/>
          </p:nvSpPr>
          <p:spPr>
            <a:xfrm>
              <a:off x="1907692" y="4644835"/>
              <a:ext cx="2093701" cy="10626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1100" dirty="0">
                  <a:latin typeface="Times New Roman" panose="02020603050405020304" pitchFamily="18" charset="0"/>
                  <a:cs typeface="B Nazanin" panose="00000400000000000000" pitchFamily="2" charset="-78"/>
                </a:rPr>
                <a:t>راهنما برای </a:t>
              </a:r>
              <a:r>
                <a:rPr lang="fa-IR" sz="1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سازمان ها به منظور افزایش درک مصرف کننده از شرایط و ضوابط آنلاین</a:t>
              </a:r>
              <a:endParaRPr lang="en-US" sz="1100" b="0" i="0" dirty="0">
                <a:solidFill>
                  <a:schemeClr val="bg1"/>
                </a:solidFill>
                <a:effectLst/>
                <a:latin typeface="Roboto"/>
                <a:cs typeface="B Nazanin" panose="00000400000000000000" pitchFamily="2" charset="-78"/>
              </a:endParaRPr>
            </a:p>
          </p:txBody>
        </p:sp>
        <p:sp>
          <p:nvSpPr>
            <p:cNvPr id="543" name="Rectangle 542">
              <a:extLst>
                <a:ext uri="{FF2B5EF4-FFF2-40B4-BE49-F238E27FC236}">
                  <a16:creationId xmlns:a16="http://schemas.microsoft.com/office/drawing/2014/main" id="{43F0B863-C141-71EC-0AF0-5D369F93926F}"/>
                </a:ext>
              </a:extLst>
            </p:cNvPr>
            <p:cNvSpPr/>
            <p:nvPr/>
          </p:nvSpPr>
          <p:spPr>
            <a:xfrm>
              <a:off x="8155226" y="1942207"/>
              <a:ext cx="1853363" cy="653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مدیریت منابع انسانی</a:t>
              </a:r>
              <a:endParaRPr lang="en-US" sz="120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50A7B698-FE0E-F715-77E1-60BD903F711A}"/>
                </a:ext>
              </a:extLst>
            </p:cNvPr>
            <p:cNvSpPr/>
            <p:nvPr/>
          </p:nvSpPr>
          <p:spPr>
            <a:xfrm>
              <a:off x="8222849" y="3503474"/>
              <a:ext cx="1853363" cy="653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1200" b="0" i="0" dirty="0">
                  <a:solidFill>
                    <a:srgbClr val="202124"/>
                  </a:solidFill>
                  <a:effectLst/>
                  <a:latin typeface="Google Sans"/>
                </a:rPr>
                <a:t> </a:t>
              </a:r>
              <a:r>
                <a:rPr lang="fa-IR" dirty="0">
                  <a:latin typeface="Times New Roman" panose="02020603050405020304" pitchFamily="18" charset="0"/>
                  <a:cs typeface="B Nazanin" panose="00000400000000000000" pitchFamily="2" charset="-78"/>
                </a:rPr>
                <a:t>زیست‌ همانندسازی</a:t>
              </a:r>
              <a:endParaRPr lang="en-US" dirty="0">
                <a:latin typeface="Times New Roman" panose="02020603050405020304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88D918B6-B69C-09B4-DCCF-43089D02012B}"/>
                </a:ext>
              </a:extLst>
            </p:cNvPr>
            <p:cNvSpPr/>
            <p:nvPr/>
          </p:nvSpPr>
          <p:spPr>
            <a:xfrm>
              <a:off x="8222849" y="4941362"/>
              <a:ext cx="1853363" cy="653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مدیریت نوآوری</a:t>
              </a:r>
              <a:endParaRPr lang="en-US" sz="120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ACCD300C-5AF5-743B-4C4F-1E408062D6C5}"/>
                </a:ext>
              </a:extLst>
            </p:cNvPr>
            <p:cNvSpPr/>
            <p:nvPr/>
          </p:nvSpPr>
          <p:spPr>
            <a:xfrm>
              <a:off x="659642" y="5907794"/>
              <a:ext cx="3572090" cy="1182161"/>
            </a:xfrm>
            <a:custGeom>
              <a:avLst/>
              <a:gdLst>
                <a:gd name="connsiteX0" fmla="*/ 2059591 w 2059590"/>
                <a:gd name="connsiteY0" fmla="*/ 340805 h 681608"/>
                <a:gd name="connsiteX1" fmla="*/ 1862900 w 2059590"/>
                <a:gd name="connsiteY1" fmla="*/ 0 h 681608"/>
                <a:gd name="connsiteX2" fmla="*/ 196786 w 2059590"/>
                <a:gd name="connsiteY2" fmla="*/ 0 h 681608"/>
                <a:gd name="connsiteX3" fmla="*/ 0 w 2059590"/>
                <a:gd name="connsiteY3" fmla="*/ 340805 h 681608"/>
                <a:gd name="connsiteX4" fmla="*/ 196786 w 2059590"/>
                <a:gd name="connsiteY4" fmla="*/ 681609 h 681608"/>
                <a:gd name="connsiteX5" fmla="*/ 1862900 w 2059590"/>
                <a:gd name="connsiteY5" fmla="*/ 681609 h 681608"/>
                <a:gd name="connsiteX6" fmla="*/ 2059591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2059591" y="340805"/>
                  </a:moveTo>
                  <a:lnTo>
                    <a:pt x="1862900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1862900" y="681609"/>
                  </a:lnTo>
                  <a:lnTo>
                    <a:pt x="2059591" y="34080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547" name="Picture 546">
              <a:extLst>
                <a:ext uri="{FF2B5EF4-FFF2-40B4-BE49-F238E27FC236}">
                  <a16:creationId xmlns:a16="http://schemas.microsoft.com/office/drawing/2014/main" id="{A8BE9D68-C92D-0EEB-18B4-B7D0F20D8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9273" y="5940355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C4580924-CC6E-C7FF-E595-A07D7413F238}"/>
                </a:ext>
              </a:extLst>
            </p:cNvPr>
            <p:cNvSpPr/>
            <p:nvPr/>
          </p:nvSpPr>
          <p:spPr>
            <a:xfrm>
              <a:off x="659642" y="5907794"/>
              <a:ext cx="1546260" cy="1182161"/>
            </a:xfrm>
            <a:custGeom>
              <a:avLst/>
              <a:gdLst>
                <a:gd name="connsiteX0" fmla="*/ 891540 w 891540"/>
                <a:gd name="connsiteY0" fmla="*/ 340805 h 681608"/>
                <a:gd name="connsiteX1" fmla="*/ 694754 w 891540"/>
                <a:gd name="connsiteY1" fmla="*/ 0 h 681608"/>
                <a:gd name="connsiteX2" fmla="*/ 196786 w 891540"/>
                <a:gd name="connsiteY2" fmla="*/ 0 h 681608"/>
                <a:gd name="connsiteX3" fmla="*/ 0 w 891540"/>
                <a:gd name="connsiteY3" fmla="*/ 340805 h 681608"/>
                <a:gd name="connsiteX4" fmla="*/ 196786 w 891540"/>
                <a:gd name="connsiteY4" fmla="*/ 681609 h 681608"/>
                <a:gd name="connsiteX5" fmla="*/ 694754 w 891540"/>
                <a:gd name="connsiteY5" fmla="*/ 681609 h 681608"/>
                <a:gd name="connsiteX6" fmla="*/ 89154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891540" y="340805"/>
                  </a:moveTo>
                  <a:lnTo>
                    <a:pt x="694754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694754" y="681609"/>
                  </a:lnTo>
                  <a:lnTo>
                    <a:pt x="891540" y="34080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B237D839-DAD9-297A-E671-462A52AB41D1}"/>
                </a:ext>
              </a:extLst>
            </p:cNvPr>
            <p:cNvSpPr/>
            <p:nvPr/>
          </p:nvSpPr>
          <p:spPr>
            <a:xfrm>
              <a:off x="829335" y="5979673"/>
              <a:ext cx="1172744" cy="1015643"/>
            </a:xfrm>
            <a:custGeom>
              <a:avLst/>
              <a:gdLst>
                <a:gd name="connsiteX0" fmla="*/ 507111 w 676179"/>
                <a:gd name="connsiteY0" fmla="*/ 0 h 585597"/>
                <a:gd name="connsiteX1" fmla="*/ 168973 w 676179"/>
                <a:gd name="connsiteY1" fmla="*/ 0 h 585597"/>
                <a:gd name="connsiteX2" fmla="*/ 0 w 676179"/>
                <a:gd name="connsiteY2" fmla="*/ 292798 h 585597"/>
                <a:gd name="connsiteX3" fmla="*/ 168973 w 676179"/>
                <a:gd name="connsiteY3" fmla="*/ 585597 h 585597"/>
                <a:gd name="connsiteX4" fmla="*/ 507111 w 676179"/>
                <a:gd name="connsiteY4" fmla="*/ 585597 h 585597"/>
                <a:gd name="connsiteX5" fmla="*/ 676180 w 676179"/>
                <a:gd name="connsiteY5" fmla="*/ 292798 h 585597"/>
                <a:gd name="connsiteX6" fmla="*/ 507111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507111" y="0"/>
                  </a:moveTo>
                  <a:lnTo>
                    <a:pt x="168973" y="0"/>
                  </a:lnTo>
                  <a:lnTo>
                    <a:pt x="0" y="292798"/>
                  </a:lnTo>
                  <a:lnTo>
                    <a:pt x="168973" y="585597"/>
                  </a:lnTo>
                  <a:lnTo>
                    <a:pt x="507111" y="585597"/>
                  </a:lnTo>
                  <a:lnTo>
                    <a:pt x="676180" y="292798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ISO/PC 337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BD81C6ED-1D31-957B-6A86-7DBCBE998BC7}"/>
                </a:ext>
              </a:extLst>
            </p:cNvPr>
            <p:cNvSpPr/>
            <p:nvPr/>
          </p:nvSpPr>
          <p:spPr>
            <a:xfrm>
              <a:off x="911226" y="6048063"/>
              <a:ext cx="1014815" cy="878857"/>
            </a:xfrm>
            <a:custGeom>
              <a:avLst/>
              <a:gdLst>
                <a:gd name="connsiteX0" fmla="*/ 438817 w 585120"/>
                <a:gd name="connsiteY0" fmla="*/ 0 h 506730"/>
                <a:gd name="connsiteX1" fmla="*/ 146209 w 585120"/>
                <a:gd name="connsiteY1" fmla="*/ 0 h 506730"/>
                <a:gd name="connsiteX2" fmla="*/ 0 w 585120"/>
                <a:gd name="connsiteY2" fmla="*/ 253365 h 506730"/>
                <a:gd name="connsiteX3" fmla="*/ 146209 w 585120"/>
                <a:gd name="connsiteY3" fmla="*/ 506730 h 506730"/>
                <a:gd name="connsiteX4" fmla="*/ 438817 w 585120"/>
                <a:gd name="connsiteY4" fmla="*/ 506730 h 506730"/>
                <a:gd name="connsiteX5" fmla="*/ 585121 w 585120"/>
                <a:gd name="connsiteY5" fmla="*/ 253365 h 506730"/>
                <a:gd name="connsiteX6" fmla="*/ 438817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438817" y="0"/>
                  </a:moveTo>
                  <a:lnTo>
                    <a:pt x="146209" y="0"/>
                  </a:lnTo>
                  <a:lnTo>
                    <a:pt x="0" y="253365"/>
                  </a:lnTo>
                  <a:lnTo>
                    <a:pt x="146209" y="506730"/>
                  </a:lnTo>
                  <a:lnTo>
                    <a:pt x="438817" y="506730"/>
                  </a:lnTo>
                  <a:lnTo>
                    <a:pt x="585121" y="253365"/>
                  </a:lnTo>
                  <a:lnTo>
                    <a:pt x="438817" y="0"/>
                  </a:lnTo>
                  <a:close/>
                </a:path>
              </a:pathLst>
            </a:custGeom>
            <a:noFill/>
            <a:ln w="7144" cap="flat">
              <a:solidFill>
                <a:schemeClr val="tx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1" name="Rectangle 550">
              <a:extLst>
                <a:ext uri="{FF2B5EF4-FFF2-40B4-BE49-F238E27FC236}">
                  <a16:creationId xmlns:a16="http://schemas.microsoft.com/office/drawing/2014/main" id="{661605E3-9FF2-AEF9-DEAB-F71EAF4BC68F}"/>
                </a:ext>
              </a:extLst>
            </p:cNvPr>
            <p:cNvSpPr/>
            <p:nvPr/>
          </p:nvSpPr>
          <p:spPr>
            <a:xfrm>
              <a:off x="2201767" y="6027804"/>
              <a:ext cx="1853363" cy="1226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fa-IR" sz="1400" dirty="0">
                  <a:latin typeface="Times New Roman" panose="02020603050405020304" pitchFamily="18" charset="0"/>
                  <a:cs typeface="B Nazanin" panose="00000400000000000000" pitchFamily="2" charset="-78"/>
                </a:rPr>
                <a:t>راهنما </a:t>
              </a:r>
              <a:r>
                <a:rPr lang="fa-IR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برای ترویج و اجرای برابری جنسیتی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rtl="1"/>
              <a:endParaRPr lang="en-US" sz="105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0AFECE1D-F615-82AC-B682-685DD8B9F73E}"/>
                </a:ext>
              </a:extLst>
            </p:cNvPr>
            <p:cNvSpPr/>
            <p:nvPr/>
          </p:nvSpPr>
          <p:spPr>
            <a:xfrm>
              <a:off x="7960266" y="5940354"/>
              <a:ext cx="3572090" cy="1182161"/>
            </a:xfrm>
            <a:custGeom>
              <a:avLst/>
              <a:gdLst>
                <a:gd name="connsiteX0" fmla="*/ 0 w 2059590"/>
                <a:gd name="connsiteY0" fmla="*/ 340805 h 681608"/>
                <a:gd name="connsiteX1" fmla="*/ 196787 w 2059590"/>
                <a:gd name="connsiteY1" fmla="*/ 0 h 681608"/>
                <a:gd name="connsiteX2" fmla="*/ 1862804 w 2059590"/>
                <a:gd name="connsiteY2" fmla="*/ 0 h 681608"/>
                <a:gd name="connsiteX3" fmla="*/ 2059591 w 2059590"/>
                <a:gd name="connsiteY3" fmla="*/ 340805 h 681608"/>
                <a:gd name="connsiteX4" fmla="*/ 1862804 w 2059590"/>
                <a:gd name="connsiteY4" fmla="*/ 681609 h 681608"/>
                <a:gd name="connsiteX5" fmla="*/ 196787 w 2059590"/>
                <a:gd name="connsiteY5" fmla="*/ 681609 h 681608"/>
                <a:gd name="connsiteX6" fmla="*/ 0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0" y="340805"/>
                  </a:moveTo>
                  <a:lnTo>
                    <a:pt x="196787" y="0"/>
                  </a:lnTo>
                  <a:lnTo>
                    <a:pt x="1862804" y="0"/>
                  </a:lnTo>
                  <a:lnTo>
                    <a:pt x="2059591" y="340805"/>
                  </a:lnTo>
                  <a:lnTo>
                    <a:pt x="186280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A2F3337C-B985-2E61-EDC0-DEF42EF0143F}"/>
                </a:ext>
              </a:extLst>
            </p:cNvPr>
            <p:cNvSpPr/>
            <p:nvPr/>
          </p:nvSpPr>
          <p:spPr>
            <a:xfrm>
              <a:off x="9986096" y="5940354"/>
              <a:ext cx="1546260" cy="1182161"/>
            </a:xfrm>
            <a:custGeom>
              <a:avLst/>
              <a:gdLst>
                <a:gd name="connsiteX0" fmla="*/ 0 w 891540"/>
                <a:gd name="connsiteY0" fmla="*/ 340805 h 681608"/>
                <a:gd name="connsiteX1" fmla="*/ 196787 w 891540"/>
                <a:gd name="connsiteY1" fmla="*/ 0 h 681608"/>
                <a:gd name="connsiteX2" fmla="*/ 694754 w 891540"/>
                <a:gd name="connsiteY2" fmla="*/ 0 h 681608"/>
                <a:gd name="connsiteX3" fmla="*/ 891540 w 891540"/>
                <a:gd name="connsiteY3" fmla="*/ 340805 h 681608"/>
                <a:gd name="connsiteX4" fmla="*/ 694754 w 891540"/>
                <a:gd name="connsiteY4" fmla="*/ 681609 h 681608"/>
                <a:gd name="connsiteX5" fmla="*/ 196787 w 891540"/>
                <a:gd name="connsiteY5" fmla="*/ 681609 h 681608"/>
                <a:gd name="connsiteX6" fmla="*/ 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0" y="340805"/>
                  </a:moveTo>
                  <a:lnTo>
                    <a:pt x="196787" y="0"/>
                  </a:lnTo>
                  <a:lnTo>
                    <a:pt x="694754" y="0"/>
                  </a:lnTo>
                  <a:lnTo>
                    <a:pt x="891540" y="340805"/>
                  </a:lnTo>
                  <a:lnTo>
                    <a:pt x="69475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54" name="Picture 553">
              <a:extLst>
                <a:ext uri="{FF2B5EF4-FFF2-40B4-BE49-F238E27FC236}">
                  <a16:creationId xmlns:a16="http://schemas.microsoft.com/office/drawing/2014/main" id="{6B80525D-EF91-0E4A-7211-6B935DD96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146422" y="5995677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E965EDCB-C190-7868-C7E3-07ADFA0AAC70}"/>
                </a:ext>
              </a:extLst>
            </p:cNvPr>
            <p:cNvSpPr/>
            <p:nvPr/>
          </p:nvSpPr>
          <p:spPr>
            <a:xfrm>
              <a:off x="10186483" y="6023612"/>
              <a:ext cx="1172744" cy="1015642"/>
            </a:xfrm>
            <a:custGeom>
              <a:avLst/>
              <a:gdLst>
                <a:gd name="connsiteX0" fmla="*/ 168973 w 676179"/>
                <a:gd name="connsiteY0" fmla="*/ 0 h 585597"/>
                <a:gd name="connsiteX1" fmla="*/ 507111 w 676179"/>
                <a:gd name="connsiteY1" fmla="*/ 0 h 585597"/>
                <a:gd name="connsiteX2" fmla="*/ 676180 w 676179"/>
                <a:gd name="connsiteY2" fmla="*/ 292798 h 585597"/>
                <a:gd name="connsiteX3" fmla="*/ 507111 w 676179"/>
                <a:gd name="connsiteY3" fmla="*/ 585597 h 585597"/>
                <a:gd name="connsiteX4" fmla="*/ 168973 w 676179"/>
                <a:gd name="connsiteY4" fmla="*/ 585597 h 585597"/>
                <a:gd name="connsiteX5" fmla="*/ 0 w 676179"/>
                <a:gd name="connsiteY5" fmla="*/ 292798 h 585597"/>
                <a:gd name="connsiteX6" fmla="*/ 168973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168973" y="0"/>
                  </a:moveTo>
                  <a:lnTo>
                    <a:pt x="507111" y="0"/>
                  </a:lnTo>
                  <a:lnTo>
                    <a:pt x="676180" y="292798"/>
                  </a:lnTo>
                  <a:lnTo>
                    <a:pt x="507111" y="585597"/>
                  </a:lnTo>
                  <a:lnTo>
                    <a:pt x="168973" y="585597"/>
                  </a:lnTo>
                  <a:lnTo>
                    <a:pt x="0" y="292798"/>
                  </a:lnTo>
                  <a:lnTo>
                    <a:pt x="16897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286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D6133CCF-6D7A-B6D2-A130-64BE66AA857D}"/>
                </a:ext>
              </a:extLst>
            </p:cNvPr>
            <p:cNvSpPr/>
            <p:nvPr/>
          </p:nvSpPr>
          <p:spPr>
            <a:xfrm>
              <a:off x="7756443" y="6195840"/>
              <a:ext cx="2319768" cy="5721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15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مدیریت روابط تجاری مشارکتی</a:t>
              </a:r>
              <a:endParaRPr lang="en-US" sz="150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2612D837-603A-3CD1-FD40-6E2335D3EFA0}"/>
                </a:ext>
              </a:extLst>
            </p:cNvPr>
            <p:cNvSpPr/>
            <p:nvPr/>
          </p:nvSpPr>
          <p:spPr>
            <a:xfrm>
              <a:off x="10265450" y="6092005"/>
              <a:ext cx="1014815" cy="878857"/>
            </a:xfrm>
            <a:custGeom>
              <a:avLst/>
              <a:gdLst>
                <a:gd name="connsiteX0" fmla="*/ 146209 w 585120"/>
                <a:gd name="connsiteY0" fmla="*/ 0 h 506730"/>
                <a:gd name="connsiteX1" fmla="*/ 438817 w 585120"/>
                <a:gd name="connsiteY1" fmla="*/ 0 h 506730"/>
                <a:gd name="connsiteX2" fmla="*/ 585121 w 585120"/>
                <a:gd name="connsiteY2" fmla="*/ 253365 h 506730"/>
                <a:gd name="connsiteX3" fmla="*/ 438817 w 585120"/>
                <a:gd name="connsiteY3" fmla="*/ 506730 h 506730"/>
                <a:gd name="connsiteX4" fmla="*/ 146209 w 585120"/>
                <a:gd name="connsiteY4" fmla="*/ 506730 h 506730"/>
                <a:gd name="connsiteX5" fmla="*/ 0 w 585120"/>
                <a:gd name="connsiteY5" fmla="*/ 253365 h 506730"/>
                <a:gd name="connsiteX6" fmla="*/ 146209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146209" y="0"/>
                  </a:moveTo>
                  <a:lnTo>
                    <a:pt x="438817" y="0"/>
                  </a:lnTo>
                  <a:lnTo>
                    <a:pt x="585121" y="253365"/>
                  </a:lnTo>
                  <a:lnTo>
                    <a:pt x="438817" y="506730"/>
                  </a:lnTo>
                  <a:lnTo>
                    <a:pt x="146209" y="506730"/>
                  </a:lnTo>
                  <a:lnTo>
                    <a:pt x="0" y="253365"/>
                  </a:lnTo>
                  <a:lnTo>
                    <a:pt x="146209" y="0"/>
                  </a:lnTo>
                  <a:close/>
                </a:path>
              </a:pathLst>
            </a:custGeom>
            <a:noFill/>
            <a:ln w="7144" cap="flat">
              <a:solidFill>
                <a:schemeClr val="bg2">
                  <a:lumMod val="1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AE995164-1F95-A0DB-0057-1C5EC72776C4}"/>
              </a:ext>
            </a:extLst>
          </p:cNvPr>
          <p:cNvGrpSpPr/>
          <p:nvPr/>
        </p:nvGrpSpPr>
        <p:grpSpPr>
          <a:xfrm>
            <a:off x="1258644" y="1176996"/>
            <a:ext cx="10030310" cy="4112642"/>
            <a:chOff x="659642" y="1705499"/>
            <a:chExt cx="10872716" cy="7128701"/>
          </a:xfrm>
        </p:grpSpPr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5D2E741B-FA58-D119-90D5-7A07793F87AD}"/>
                </a:ext>
              </a:extLst>
            </p:cNvPr>
            <p:cNvSpPr/>
            <p:nvPr/>
          </p:nvSpPr>
          <p:spPr>
            <a:xfrm>
              <a:off x="659642" y="1705499"/>
              <a:ext cx="3572090" cy="1182161"/>
            </a:xfrm>
            <a:custGeom>
              <a:avLst/>
              <a:gdLst>
                <a:gd name="connsiteX0" fmla="*/ 2059591 w 2059590"/>
                <a:gd name="connsiteY0" fmla="*/ 340805 h 681608"/>
                <a:gd name="connsiteX1" fmla="*/ 1862900 w 2059590"/>
                <a:gd name="connsiteY1" fmla="*/ 0 h 681608"/>
                <a:gd name="connsiteX2" fmla="*/ 196786 w 2059590"/>
                <a:gd name="connsiteY2" fmla="*/ 0 h 681608"/>
                <a:gd name="connsiteX3" fmla="*/ 0 w 2059590"/>
                <a:gd name="connsiteY3" fmla="*/ 340805 h 681608"/>
                <a:gd name="connsiteX4" fmla="*/ 196786 w 2059590"/>
                <a:gd name="connsiteY4" fmla="*/ 681609 h 681608"/>
                <a:gd name="connsiteX5" fmla="*/ 1862900 w 2059590"/>
                <a:gd name="connsiteY5" fmla="*/ 681609 h 681608"/>
                <a:gd name="connsiteX6" fmla="*/ 2059591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2059591" y="340805"/>
                  </a:moveTo>
                  <a:lnTo>
                    <a:pt x="1862900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1862900" y="681609"/>
                  </a:lnTo>
                  <a:lnTo>
                    <a:pt x="2059591" y="34080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1FE8C03-5229-CA4C-1438-3F4B78E35EB1}"/>
                </a:ext>
              </a:extLst>
            </p:cNvPr>
            <p:cNvSpPr/>
            <p:nvPr/>
          </p:nvSpPr>
          <p:spPr>
            <a:xfrm>
              <a:off x="659642" y="1705499"/>
              <a:ext cx="1546260" cy="1182161"/>
            </a:xfrm>
            <a:custGeom>
              <a:avLst/>
              <a:gdLst>
                <a:gd name="connsiteX0" fmla="*/ 891540 w 891540"/>
                <a:gd name="connsiteY0" fmla="*/ 340805 h 681608"/>
                <a:gd name="connsiteX1" fmla="*/ 694754 w 891540"/>
                <a:gd name="connsiteY1" fmla="*/ 0 h 681608"/>
                <a:gd name="connsiteX2" fmla="*/ 196786 w 891540"/>
                <a:gd name="connsiteY2" fmla="*/ 0 h 681608"/>
                <a:gd name="connsiteX3" fmla="*/ 0 w 891540"/>
                <a:gd name="connsiteY3" fmla="*/ 340805 h 681608"/>
                <a:gd name="connsiteX4" fmla="*/ 196786 w 891540"/>
                <a:gd name="connsiteY4" fmla="*/ 681609 h 681608"/>
                <a:gd name="connsiteX5" fmla="*/ 694754 w 891540"/>
                <a:gd name="connsiteY5" fmla="*/ 681609 h 681608"/>
                <a:gd name="connsiteX6" fmla="*/ 89154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891540" y="340805"/>
                  </a:moveTo>
                  <a:lnTo>
                    <a:pt x="694754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694754" y="681609"/>
                  </a:lnTo>
                  <a:lnTo>
                    <a:pt x="891540" y="34080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73" name="Picture 472">
              <a:extLst>
                <a:ext uri="{FF2B5EF4-FFF2-40B4-BE49-F238E27FC236}">
                  <a16:creationId xmlns:a16="http://schemas.microsoft.com/office/drawing/2014/main" id="{5CA4C039-D79B-16F0-1DC1-2F735F519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5678" y="1763484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D5742DF2-757A-7F2A-1D2E-A6BCAC25ACB5}"/>
                </a:ext>
              </a:extLst>
            </p:cNvPr>
            <p:cNvSpPr/>
            <p:nvPr/>
          </p:nvSpPr>
          <p:spPr>
            <a:xfrm>
              <a:off x="832935" y="1788759"/>
              <a:ext cx="1172744" cy="1015642"/>
            </a:xfrm>
            <a:custGeom>
              <a:avLst/>
              <a:gdLst>
                <a:gd name="connsiteX0" fmla="*/ 507111 w 676179"/>
                <a:gd name="connsiteY0" fmla="*/ 0 h 585597"/>
                <a:gd name="connsiteX1" fmla="*/ 168973 w 676179"/>
                <a:gd name="connsiteY1" fmla="*/ 0 h 585597"/>
                <a:gd name="connsiteX2" fmla="*/ 0 w 676179"/>
                <a:gd name="connsiteY2" fmla="*/ 292799 h 585597"/>
                <a:gd name="connsiteX3" fmla="*/ 168973 w 676179"/>
                <a:gd name="connsiteY3" fmla="*/ 585597 h 585597"/>
                <a:gd name="connsiteX4" fmla="*/ 507111 w 676179"/>
                <a:gd name="connsiteY4" fmla="*/ 585597 h 585597"/>
                <a:gd name="connsiteX5" fmla="*/ 676180 w 676179"/>
                <a:gd name="connsiteY5" fmla="*/ 292799 h 585597"/>
                <a:gd name="connsiteX6" fmla="*/ 507111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507111" y="0"/>
                  </a:moveTo>
                  <a:lnTo>
                    <a:pt x="168973" y="0"/>
                  </a:lnTo>
                  <a:lnTo>
                    <a:pt x="0" y="292799"/>
                  </a:lnTo>
                  <a:lnTo>
                    <a:pt x="168973" y="585597"/>
                  </a:lnTo>
                  <a:lnTo>
                    <a:pt x="507111" y="585597"/>
                  </a:lnTo>
                  <a:lnTo>
                    <a:pt x="676180" y="292799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289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2B53D130-2F6E-27D8-AF0B-9DEB83F58E6E}"/>
                </a:ext>
              </a:extLst>
            </p:cNvPr>
            <p:cNvSpPr/>
            <p:nvPr/>
          </p:nvSpPr>
          <p:spPr>
            <a:xfrm>
              <a:off x="911901" y="1857151"/>
              <a:ext cx="1014814" cy="878857"/>
            </a:xfrm>
            <a:custGeom>
              <a:avLst/>
              <a:gdLst>
                <a:gd name="connsiteX0" fmla="*/ 438817 w 585120"/>
                <a:gd name="connsiteY0" fmla="*/ 0 h 506730"/>
                <a:gd name="connsiteX1" fmla="*/ 146209 w 585120"/>
                <a:gd name="connsiteY1" fmla="*/ 0 h 506730"/>
                <a:gd name="connsiteX2" fmla="*/ 0 w 585120"/>
                <a:gd name="connsiteY2" fmla="*/ 253365 h 506730"/>
                <a:gd name="connsiteX3" fmla="*/ 146209 w 585120"/>
                <a:gd name="connsiteY3" fmla="*/ 506730 h 506730"/>
                <a:gd name="connsiteX4" fmla="*/ 438817 w 585120"/>
                <a:gd name="connsiteY4" fmla="*/ 506730 h 506730"/>
                <a:gd name="connsiteX5" fmla="*/ 585121 w 585120"/>
                <a:gd name="connsiteY5" fmla="*/ 253365 h 506730"/>
                <a:gd name="connsiteX6" fmla="*/ 438817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438817" y="0"/>
                  </a:moveTo>
                  <a:lnTo>
                    <a:pt x="146209" y="0"/>
                  </a:lnTo>
                  <a:lnTo>
                    <a:pt x="0" y="253365"/>
                  </a:lnTo>
                  <a:lnTo>
                    <a:pt x="146209" y="506730"/>
                  </a:lnTo>
                  <a:lnTo>
                    <a:pt x="438817" y="506730"/>
                  </a:lnTo>
                  <a:lnTo>
                    <a:pt x="585121" y="253365"/>
                  </a:lnTo>
                  <a:lnTo>
                    <a:pt x="438817" y="0"/>
                  </a:lnTo>
                  <a:close/>
                </a:path>
              </a:pathLst>
            </a:custGeom>
            <a:noFill/>
            <a:ln w="7049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88C73421-8495-68A6-9C04-BDFDC6B74BA8}"/>
                </a:ext>
              </a:extLst>
            </p:cNvPr>
            <p:cNvSpPr/>
            <p:nvPr/>
          </p:nvSpPr>
          <p:spPr>
            <a:xfrm>
              <a:off x="686681" y="3216026"/>
              <a:ext cx="3572090" cy="1182162"/>
            </a:xfrm>
            <a:custGeom>
              <a:avLst/>
              <a:gdLst>
                <a:gd name="connsiteX0" fmla="*/ 2059591 w 2059590"/>
                <a:gd name="connsiteY0" fmla="*/ 340805 h 681609"/>
                <a:gd name="connsiteX1" fmla="*/ 1862900 w 2059590"/>
                <a:gd name="connsiteY1" fmla="*/ 0 h 681609"/>
                <a:gd name="connsiteX2" fmla="*/ 196786 w 2059590"/>
                <a:gd name="connsiteY2" fmla="*/ 0 h 681609"/>
                <a:gd name="connsiteX3" fmla="*/ 0 w 2059590"/>
                <a:gd name="connsiteY3" fmla="*/ 340805 h 681609"/>
                <a:gd name="connsiteX4" fmla="*/ 196786 w 2059590"/>
                <a:gd name="connsiteY4" fmla="*/ 681609 h 681609"/>
                <a:gd name="connsiteX5" fmla="*/ 1862900 w 2059590"/>
                <a:gd name="connsiteY5" fmla="*/ 681609 h 681609"/>
                <a:gd name="connsiteX6" fmla="*/ 2059591 w 2059590"/>
                <a:gd name="connsiteY6" fmla="*/ 340805 h 6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9">
                  <a:moveTo>
                    <a:pt x="2059591" y="340805"/>
                  </a:moveTo>
                  <a:lnTo>
                    <a:pt x="1862900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1862900" y="681609"/>
                  </a:lnTo>
                  <a:lnTo>
                    <a:pt x="2059591" y="34080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6A887AB8-C903-3B0F-7406-F07A66B4A779}"/>
                </a:ext>
              </a:extLst>
            </p:cNvPr>
            <p:cNvSpPr/>
            <p:nvPr/>
          </p:nvSpPr>
          <p:spPr>
            <a:xfrm>
              <a:off x="659642" y="3143224"/>
              <a:ext cx="1546260" cy="1182162"/>
            </a:xfrm>
            <a:custGeom>
              <a:avLst/>
              <a:gdLst>
                <a:gd name="connsiteX0" fmla="*/ 891540 w 891540"/>
                <a:gd name="connsiteY0" fmla="*/ 340805 h 681609"/>
                <a:gd name="connsiteX1" fmla="*/ 694754 w 891540"/>
                <a:gd name="connsiteY1" fmla="*/ 0 h 681609"/>
                <a:gd name="connsiteX2" fmla="*/ 196786 w 891540"/>
                <a:gd name="connsiteY2" fmla="*/ 0 h 681609"/>
                <a:gd name="connsiteX3" fmla="*/ 0 w 891540"/>
                <a:gd name="connsiteY3" fmla="*/ 340805 h 681609"/>
                <a:gd name="connsiteX4" fmla="*/ 196786 w 891540"/>
                <a:gd name="connsiteY4" fmla="*/ 681609 h 681609"/>
                <a:gd name="connsiteX5" fmla="*/ 694754 w 891540"/>
                <a:gd name="connsiteY5" fmla="*/ 681609 h 681609"/>
                <a:gd name="connsiteX6" fmla="*/ 891540 w 891540"/>
                <a:gd name="connsiteY6" fmla="*/ 340805 h 6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9">
                  <a:moveTo>
                    <a:pt x="891540" y="340805"/>
                  </a:moveTo>
                  <a:lnTo>
                    <a:pt x="694754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694754" y="681609"/>
                  </a:lnTo>
                  <a:lnTo>
                    <a:pt x="891540" y="34080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78" name="Picture 477">
              <a:extLst>
                <a:ext uri="{FF2B5EF4-FFF2-40B4-BE49-F238E27FC236}">
                  <a16:creationId xmlns:a16="http://schemas.microsoft.com/office/drawing/2014/main" id="{5AFEF9BC-9199-A397-4B45-5BBB92B15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5678" y="3198731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22B6088C-C9A8-1275-0868-30503A0CC00A}"/>
                </a:ext>
              </a:extLst>
            </p:cNvPr>
            <p:cNvSpPr/>
            <p:nvPr/>
          </p:nvSpPr>
          <p:spPr>
            <a:xfrm>
              <a:off x="832935" y="3226484"/>
              <a:ext cx="1172744" cy="1015642"/>
            </a:xfrm>
            <a:custGeom>
              <a:avLst/>
              <a:gdLst>
                <a:gd name="connsiteX0" fmla="*/ 507111 w 676179"/>
                <a:gd name="connsiteY0" fmla="*/ 0 h 585597"/>
                <a:gd name="connsiteX1" fmla="*/ 168973 w 676179"/>
                <a:gd name="connsiteY1" fmla="*/ 0 h 585597"/>
                <a:gd name="connsiteX2" fmla="*/ 0 w 676179"/>
                <a:gd name="connsiteY2" fmla="*/ 292799 h 585597"/>
                <a:gd name="connsiteX3" fmla="*/ 168973 w 676179"/>
                <a:gd name="connsiteY3" fmla="*/ 585597 h 585597"/>
                <a:gd name="connsiteX4" fmla="*/ 507111 w 676179"/>
                <a:gd name="connsiteY4" fmla="*/ 585597 h 585597"/>
                <a:gd name="connsiteX5" fmla="*/ 676180 w 676179"/>
                <a:gd name="connsiteY5" fmla="*/ 292799 h 585597"/>
                <a:gd name="connsiteX6" fmla="*/ 507111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507111" y="0"/>
                  </a:moveTo>
                  <a:lnTo>
                    <a:pt x="168973" y="0"/>
                  </a:lnTo>
                  <a:lnTo>
                    <a:pt x="0" y="292799"/>
                  </a:lnTo>
                  <a:lnTo>
                    <a:pt x="168973" y="585597"/>
                  </a:lnTo>
                  <a:lnTo>
                    <a:pt x="507111" y="585597"/>
                  </a:lnTo>
                  <a:lnTo>
                    <a:pt x="676180" y="292799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290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88F107DE-2091-8D6A-19B0-DF028F81BA17}"/>
                </a:ext>
              </a:extLst>
            </p:cNvPr>
            <p:cNvSpPr/>
            <p:nvPr/>
          </p:nvSpPr>
          <p:spPr>
            <a:xfrm>
              <a:off x="911901" y="3294876"/>
              <a:ext cx="1014814" cy="878856"/>
            </a:xfrm>
            <a:custGeom>
              <a:avLst/>
              <a:gdLst>
                <a:gd name="connsiteX0" fmla="*/ 438817 w 585120"/>
                <a:gd name="connsiteY0" fmla="*/ 0 h 506729"/>
                <a:gd name="connsiteX1" fmla="*/ 146209 w 585120"/>
                <a:gd name="connsiteY1" fmla="*/ 0 h 506729"/>
                <a:gd name="connsiteX2" fmla="*/ 0 w 585120"/>
                <a:gd name="connsiteY2" fmla="*/ 253365 h 506729"/>
                <a:gd name="connsiteX3" fmla="*/ 146209 w 585120"/>
                <a:gd name="connsiteY3" fmla="*/ 506730 h 506729"/>
                <a:gd name="connsiteX4" fmla="*/ 438817 w 585120"/>
                <a:gd name="connsiteY4" fmla="*/ 506730 h 506729"/>
                <a:gd name="connsiteX5" fmla="*/ 585121 w 585120"/>
                <a:gd name="connsiteY5" fmla="*/ 253365 h 506729"/>
                <a:gd name="connsiteX6" fmla="*/ 438817 w 585120"/>
                <a:gd name="connsiteY6" fmla="*/ 0 h 50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29">
                  <a:moveTo>
                    <a:pt x="438817" y="0"/>
                  </a:moveTo>
                  <a:lnTo>
                    <a:pt x="146209" y="0"/>
                  </a:lnTo>
                  <a:lnTo>
                    <a:pt x="0" y="253365"/>
                  </a:lnTo>
                  <a:lnTo>
                    <a:pt x="146209" y="506730"/>
                  </a:lnTo>
                  <a:lnTo>
                    <a:pt x="438817" y="506730"/>
                  </a:lnTo>
                  <a:lnTo>
                    <a:pt x="585121" y="253365"/>
                  </a:lnTo>
                  <a:lnTo>
                    <a:pt x="438817" y="0"/>
                  </a:lnTo>
                  <a:close/>
                </a:path>
              </a:pathLst>
            </a:custGeom>
            <a:noFill/>
            <a:ln w="7144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7962EBE3-E76B-3E6A-3517-677143B0ABC3}"/>
                </a:ext>
              </a:extLst>
            </p:cNvPr>
            <p:cNvSpPr/>
            <p:nvPr/>
          </p:nvSpPr>
          <p:spPr>
            <a:xfrm>
              <a:off x="659642" y="4581114"/>
              <a:ext cx="3572090" cy="1182161"/>
            </a:xfrm>
            <a:custGeom>
              <a:avLst/>
              <a:gdLst>
                <a:gd name="connsiteX0" fmla="*/ 2059591 w 2059590"/>
                <a:gd name="connsiteY0" fmla="*/ 340805 h 681608"/>
                <a:gd name="connsiteX1" fmla="*/ 1862900 w 2059590"/>
                <a:gd name="connsiteY1" fmla="*/ 0 h 681608"/>
                <a:gd name="connsiteX2" fmla="*/ 196786 w 2059590"/>
                <a:gd name="connsiteY2" fmla="*/ 0 h 681608"/>
                <a:gd name="connsiteX3" fmla="*/ 0 w 2059590"/>
                <a:gd name="connsiteY3" fmla="*/ 340805 h 681608"/>
                <a:gd name="connsiteX4" fmla="*/ 196786 w 2059590"/>
                <a:gd name="connsiteY4" fmla="*/ 681609 h 681608"/>
                <a:gd name="connsiteX5" fmla="*/ 1862900 w 2059590"/>
                <a:gd name="connsiteY5" fmla="*/ 681609 h 681608"/>
                <a:gd name="connsiteX6" fmla="*/ 2059591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2059591" y="340805"/>
                  </a:moveTo>
                  <a:lnTo>
                    <a:pt x="1862900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1862900" y="681609"/>
                  </a:lnTo>
                  <a:lnTo>
                    <a:pt x="2059591" y="340805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90AF8EAF-D8F7-5E55-66D2-5AF9C50148DC}"/>
                </a:ext>
              </a:extLst>
            </p:cNvPr>
            <p:cNvSpPr/>
            <p:nvPr/>
          </p:nvSpPr>
          <p:spPr>
            <a:xfrm>
              <a:off x="659642" y="4581114"/>
              <a:ext cx="1546260" cy="1182161"/>
            </a:xfrm>
            <a:custGeom>
              <a:avLst/>
              <a:gdLst>
                <a:gd name="connsiteX0" fmla="*/ 891540 w 891540"/>
                <a:gd name="connsiteY0" fmla="*/ 340805 h 681608"/>
                <a:gd name="connsiteX1" fmla="*/ 694754 w 891540"/>
                <a:gd name="connsiteY1" fmla="*/ 0 h 681608"/>
                <a:gd name="connsiteX2" fmla="*/ 196786 w 891540"/>
                <a:gd name="connsiteY2" fmla="*/ 0 h 681608"/>
                <a:gd name="connsiteX3" fmla="*/ 0 w 891540"/>
                <a:gd name="connsiteY3" fmla="*/ 340805 h 681608"/>
                <a:gd name="connsiteX4" fmla="*/ 196786 w 891540"/>
                <a:gd name="connsiteY4" fmla="*/ 681609 h 681608"/>
                <a:gd name="connsiteX5" fmla="*/ 694754 w 891540"/>
                <a:gd name="connsiteY5" fmla="*/ 681609 h 681608"/>
                <a:gd name="connsiteX6" fmla="*/ 89154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891540" y="340805"/>
                  </a:moveTo>
                  <a:lnTo>
                    <a:pt x="694754" y="0"/>
                  </a:lnTo>
                  <a:lnTo>
                    <a:pt x="196786" y="0"/>
                  </a:lnTo>
                  <a:lnTo>
                    <a:pt x="0" y="340805"/>
                  </a:lnTo>
                  <a:lnTo>
                    <a:pt x="196786" y="681609"/>
                  </a:lnTo>
                  <a:lnTo>
                    <a:pt x="694754" y="681609"/>
                  </a:lnTo>
                  <a:lnTo>
                    <a:pt x="891540" y="34080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83" name="Picture 482">
              <a:extLst>
                <a:ext uri="{FF2B5EF4-FFF2-40B4-BE49-F238E27FC236}">
                  <a16:creationId xmlns:a16="http://schemas.microsoft.com/office/drawing/2014/main" id="{830235F1-B5BE-C574-A104-FFE17206E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5678" y="4637943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29AE460E-F9A1-CE78-2086-724B9D5D7BEC}"/>
                </a:ext>
              </a:extLst>
            </p:cNvPr>
            <p:cNvSpPr/>
            <p:nvPr/>
          </p:nvSpPr>
          <p:spPr>
            <a:xfrm>
              <a:off x="832935" y="4664375"/>
              <a:ext cx="1172744" cy="1015642"/>
            </a:xfrm>
            <a:custGeom>
              <a:avLst/>
              <a:gdLst>
                <a:gd name="connsiteX0" fmla="*/ 507111 w 676179"/>
                <a:gd name="connsiteY0" fmla="*/ 0 h 585597"/>
                <a:gd name="connsiteX1" fmla="*/ 168973 w 676179"/>
                <a:gd name="connsiteY1" fmla="*/ 0 h 585597"/>
                <a:gd name="connsiteX2" fmla="*/ 0 w 676179"/>
                <a:gd name="connsiteY2" fmla="*/ 292798 h 585597"/>
                <a:gd name="connsiteX3" fmla="*/ 168973 w 676179"/>
                <a:gd name="connsiteY3" fmla="*/ 585597 h 585597"/>
                <a:gd name="connsiteX4" fmla="*/ 507111 w 676179"/>
                <a:gd name="connsiteY4" fmla="*/ 585597 h 585597"/>
                <a:gd name="connsiteX5" fmla="*/ 676180 w 676179"/>
                <a:gd name="connsiteY5" fmla="*/ 292798 h 585597"/>
                <a:gd name="connsiteX6" fmla="*/ 507111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507111" y="0"/>
                  </a:moveTo>
                  <a:lnTo>
                    <a:pt x="168973" y="0"/>
                  </a:lnTo>
                  <a:lnTo>
                    <a:pt x="0" y="292798"/>
                  </a:lnTo>
                  <a:lnTo>
                    <a:pt x="168973" y="585597"/>
                  </a:lnTo>
                  <a:lnTo>
                    <a:pt x="507111" y="585597"/>
                  </a:lnTo>
                  <a:lnTo>
                    <a:pt x="676180" y="292798"/>
                  </a:lnTo>
                  <a:lnTo>
                    <a:pt x="507111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308</a:t>
              </a:r>
              <a:r>
                <a:rPr lang="en-US" sz="1200" dirty="0">
                  <a:effectLst/>
                  <a:latin typeface="B Nazanin" panose="00000400000000000000" pitchFamily="2" charset="-78"/>
                  <a:ea typeface="Calibri" panose="020F0502020204030204" pitchFamily="34" charset="0"/>
                </a:rPr>
                <a:t> </a:t>
              </a:r>
              <a:endParaRPr lang="en-US" dirty="0">
                <a:cs typeface="B Badr" panose="00000400000000000000" pitchFamily="2" charset="-78"/>
              </a:endParaRPr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61964DB2-1219-6C4A-6BFE-C0AAB75DD557}"/>
                </a:ext>
              </a:extLst>
            </p:cNvPr>
            <p:cNvSpPr/>
            <p:nvPr/>
          </p:nvSpPr>
          <p:spPr>
            <a:xfrm>
              <a:off x="911901" y="4732766"/>
              <a:ext cx="1014814" cy="878857"/>
            </a:xfrm>
            <a:custGeom>
              <a:avLst/>
              <a:gdLst>
                <a:gd name="connsiteX0" fmla="*/ 438817 w 585120"/>
                <a:gd name="connsiteY0" fmla="*/ 0 h 506730"/>
                <a:gd name="connsiteX1" fmla="*/ 146209 w 585120"/>
                <a:gd name="connsiteY1" fmla="*/ 0 h 506730"/>
                <a:gd name="connsiteX2" fmla="*/ 0 w 585120"/>
                <a:gd name="connsiteY2" fmla="*/ 253365 h 506730"/>
                <a:gd name="connsiteX3" fmla="*/ 146209 w 585120"/>
                <a:gd name="connsiteY3" fmla="*/ 506730 h 506730"/>
                <a:gd name="connsiteX4" fmla="*/ 438817 w 585120"/>
                <a:gd name="connsiteY4" fmla="*/ 506730 h 506730"/>
                <a:gd name="connsiteX5" fmla="*/ 585121 w 585120"/>
                <a:gd name="connsiteY5" fmla="*/ 253365 h 506730"/>
                <a:gd name="connsiteX6" fmla="*/ 438817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438817" y="0"/>
                  </a:moveTo>
                  <a:lnTo>
                    <a:pt x="146209" y="0"/>
                  </a:lnTo>
                  <a:lnTo>
                    <a:pt x="0" y="253365"/>
                  </a:lnTo>
                  <a:lnTo>
                    <a:pt x="146209" y="506730"/>
                  </a:lnTo>
                  <a:lnTo>
                    <a:pt x="438817" y="506730"/>
                  </a:lnTo>
                  <a:lnTo>
                    <a:pt x="585121" y="253365"/>
                  </a:lnTo>
                  <a:lnTo>
                    <a:pt x="438817" y="0"/>
                  </a:lnTo>
                  <a:close/>
                </a:path>
              </a:pathLst>
            </a:custGeom>
            <a:noFill/>
            <a:ln w="7144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86" name="Picture 485">
              <a:extLst>
                <a:ext uri="{FF2B5EF4-FFF2-40B4-BE49-F238E27FC236}">
                  <a16:creationId xmlns:a16="http://schemas.microsoft.com/office/drawing/2014/main" id="{7C1940BA-92AC-3D9F-3809-B8316DBE1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04347" y="5242088"/>
              <a:ext cx="2913254" cy="3592112"/>
            </a:xfrm>
            <a:custGeom>
              <a:avLst/>
              <a:gdLst>
                <a:gd name="connsiteX0" fmla="*/ 0 w 1245869"/>
                <a:gd name="connsiteY0" fmla="*/ 0 h 1088136"/>
                <a:gd name="connsiteX1" fmla="*/ 1245870 w 1245869"/>
                <a:gd name="connsiteY1" fmla="*/ 0 h 1088136"/>
                <a:gd name="connsiteX2" fmla="*/ 1245870 w 1245869"/>
                <a:gd name="connsiteY2" fmla="*/ 1088136 h 1088136"/>
                <a:gd name="connsiteX3" fmla="*/ 0 w 1245869"/>
                <a:gd name="connsiteY3" fmla="*/ 1088136 h 108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5869" h="1088136">
                  <a:moveTo>
                    <a:pt x="0" y="0"/>
                  </a:moveTo>
                  <a:lnTo>
                    <a:pt x="1245870" y="0"/>
                  </a:lnTo>
                  <a:lnTo>
                    <a:pt x="1245870" y="1088136"/>
                  </a:lnTo>
                  <a:lnTo>
                    <a:pt x="0" y="1088136"/>
                  </a:lnTo>
                  <a:close/>
                </a:path>
              </a:pathLst>
            </a:custGeom>
          </p:spPr>
        </p:pic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1EA50073-E97D-EDF2-172F-25EA1E0F2DF4}"/>
                </a:ext>
              </a:extLst>
            </p:cNvPr>
            <p:cNvSpPr/>
            <p:nvPr/>
          </p:nvSpPr>
          <p:spPr>
            <a:xfrm>
              <a:off x="4713745" y="5360279"/>
              <a:ext cx="2705273" cy="3335162"/>
            </a:xfrm>
            <a:custGeom>
              <a:avLst/>
              <a:gdLst>
                <a:gd name="connsiteX0" fmla="*/ 291941 w 1167860"/>
                <a:gd name="connsiteY0" fmla="*/ 0 h 1011459"/>
                <a:gd name="connsiteX1" fmla="*/ 875919 w 1167860"/>
                <a:gd name="connsiteY1" fmla="*/ 0 h 1011459"/>
                <a:gd name="connsiteX2" fmla="*/ 1167860 w 1167860"/>
                <a:gd name="connsiteY2" fmla="*/ 505778 h 1011459"/>
                <a:gd name="connsiteX3" fmla="*/ 875919 w 1167860"/>
                <a:gd name="connsiteY3" fmla="*/ 1011460 h 1011459"/>
                <a:gd name="connsiteX4" fmla="*/ 291941 w 1167860"/>
                <a:gd name="connsiteY4" fmla="*/ 1011460 h 1011459"/>
                <a:gd name="connsiteX5" fmla="*/ 0 w 1167860"/>
                <a:gd name="connsiteY5" fmla="*/ 505778 h 1011459"/>
                <a:gd name="connsiteX6" fmla="*/ 291941 w 1167860"/>
                <a:gd name="connsiteY6" fmla="*/ 0 h 1011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7860" h="1011459">
                  <a:moveTo>
                    <a:pt x="291941" y="0"/>
                  </a:moveTo>
                  <a:lnTo>
                    <a:pt x="875919" y="0"/>
                  </a:lnTo>
                  <a:lnTo>
                    <a:pt x="1167860" y="505778"/>
                  </a:lnTo>
                  <a:lnTo>
                    <a:pt x="875919" y="1011460"/>
                  </a:lnTo>
                  <a:lnTo>
                    <a:pt x="291941" y="1011460"/>
                  </a:lnTo>
                  <a:lnTo>
                    <a:pt x="0" y="505778"/>
                  </a:lnTo>
                  <a:lnTo>
                    <a:pt x="291941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CD43DA2C-85C5-5299-C932-75079AEE2DE9}"/>
                </a:ext>
              </a:extLst>
            </p:cNvPr>
            <p:cNvSpPr/>
            <p:nvPr/>
          </p:nvSpPr>
          <p:spPr>
            <a:xfrm>
              <a:off x="4771254" y="5435627"/>
              <a:ext cx="2574668" cy="3148219"/>
            </a:xfrm>
            <a:custGeom>
              <a:avLst/>
              <a:gdLst>
                <a:gd name="connsiteX0" fmla="*/ 252603 w 1010602"/>
                <a:gd name="connsiteY0" fmla="*/ 0 h 875157"/>
                <a:gd name="connsiteX1" fmla="*/ 757904 w 1010602"/>
                <a:gd name="connsiteY1" fmla="*/ 0 h 875157"/>
                <a:gd name="connsiteX2" fmla="*/ 1010603 w 1010602"/>
                <a:gd name="connsiteY2" fmla="*/ 437579 h 875157"/>
                <a:gd name="connsiteX3" fmla="*/ 757904 w 1010602"/>
                <a:gd name="connsiteY3" fmla="*/ 875157 h 875157"/>
                <a:gd name="connsiteX4" fmla="*/ 252603 w 1010602"/>
                <a:gd name="connsiteY4" fmla="*/ 875157 h 875157"/>
                <a:gd name="connsiteX5" fmla="*/ 0 w 1010602"/>
                <a:gd name="connsiteY5" fmla="*/ 437579 h 875157"/>
                <a:gd name="connsiteX6" fmla="*/ 252603 w 1010602"/>
                <a:gd name="connsiteY6" fmla="*/ 0 h 875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0602" h="875157">
                  <a:moveTo>
                    <a:pt x="252603" y="0"/>
                  </a:moveTo>
                  <a:lnTo>
                    <a:pt x="757904" y="0"/>
                  </a:lnTo>
                  <a:lnTo>
                    <a:pt x="1010603" y="437579"/>
                  </a:lnTo>
                  <a:lnTo>
                    <a:pt x="757904" y="875157"/>
                  </a:lnTo>
                  <a:lnTo>
                    <a:pt x="252603" y="875157"/>
                  </a:lnTo>
                  <a:lnTo>
                    <a:pt x="0" y="437579"/>
                  </a:lnTo>
                  <a:lnTo>
                    <a:pt x="252603" y="0"/>
                  </a:lnTo>
                  <a:close/>
                </a:path>
              </a:pathLst>
            </a:custGeom>
            <a:noFill/>
            <a:ln w="12192" cap="flat">
              <a:solidFill>
                <a:srgbClr val="0070C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06D85380-AF42-135A-580C-82420E8BC557}"/>
                </a:ext>
              </a:extLst>
            </p:cNvPr>
            <p:cNvSpPr/>
            <p:nvPr/>
          </p:nvSpPr>
          <p:spPr>
            <a:xfrm>
              <a:off x="7960267" y="1705499"/>
              <a:ext cx="3572090" cy="1182161"/>
            </a:xfrm>
            <a:custGeom>
              <a:avLst/>
              <a:gdLst>
                <a:gd name="connsiteX0" fmla="*/ 0 w 2059590"/>
                <a:gd name="connsiteY0" fmla="*/ 340805 h 681608"/>
                <a:gd name="connsiteX1" fmla="*/ 196787 w 2059590"/>
                <a:gd name="connsiteY1" fmla="*/ 0 h 681608"/>
                <a:gd name="connsiteX2" fmla="*/ 1862804 w 2059590"/>
                <a:gd name="connsiteY2" fmla="*/ 0 h 681608"/>
                <a:gd name="connsiteX3" fmla="*/ 2059591 w 2059590"/>
                <a:gd name="connsiteY3" fmla="*/ 340805 h 681608"/>
                <a:gd name="connsiteX4" fmla="*/ 1862804 w 2059590"/>
                <a:gd name="connsiteY4" fmla="*/ 681609 h 681608"/>
                <a:gd name="connsiteX5" fmla="*/ 196787 w 2059590"/>
                <a:gd name="connsiteY5" fmla="*/ 681609 h 681608"/>
                <a:gd name="connsiteX6" fmla="*/ 0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0" y="340805"/>
                  </a:moveTo>
                  <a:lnTo>
                    <a:pt x="196787" y="0"/>
                  </a:lnTo>
                  <a:lnTo>
                    <a:pt x="1862804" y="0"/>
                  </a:lnTo>
                  <a:lnTo>
                    <a:pt x="2059591" y="340805"/>
                  </a:lnTo>
                  <a:lnTo>
                    <a:pt x="186280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EC47B13B-110A-93FD-8AA2-79E16C235F11}"/>
                </a:ext>
              </a:extLst>
            </p:cNvPr>
            <p:cNvSpPr/>
            <p:nvPr/>
          </p:nvSpPr>
          <p:spPr>
            <a:xfrm>
              <a:off x="9986098" y="1705499"/>
              <a:ext cx="1546260" cy="1182161"/>
            </a:xfrm>
            <a:custGeom>
              <a:avLst/>
              <a:gdLst>
                <a:gd name="connsiteX0" fmla="*/ 0 w 891540"/>
                <a:gd name="connsiteY0" fmla="*/ 340805 h 681608"/>
                <a:gd name="connsiteX1" fmla="*/ 196787 w 891540"/>
                <a:gd name="connsiteY1" fmla="*/ 0 h 681608"/>
                <a:gd name="connsiteX2" fmla="*/ 694754 w 891540"/>
                <a:gd name="connsiteY2" fmla="*/ 0 h 681608"/>
                <a:gd name="connsiteX3" fmla="*/ 891540 w 891540"/>
                <a:gd name="connsiteY3" fmla="*/ 340805 h 681608"/>
                <a:gd name="connsiteX4" fmla="*/ 694754 w 891540"/>
                <a:gd name="connsiteY4" fmla="*/ 681609 h 681608"/>
                <a:gd name="connsiteX5" fmla="*/ 196787 w 891540"/>
                <a:gd name="connsiteY5" fmla="*/ 681609 h 681608"/>
                <a:gd name="connsiteX6" fmla="*/ 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0" y="340805"/>
                  </a:moveTo>
                  <a:lnTo>
                    <a:pt x="196787" y="0"/>
                  </a:lnTo>
                  <a:lnTo>
                    <a:pt x="694754" y="0"/>
                  </a:lnTo>
                  <a:lnTo>
                    <a:pt x="891540" y="340805"/>
                  </a:lnTo>
                  <a:lnTo>
                    <a:pt x="69475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91" name="Picture 490">
              <a:extLst>
                <a:ext uri="{FF2B5EF4-FFF2-40B4-BE49-F238E27FC236}">
                  <a16:creationId xmlns:a16="http://schemas.microsoft.com/office/drawing/2014/main" id="{59617C44-5178-A402-D4C0-4AF21E693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58566" y="1763484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29155FB2-5C1F-244F-A8EA-155997310D77}"/>
                </a:ext>
              </a:extLst>
            </p:cNvPr>
            <p:cNvSpPr/>
            <p:nvPr/>
          </p:nvSpPr>
          <p:spPr>
            <a:xfrm>
              <a:off x="10186484" y="1788759"/>
              <a:ext cx="1172744" cy="1015642"/>
            </a:xfrm>
            <a:custGeom>
              <a:avLst/>
              <a:gdLst>
                <a:gd name="connsiteX0" fmla="*/ 168973 w 676179"/>
                <a:gd name="connsiteY0" fmla="*/ 0 h 585597"/>
                <a:gd name="connsiteX1" fmla="*/ 507111 w 676179"/>
                <a:gd name="connsiteY1" fmla="*/ 0 h 585597"/>
                <a:gd name="connsiteX2" fmla="*/ 676180 w 676179"/>
                <a:gd name="connsiteY2" fmla="*/ 292799 h 585597"/>
                <a:gd name="connsiteX3" fmla="*/ 507111 w 676179"/>
                <a:gd name="connsiteY3" fmla="*/ 585597 h 585597"/>
                <a:gd name="connsiteX4" fmla="*/ 168973 w 676179"/>
                <a:gd name="connsiteY4" fmla="*/ 585597 h 585597"/>
                <a:gd name="connsiteX5" fmla="*/ 0 w 676179"/>
                <a:gd name="connsiteY5" fmla="*/ 292799 h 585597"/>
                <a:gd name="connsiteX6" fmla="*/ 168973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168973" y="0"/>
                  </a:moveTo>
                  <a:lnTo>
                    <a:pt x="507111" y="0"/>
                  </a:lnTo>
                  <a:lnTo>
                    <a:pt x="676180" y="292799"/>
                  </a:lnTo>
                  <a:lnTo>
                    <a:pt x="507111" y="585597"/>
                  </a:lnTo>
                  <a:lnTo>
                    <a:pt x="168973" y="585597"/>
                  </a:lnTo>
                  <a:lnTo>
                    <a:pt x="0" y="292799"/>
                  </a:lnTo>
                  <a:lnTo>
                    <a:pt x="16897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176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15EBFA2A-4A82-D1D3-7BD3-EDA68124ED2F}"/>
                </a:ext>
              </a:extLst>
            </p:cNvPr>
            <p:cNvSpPr/>
            <p:nvPr/>
          </p:nvSpPr>
          <p:spPr>
            <a:xfrm>
              <a:off x="10265450" y="1857151"/>
              <a:ext cx="1014814" cy="878857"/>
            </a:xfrm>
            <a:custGeom>
              <a:avLst/>
              <a:gdLst>
                <a:gd name="connsiteX0" fmla="*/ 146209 w 585120"/>
                <a:gd name="connsiteY0" fmla="*/ 0 h 506730"/>
                <a:gd name="connsiteX1" fmla="*/ 438817 w 585120"/>
                <a:gd name="connsiteY1" fmla="*/ 0 h 506730"/>
                <a:gd name="connsiteX2" fmla="*/ 585121 w 585120"/>
                <a:gd name="connsiteY2" fmla="*/ 253365 h 506730"/>
                <a:gd name="connsiteX3" fmla="*/ 438817 w 585120"/>
                <a:gd name="connsiteY3" fmla="*/ 506730 h 506730"/>
                <a:gd name="connsiteX4" fmla="*/ 146209 w 585120"/>
                <a:gd name="connsiteY4" fmla="*/ 506730 h 506730"/>
                <a:gd name="connsiteX5" fmla="*/ 0 w 585120"/>
                <a:gd name="connsiteY5" fmla="*/ 253365 h 506730"/>
                <a:gd name="connsiteX6" fmla="*/ 146209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146209" y="0"/>
                  </a:moveTo>
                  <a:lnTo>
                    <a:pt x="438817" y="0"/>
                  </a:lnTo>
                  <a:lnTo>
                    <a:pt x="585121" y="253365"/>
                  </a:lnTo>
                  <a:lnTo>
                    <a:pt x="438817" y="506730"/>
                  </a:lnTo>
                  <a:lnTo>
                    <a:pt x="146209" y="506730"/>
                  </a:lnTo>
                  <a:lnTo>
                    <a:pt x="0" y="253365"/>
                  </a:lnTo>
                  <a:lnTo>
                    <a:pt x="146209" y="0"/>
                  </a:lnTo>
                  <a:close/>
                </a:path>
              </a:pathLst>
            </a:custGeom>
            <a:noFill/>
            <a:ln w="7144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E6B6536-D796-5095-4092-B15524FE976F}"/>
                </a:ext>
              </a:extLst>
            </p:cNvPr>
            <p:cNvSpPr/>
            <p:nvPr/>
          </p:nvSpPr>
          <p:spPr>
            <a:xfrm>
              <a:off x="7960267" y="3143224"/>
              <a:ext cx="3572090" cy="1182162"/>
            </a:xfrm>
            <a:custGeom>
              <a:avLst/>
              <a:gdLst>
                <a:gd name="connsiteX0" fmla="*/ 0 w 2059590"/>
                <a:gd name="connsiteY0" fmla="*/ 340805 h 681609"/>
                <a:gd name="connsiteX1" fmla="*/ 196787 w 2059590"/>
                <a:gd name="connsiteY1" fmla="*/ 0 h 681609"/>
                <a:gd name="connsiteX2" fmla="*/ 1862804 w 2059590"/>
                <a:gd name="connsiteY2" fmla="*/ 0 h 681609"/>
                <a:gd name="connsiteX3" fmla="*/ 2059591 w 2059590"/>
                <a:gd name="connsiteY3" fmla="*/ 340805 h 681609"/>
                <a:gd name="connsiteX4" fmla="*/ 1862804 w 2059590"/>
                <a:gd name="connsiteY4" fmla="*/ 681609 h 681609"/>
                <a:gd name="connsiteX5" fmla="*/ 196787 w 2059590"/>
                <a:gd name="connsiteY5" fmla="*/ 681609 h 681609"/>
                <a:gd name="connsiteX6" fmla="*/ 0 w 2059590"/>
                <a:gd name="connsiteY6" fmla="*/ 340805 h 6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9">
                  <a:moveTo>
                    <a:pt x="0" y="340805"/>
                  </a:moveTo>
                  <a:lnTo>
                    <a:pt x="196787" y="0"/>
                  </a:lnTo>
                  <a:lnTo>
                    <a:pt x="1862804" y="0"/>
                  </a:lnTo>
                  <a:lnTo>
                    <a:pt x="2059591" y="340805"/>
                  </a:lnTo>
                  <a:lnTo>
                    <a:pt x="186280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rgbClr val="703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AB020757-E39D-8508-546B-6F9D30B95941}"/>
                </a:ext>
              </a:extLst>
            </p:cNvPr>
            <p:cNvSpPr/>
            <p:nvPr/>
          </p:nvSpPr>
          <p:spPr>
            <a:xfrm>
              <a:off x="9986098" y="3143224"/>
              <a:ext cx="1546260" cy="1182162"/>
            </a:xfrm>
            <a:custGeom>
              <a:avLst/>
              <a:gdLst>
                <a:gd name="connsiteX0" fmla="*/ 0 w 891540"/>
                <a:gd name="connsiteY0" fmla="*/ 340805 h 681609"/>
                <a:gd name="connsiteX1" fmla="*/ 196787 w 891540"/>
                <a:gd name="connsiteY1" fmla="*/ 0 h 681609"/>
                <a:gd name="connsiteX2" fmla="*/ 694754 w 891540"/>
                <a:gd name="connsiteY2" fmla="*/ 0 h 681609"/>
                <a:gd name="connsiteX3" fmla="*/ 891540 w 891540"/>
                <a:gd name="connsiteY3" fmla="*/ 340805 h 681609"/>
                <a:gd name="connsiteX4" fmla="*/ 694754 w 891540"/>
                <a:gd name="connsiteY4" fmla="*/ 681609 h 681609"/>
                <a:gd name="connsiteX5" fmla="*/ 196787 w 891540"/>
                <a:gd name="connsiteY5" fmla="*/ 681609 h 681609"/>
                <a:gd name="connsiteX6" fmla="*/ 0 w 891540"/>
                <a:gd name="connsiteY6" fmla="*/ 340805 h 6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9">
                  <a:moveTo>
                    <a:pt x="0" y="340805"/>
                  </a:moveTo>
                  <a:lnTo>
                    <a:pt x="196787" y="0"/>
                  </a:lnTo>
                  <a:lnTo>
                    <a:pt x="694754" y="0"/>
                  </a:lnTo>
                  <a:lnTo>
                    <a:pt x="891540" y="340805"/>
                  </a:lnTo>
                  <a:lnTo>
                    <a:pt x="69475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rgbClr val="4F227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96" name="Picture 495">
              <a:extLst>
                <a:ext uri="{FF2B5EF4-FFF2-40B4-BE49-F238E27FC236}">
                  <a16:creationId xmlns:a16="http://schemas.microsoft.com/office/drawing/2014/main" id="{46A9C712-0B61-B2AF-E4A4-E6667E605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58566" y="3198731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FB6A920F-AEDA-D4F4-A8AC-16570793D31D}"/>
                </a:ext>
              </a:extLst>
            </p:cNvPr>
            <p:cNvSpPr/>
            <p:nvPr/>
          </p:nvSpPr>
          <p:spPr>
            <a:xfrm>
              <a:off x="10186484" y="3226484"/>
              <a:ext cx="1172744" cy="1015642"/>
            </a:xfrm>
            <a:custGeom>
              <a:avLst/>
              <a:gdLst>
                <a:gd name="connsiteX0" fmla="*/ 168973 w 676179"/>
                <a:gd name="connsiteY0" fmla="*/ 0 h 585597"/>
                <a:gd name="connsiteX1" fmla="*/ 507111 w 676179"/>
                <a:gd name="connsiteY1" fmla="*/ 0 h 585597"/>
                <a:gd name="connsiteX2" fmla="*/ 676180 w 676179"/>
                <a:gd name="connsiteY2" fmla="*/ 292799 h 585597"/>
                <a:gd name="connsiteX3" fmla="*/ 507111 w 676179"/>
                <a:gd name="connsiteY3" fmla="*/ 585597 h 585597"/>
                <a:gd name="connsiteX4" fmla="*/ 168973 w 676179"/>
                <a:gd name="connsiteY4" fmla="*/ 585597 h 585597"/>
                <a:gd name="connsiteX5" fmla="*/ 0 w 676179"/>
                <a:gd name="connsiteY5" fmla="*/ 292799 h 585597"/>
                <a:gd name="connsiteX6" fmla="*/ 168973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168973" y="0"/>
                  </a:moveTo>
                  <a:lnTo>
                    <a:pt x="507111" y="0"/>
                  </a:lnTo>
                  <a:lnTo>
                    <a:pt x="676180" y="292799"/>
                  </a:lnTo>
                  <a:lnTo>
                    <a:pt x="507111" y="585597"/>
                  </a:lnTo>
                  <a:lnTo>
                    <a:pt x="168973" y="585597"/>
                  </a:lnTo>
                  <a:lnTo>
                    <a:pt x="0" y="292799"/>
                  </a:lnTo>
                  <a:lnTo>
                    <a:pt x="16897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251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F1666CFE-2483-2E9C-3D5B-A13FBF429EAA}"/>
                </a:ext>
              </a:extLst>
            </p:cNvPr>
            <p:cNvSpPr/>
            <p:nvPr/>
          </p:nvSpPr>
          <p:spPr>
            <a:xfrm>
              <a:off x="10265450" y="3294876"/>
              <a:ext cx="1014814" cy="878856"/>
            </a:xfrm>
            <a:custGeom>
              <a:avLst/>
              <a:gdLst>
                <a:gd name="connsiteX0" fmla="*/ 146209 w 585120"/>
                <a:gd name="connsiteY0" fmla="*/ 0 h 506729"/>
                <a:gd name="connsiteX1" fmla="*/ 438817 w 585120"/>
                <a:gd name="connsiteY1" fmla="*/ 0 h 506729"/>
                <a:gd name="connsiteX2" fmla="*/ 585121 w 585120"/>
                <a:gd name="connsiteY2" fmla="*/ 253365 h 506729"/>
                <a:gd name="connsiteX3" fmla="*/ 438817 w 585120"/>
                <a:gd name="connsiteY3" fmla="*/ 506730 h 506729"/>
                <a:gd name="connsiteX4" fmla="*/ 146209 w 585120"/>
                <a:gd name="connsiteY4" fmla="*/ 506730 h 506729"/>
                <a:gd name="connsiteX5" fmla="*/ 0 w 585120"/>
                <a:gd name="connsiteY5" fmla="*/ 253365 h 506729"/>
                <a:gd name="connsiteX6" fmla="*/ 146209 w 585120"/>
                <a:gd name="connsiteY6" fmla="*/ 0 h 50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29">
                  <a:moveTo>
                    <a:pt x="146209" y="0"/>
                  </a:moveTo>
                  <a:lnTo>
                    <a:pt x="438817" y="0"/>
                  </a:lnTo>
                  <a:lnTo>
                    <a:pt x="585121" y="253365"/>
                  </a:lnTo>
                  <a:lnTo>
                    <a:pt x="438817" y="506730"/>
                  </a:lnTo>
                  <a:lnTo>
                    <a:pt x="146209" y="506730"/>
                  </a:lnTo>
                  <a:lnTo>
                    <a:pt x="0" y="253365"/>
                  </a:lnTo>
                  <a:lnTo>
                    <a:pt x="146209" y="0"/>
                  </a:lnTo>
                  <a:close/>
                </a:path>
              </a:pathLst>
            </a:custGeom>
            <a:noFill/>
            <a:ln w="7144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001616A4-C5BD-8F97-0AE3-DA2B192BDA14}"/>
                </a:ext>
              </a:extLst>
            </p:cNvPr>
            <p:cNvSpPr/>
            <p:nvPr/>
          </p:nvSpPr>
          <p:spPr>
            <a:xfrm>
              <a:off x="7960267" y="4581113"/>
              <a:ext cx="3572089" cy="1182160"/>
            </a:xfrm>
            <a:custGeom>
              <a:avLst/>
              <a:gdLst>
                <a:gd name="connsiteX0" fmla="*/ 0 w 2059590"/>
                <a:gd name="connsiteY0" fmla="*/ 340805 h 681608"/>
                <a:gd name="connsiteX1" fmla="*/ 196787 w 2059590"/>
                <a:gd name="connsiteY1" fmla="*/ 0 h 681608"/>
                <a:gd name="connsiteX2" fmla="*/ 1862804 w 2059590"/>
                <a:gd name="connsiteY2" fmla="*/ 0 h 681608"/>
                <a:gd name="connsiteX3" fmla="*/ 2059591 w 2059590"/>
                <a:gd name="connsiteY3" fmla="*/ 340805 h 681608"/>
                <a:gd name="connsiteX4" fmla="*/ 1862804 w 2059590"/>
                <a:gd name="connsiteY4" fmla="*/ 681609 h 681608"/>
                <a:gd name="connsiteX5" fmla="*/ 196787 w 2059590"/>
                <a:gd name="connsiteY5" fmla="*/ 681609 h 681608"/>
                <a:gd name="connsiteX6" fmla="*/ 0 w 205959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9590" h="681608">
                  <a:moveTo>
                    <a:pt x="0" y="340805"/>
                  </a:moveTo>
                  <a:lnTo>
                    <a:pt x="196787" y="0"/>
                  </a:lnTo>
                  <a:lnTo>
                    <a:pt x="1862804" y="0"/>
                  </a:lnTo>
                  <a:lnTo>
                    <a:pt x="2059591" y="340805"/>
                  </a:lnTo>
                  <a:lnTo>
                    <a:pt x="186280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BAFDF280-B34B-30B0-7EDD-CF91E08F9C7C}"/>
                </a:ext>
              </a:extLst>
            </p:cNvPr>
            <p:cNvSpPr/>
            <p:nvPr/>
          </p:nvSpPr>
          <p:spPr>
            <a:xfrm>
              <a:off x="9986098" y="4581114"/>
              <a:ext cx="1546260" cy="1182161"/>
            </a:xfrm>
            <a:custGeom>
              <a:avLst/>
              <a:gdLst>
                <a:gd name="connsiteX0" fmla="*/ 0 w 891540"/>
                <a:gd name="connsiteY0" fmla="*/ 340805 h 681608"/>
                <a:gd name="connsiteX1" fmla="*/ 196787 w 891540"/>
                <a:gd name="connsiteY1" fmla="*/ 0 h 681608"/>
                <a:gd name="connsiteX2" fmla="*/ 694754 w 891540"/>
                <a:gd name="connsiteY2" fmla="*/ 0 h 681608"/>
                <a:gd name="connsiteX3" fmla="*/ 891540 w 891540"/>
                <a:gd name="connsiteY3" fmla="*/ 340805 h 681608"/>
                <a:gd name="connsiteX4" fmla="*/ 694754 w 891540"/>
                <a:gd name="connsiteY4" fmla="*/ 681609 h 681608"/>
                <a:gd name="connsiteX5" fmla="*/ 196787 w 891540"/>
                <a:gd name="connsiteY5" fmla="*/ 681609 h 681608"/>
                <a:gd name="connsiteX6" fmla="*/ 0 w 891540"/>
                <a:gd name="connsiteY6" fmla="*/ 340805 h 68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1540" h="681608">
                  <a:moveTo>
                    <a:pt x="0" y="340805"/>
                  </a:moveTo>
                  <a:lnTo>
                    <a:pt x="196787" y="0"/>
                  </a:lnTo>
                  <a:lnTo>
                    <a:pt x="694754" y="0"/>
                  </a:lnTo>
                  <a:lnTo>
                    <a:pt x="891540" y="340805"/>
                  </a:lnTo>
                  <a:lnTo>
                    <a:pt x="694754" y="681609"/>
                  </a:lnTo>
                  <a:lnTo>
                    <a:pt x="196787" y="681609"/>
                  </a:lnTo>
                  <a:lnTo>
                    <a:pt x="0" y="34080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01" name="Picture 500">
              <a:extLst>
                <a:ext uri="{FF2B5EF4-FFF2-40B4-BE49-F238E27FC236}">
                  <a16:creationId xmlns:a16="http://schemas.microsoft.com/office/drawing/2014/main" id="{EA428E13-E1FB-2852-BA35-4AE5E8ED2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158566" y="4637943"/>
              <a:ext cx="1252867" cy="1094277"/>
            </a:xfrm>
            <a:custGeom>
              <a:avLst/>
              <a:gdLst>
                <a:gd name="connsiteX0" fmla="*/ 0 w 722376"/>
                <a:gd name="connsiteY0" fmla="*/ 0 h 630936"/>
                <a:gd name="connsiteX1" fmla="*/ 722376 w 722376"/>
                <a:gd name="connsiteY1" fmla="*/ 0 h 630936"/>
                <a:gd name="connsiteX2" fmla="*/ 722376 w 722376"/>
                <a:gd name="connsiteY2" fmla="*/ 630936 h 630936"/>
                <a:gd name="connsiteX3" fmla="*/ 0 w 722376"/>
                <a:gd name="connsiteY3" fmla="*/ 630936 h 63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76" h="630936">
                  <a:moveTo>
                    <a:pt x="0" y="0"/>
                  </a:moveTo>
                  <a:lnTo>
                    <a:pt x="722376" y="0"/>
                  </a:lnTo>
                  <a:lnTo>
                    <a:pt x="722376" y="630936"/>
                  </a:lnTo>
                  <a:lnTo>
                    <a:pt x="0" y="630936"/>
                  </a:lnTo>
                  <a:close/>
                </a:path>
              </a:pathLst>
            </a:custGeom>
          </p:spPr>
        </p:pic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D18284EB-CDE3-AEF7-04E9-0BAA64B77270}"/>
                </a:ext>
              </a:extLst>
            </p:cNvPr>
            <p:cNvSpPr/>
            <p:nvPr/>
          </p:nvSpPr>
          <p:spPr>
            <a:xfrm>
              <a:off x="10186484" y="4664375"/>
              <a:ext cx="1172744" cy="1015642"/>
            </a:xfrm>
            <a:custGeom>
              <a:avLst/>
              <a:gdLst>
                <a:gd name="connsiteX0" fmla="*/ 168973 w 676179"/>
                <a:gd name="connsiteY0" fmla="*/ 0 h 585597"/>
                <a:gd name="connsiteX1" fmla="*/ 507111 w 676179"/>
                <a:gd name="connsiteY1" fmla="*/ 0 h 585597"/>
                <a:gd name="connsiteX2" fmla="*/ 676180 w 676179"/>
                <a:gd name="connsiteY2" fmla="*/ 292798 h 585597"/>
                <a:gd name="connsiteX3" fmla="*/ 507111 w 676179"/>
                <a:gd name="connsiteY3" fmla="*/ 585597 h 585597"/>
                <a:gd name="connsiteX4" fmla="*/ 168973 w 676179"/>
                <a:gd name="connsiteY4" fmla="*/ 585597 h 585597"/>
                <a:gd name="connsiteX5" fmla="*/ 0 w 676179"/>
                <a:gd name="connsiteY5" fmla="*/ 292798 h 585597"/>
                <a:gd name="connsiteX6" fmla="*/ 168973 w 676179"/>
                <a:gd name="connsiteY6" fmla="*/ 0 h 5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179" h="585597">
                  <a:moveTo>
                    <a:pt x="168973" y="0"/>
                  </a:moveTo>
                  <a:lnTo>
                    <a:pt x="507111" y="0"/>
                  </a:lnTo>
                  <a:lnTo>
                    <a:pt x="676180" y="292798"/>
                  </a:lnTo>
                  <a:lnTo>
                    <a:pt x="507111" y="585597"/>
                  </a:lnTo>
                  <a:lnTo>
                    <a:pt x="168973" y="585597"/>
                  </a:lnTo>
                  <a:lnTo>
                    <a:pt x="0" y="292798"/>
                  </a:lnTo>
                  <a:lnTo>
                    <a:pt x="16897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 rtl="1"/>
              <a:r>
                <a: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ISO/TC 258</a:t>
              </a:r>
              <a:endParaRPr lang="en-US" sz="2000" dirty="0">
                <a:cs typeface="B Badr" panose="00000400000000000000" pitchFamily="2" charset="-78"/>
              </a:endParaRPr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6413BEEE-9243-7C46-7A7A-CC4C568E5ECD}"/>
                </a:ext>
              </a:extLst>
            </p:cNvPr>
            <p:cNvSpPr/>
            <p:nvPr/>
          </p:nvSpPr>
          <p:spPr>
            <a:xfrm>
              <a:off x="10265450" y="4732766"/>
              <a:ext cx="1014814" cy="878857"/>
            </a:xfrm>
            <a:custGeom>
              <a:avLst/>
              <a:gdLst>
                <a:gd name="connsiteX0" fmla="*/ 146209 w 585120"/>
                <a:gd name="connsiteY0" fmla="*/ 0 h 506730"/>
                <a:gd name="connsiteX1" fmla="*/ 438817 w 585120"/>
                <a:gd name="connsiteY1" fmla="*/ 0 h 506730"/>
                <a:gd name="connsiteX2" fmla="*/ 585121 w 585120"/>
                <a:gd name="connsiteY2" fmla="*/ 253365 h 506730"/>
                <a:gd name="connsiteX3" fmla="*/ 438817 w 585120"/>
                <a:gd name="connsiteY3" fmla="*/ 506730 h 506730"/>
                <a:gd name="connsiteX4" fmla="*/ 146209 w 585120"/>
                <a:gd name="connsiteY4" fmla="*/ 506730 h 506730"/>
                <a:gd name="connsiteX5" fmla="*/ 0 w 585120"/>
                <a:gd name="connsiteY5" fmla="*/ 253365 h 506730"/>
                <a:gd name="connsiteX6" fmla="*/ 146209 w 585120"/>
                <a:gd name="connsiteY6" fmla="*/ 0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120" h="506730">
                  <a:moveTo>
                    <a:pt x="146209" y="0"/>
                  </a:moveTo>
                  <a:lnTo>
                    <a:pt x="438817" y="0"/>
                  </a:lnTo>
                  <a:lnTo>
                    <a:pt x="585121" y="253365"/>
                  </a:lnTo>
                  <a:lnTo>
                    <a:pt x="438817" y="506730"/>
                  </a:lnTo>
                  <a:lnTo>
                    <a:pt x="146209" y="506730"/>
                  </a:lnTo>
                  <a:lnTo>
                    <a:pt x="0" y="253365"/>
                  </a:lnTo>
                  <a:lnTo>
                    <a:pt x="146209" y="0"/>
                  </a:lnTo>
                  <a:close/>
                </a:path>
              </a:pathLst>
            </a:custGeom>
            <a:noFill/>
            <a:ln w="7144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3FEC29FF-445F-A125-0EAE-C0C91ED00792}"/>
                </a:ext>
              </a:extLst>
            </p:cNvPr>
            <p:cNvSpPr/>
            <p:nvPr/>
          </p:nvSpPr>
          <p:spPr>
            <a:xfrm>
              <a:off x="2545681" y="1971459"/>
              <a:ext cx="1392107" cy="640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rtl="1"/>
              <a:r>
                <a:rPr lang="fa-I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ارزیابی برند </a:t>
              </a:r>
              <a:endParaRPr lang="en-US" sz="120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246E4AD1-611F-67B6-E882-070FA4B6B179}"/>
                </a:ext>
              </a:extLst>
            </p:cNvPr>
            <p:cNvSpPr/>
            <p:nvPr/>
          </p:nvSpPr>
          <p:spPr>
            <a:xfrm>
              <a:off x="2458492" y="3431623"/>
              <a:ext cx="1419146" cy="640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rtl="1"/>
              <a:r>
                <a:rPr lang="fa-I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اعتبار آنلاین </a:t>
              </a:r>
              <a:endParaRPr lang="en-US" sz="120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05B70CFE-848F-7E4E-E570-150A9C299421}"/>
                </a:ext>
              </a:extLst>
            </p:cNvPr>
            <p:cNvSpPr/>
            <p:nvPr/>
          </p:nvSpPr>
          <p:spPr>
            <a:xfrm>
              <a:off x="2360095" y="4795440"/>
              <a:ext cx="1853362" cy="640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rtl="1"/>
              <a:r>
                <a:rPr lang="fa-I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زنجیره مالکیت</a:t>
              </a:r>
              <a:endParaRPr lang="en-US" sz="120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0688B8DA-AA97-A777-4001-3A1CE6F2B589}"/>
                </a:ext>
              </a:extLst>
            </p:cNvPr>
            <p:cNvSpPr/>
            <p:nvPr/>
          </p:nvSpPr>
          <p:spPr>
            <a:xfrm>
              <a:off x="7760045" y="2001599"/>
              <a:ext cx="2304270" cy="533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مدیریت کیفیت و تضمین کیفیت</a:t>
              </a:r>
              <a:endParaRPr lang="en-US" sz="1050" b="0" i="0" dirty="0">
                <a:solidFill>
                  <a:schemeClr val="bg1"/>
                </a:solidFill>
                <a:effectLst/>
                <a:latin typeface="Roboto"/>
                <a:cs typeface="B Nazanin" panose="00000400000000000000" pitchFamily="2" charset="-78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B3D749D3-8DBC-1F15-826C-ACCBE35B0FA6}"/>
                </a:ext>
              </a:extLst>
            </p:cNvPr>
            <p:cNvSpPr/>
            <p:nvPr/>
          </p:nvSpPr>
          <p:spPr>
            <a:xfrm>
              <a:off x="8080531" y="3362871"/>
              <a:ext cx="1853362" cy="640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مدیریت دارایی</a:t>
              </a:r>
              <a:endParaRPr lang="en-US" sz="1200" b="0" i="0" dirty="0">
                <a:solidFill>
                  <a:schemeClr val="bg1"/>
                </a:solidFill>
                <a:effectLst/>
                <a:latin typeface="Roboto"/>
              </a:endParaRPr>
            </a:p>
          </p:txBody>
        </p:sp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91D13CCD-082F-A509-939B-5F9573B71F4B}"/>
                </a:ext>
              </a:extLst>
            </p:cNvPr>
            <p:cNvSpPr/>
            <p:nvPr/>
          </p:nvSpPr>
          <p:spPr>
            <a:xfrm>
              <a:off x="8286028" y="4793577"/>
              <a:ext cx="1747629" cy="10136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16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B Nazanin" panose="00000400000000000000" pitchFamily="2" charset="-78"/>
                </a:rPr>
                <a:t>مدیریت پروژه، برنامه و سبد محصول</a:t>
              </a:r>
              <a:endParaRPr lang="en-US" sz="1600" b="0" i="0" dirty="0">
                <a:solidFill>
                  <a:schemeClr val="bg1"/>
                </a:solidFill>
                <a:effectLst/>
                <a:latin typeface="Roboto"/>
                <a:cs typeface="B Nazanin" panose="00000400000000000000" pitchFamily="2" charset="-78"/>
              </a:endParaRPr>
            </a:p>
          </p:txBody>
        </p:sp>
      </p:grpSp>
      <p:sp>
        <p:nvSpPr>
          <p:cNvPr id="265" name="TextBox 264">
            <a:extLst>
              <a:ext uri="{FF2B5EF4-FFF2-40B4-BE49-F238E27FC236}">
                <a16:creationId xmlns:a16="http://schemas.microsoft.com/office/drawing/2014/main" id="{9DC670F4-8CB4-8B54-06DA-867A1662383F}"/>
              </a:ext>
            </a:extLst>
          </p:cNvPr>
          <p:cNvSpPr txBox="1"/>
          <p:nvPr/>
        </p:nvSpPr>
        <p:spPr>
          <a:xfrm>
            <a:off x="5367791" y="3962360"/>
            <a:ext cx="1871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a-I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 pitchFamily="34" charset="0"/>
              </a:rPr>
              <a:t>مدیریت کسب و کار و نوآوری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 pitchFamily="34" charset="0"/>
            </a:endParaRPr>
          </a:p>
        </p:txBody>
      </p:sp>
      <p:sp>
        <p:nvSpPr>
          <p:cNvPr id="561" name="Rectangle 560">
            <a:extLst>
              <a:ext uri="{FF2B5EF4-FFF2-40B4-BE49-F238E27FC236}">
                <a16:creationId xmlns:a16="http://schemas.microsoft.com/office/drawing/2014/main" id="{EF91F5F6-C99C-2316-CECE-646EC7BFFC7F}"/>
              </a:ext>
            </a:extLst>
          </p:cNvPr>
          <p:cNvSpPr/>
          <p:nvPr/>
        </p:nvSpPr>
        <p:spPr>
          <a:xfrm>
            <a:off x="2703135" y="3786397"/>
            <a:ext cx="1713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B Nazanin" panose="00000400000000000000" pitchFamily="2" charset="-78"/>
              </a:rPr>
              <a:t>حکمرانی</a:t>
            </a:r>
            <a:r>
              <a:rPr lang="fa-IR" sz="12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B Nazanin" panose="00000400000000000000" pitchFamily="2" charset="-78"/>
              </a:rPr>
              <a:t>سازمانی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775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" grpId="0"/>
      <p:bldP spid="5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-2677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;l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E5F9B2D-651F-43D2-99ED-736ECC2E3874}"/>
              </a:ext>
            </a:extLst>
          </p:cNvPr>
          <p:cNvSpPr txBox="1"/>
          <p:nvPr/>
        </p:nvSpPr>
        <p:spPr>
          <a:xfrm>
            <a:off x="10286007" y="4266840"/>
            <a:ext cx="1271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سپتامبر 2016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F59794-8A40-4859-8836-261A98604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484" y="1555580"/>
            <a:ext cx="5317032" cy="2554762"/>
          </a:xfrm>
          <a:prstGeom prst="flowChartSummingJunction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3F206EB9-EEA5-488A-BBA4-F9C0C254331E}"/>
              </a:ext>
            </a:extLst>
          </p:cNvPr>
          <p:cNvGrpSpPr/>
          <p:nvPr/>
        </p:nvGrpSpPr>
        <p:grpSpPr>
          <a:xfrm>
            <a:off x="4137552" y="4792670"/>
            <a:ext cx="7420970" cy="1166342"/>
            <a:chOff x="4137552" y="4953057"/>
            <a:chExt cx="7420970" cy="1166342"/>
          </a:xfrm>
        </p:grpSpPr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3ED8CF8D-38CA-4B68-99A2-62EF346CFE74}"/>
                </a:ext>
              </a:extLst>
            </p:cNvPr>
            <p:cNvSpPr/>
            <p:nvPr/>
          </p:nvSpPr>
          <p:spPr>
            <a:xfrm flipH="1">
              <a:off x="7345911" y="4973631"/>
              <a:ext cx="1160060" cy="1139599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83B0E737-4664-46CB-9DEE-354152FF5CCC}"/>
                </a:ext>
              </a:extLst>
            </p:cNvPr>
            <p:cNvSpPr/>
            <p:nvPr/>
          </p:nvSpPr>
          <p:spPr>
            <a:xfrm flipH="1">
              <a:off x="10398462" y="4979800"/>
              <a:ext cx="1160060" cy="1139599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2000">
                  <a:schemeClr val="accent1">
                    <a:tint val="44500"/>
                    <a:satMod val="160000"/>
                  </a:schemeClr>
                </a:gs>
                <a:gs pos="7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85080206-7DCE-4DCF-8E56-68C96CCBF3D1}"/>
                </a:ext>
              </a:extLst>
            </p:cNvPr>
            <p:cNvSpPr/>
            <p:nvPr/>
          </p:nvSpPr>
          <p:spPr>
            <a:xfrm flipH="1">
              <a:off x="4137552" y="4968544"/>
              <a:ext cx="1160060" cy="1139599"/>
            </a:xfrm>
            <a:prstGeom prst="chevron">
              <a:avLst/>
            </a:prstGeom>
            <a:gradFill flip="none" rotWithShape="1">
              <a:gsLst>
                <a:gs pos="77000">
                  <a:srgbClr val="389ADE"/>
                </a:gs>
                <a:gs pos="0">
                  <a:srgbClr val="8FBDF5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C4D66077-8BE3-431C-950B-4D6B139AE9A7}"/>
                </a:ext>
              </a:extLst>
            </p:cNvPr>
            <p:cNvSpPr/>
            <p:nvPr/>
          </p:nvSpPr>
          <p:spPr>
            <a:xfrm flipH="1">
              <a:off x="6524775" y="4953057"/>
              <a:ext cx="1160060" cy="1139599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4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B4240D66-0203-4384-A512-7099899008A6}"/>
                </a:ext>
              </a:extLst>
            </p:cNvPr>
            <p:cNvSpPr/>
            <p:nvPr/>
          </p:nvSpPr>
          <p:spPr>
            <a:xfrm flipH="1">
              <a:off x="8057298" y="4968543"/>
              <a:ext cx="1160060" cy="1139599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4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A294438F-CD4A-47E0-8282-4335CB5F2F92}"/>
                </a:ext>
              </a:extLst>
            </p:cNvPr>
            <p:cNvSpPr/>
            <p:nvPr/>
          </p:nvSpPr>
          <p:spPr>
            <a:xfrm flipH="1">
              <a:off x="8823284" y="4953058"/>
              <a:ext cx="1160060" cy="1139599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76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7792796E-F874-4022-B7FB-2D33F9A4D484}"/>
                </a:ext>
              </a:extLst>
            </p:cNvPr>
            <p:cNvSpPr/>
            <p:nvPr/>
          </p:nvSpPr>
          <p:spPr>
            <a:xfrm flipH="1">
              <a:off x="9619402" y="4968543"/>
              <a:ext cx="1160060" cy="1139599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rgbClr val="B4D1F7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81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766D2E6D-2A89-4E53-918D-10CD7DB1085E}"/>
                </a:ext>
              </a:extLst>
            </p:cNvPr>
            <p:cNvSpPr/>
            <p:nvPr/>
          </p:nvSpPr>
          <p:spPr>
            <a:xfrm flipH="1">
              <a:off x="4902402" y="4979800"/>
              <a:ext cx="1160060" cy="1139599"/>
            </a:xfrm>
            <a:prstGeom prst="chevron">
              <a:avLst/>
            </a:prstGeom>
            <a:gradFill flip="none" rotWithShape="1">
              <a:gsLst>
                <a:gs pos="0">
                  <a:srgbClr val="7DB2F3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6B87FB9F-F8F4-46D2-A03A-574F9B59633F}"/>
                </a:ext>
              </a:extLst>
            </p:cNvPr>
            <p:cNvSpPr/>
            <p:nvPr/>
          </p:nvSpPr>
          <p:spPr>
            <a:xfrm flipH="1">
              <a:off x="5723538" y="4968543"/>
              <a:ext cx="1160060" cy="1139599"/>
            </a:xfrm>
            <a:prstGeom prst="chevron">
              <a:avLst/>
            </a:prstGeom>
            <a:gradFill flip="none" rotWithShape="1">
              <a:gsLst>
                <a:gs pos="0">
                  <a:srgbClr val="80B4F4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8D92F5B-8447-4BB5-9FDD-2750D6150E50}"/>
              </a:ext>
            </a:extLst>
          </p:cNvPr>
          <p:cNvSpPr txBox="1"/>
          <p:nvPr/>
        </p:nvSpPr>
        <p:spPr>
          <a:xfrm>
            <a:off x="5220315" y="4266840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رسیدگی به استانداردسازی در زمینه حکمرانی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A21491-81B3-45CE-820E-5D655F1AA233}"/>
              </a:ext>
            </a:extLst>
          </p:cNvPr>
          <p:cNvSpPr txBox="1"/>
          <p:nvPr/>
        </p:nvSpPr>
        <p:spPr>
          <a:xfrm>
            <a:off x="2966858" y="5204546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با جنبه‌های 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F42AD4-9BE5-4796-AFB8-3E196567E569}"/>
              </a:ext>
            </a:extLst>
          </p:cNvPr>
          <p:cNvGrpSpPr/>
          <p:nvPr/>
        </p:nvGrpSpPr>
        <p:grpSpPr>
          <a:xfrm>
            <a:off x="2086437" y="5502091"/>
            <a:ext cx="1271502" cy="1271502"/>
            <a:chOff x="2086437" y="5586498"/>
            <a:chExt cx="1271502" cy="127150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0F3F1A6-3F73-4035-8096-4F5A42D378C2}"/>
                </a:ext>
              </a:extLst>
            </p:cNvPr>
            <p:cNvSpPr/>
            <p:nvPr/>
          </p:nvSpPr>
          <p:spPr>
            <a:xfrm>
              <a:off x="2086437" y="5586498"/>
              <a:ext cx="1271502" cy="127150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B405FA2-B05D-4FF0-8ED0-C8B61C03EB61}"/>
                </a:ext>
              </a:extLst>
            </p:cNvPr>
            <p:cNvSpPr txBox="1"/>
            <p:nvPr/>
          </p:nvSpPr>
          <p:spPr>
            <a:xfrm>
              <a:off x="2104237" y="6035222"/>
              <a:ext cx="10636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dirty="0">
                  <a:cs typeface="B Titr" panose="00000700000000000000" pitchFamily="2" charset="-78"/>
                </a:rPr>
                <a:t>پاسخگویی</a:t>
              </a:r>
              <a:endParaRPr lang="en-US" dirty="0">
                <a:cs typeface="B Titr" panose="00000700000000000000" pitchFamily="2" charset="-78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5E19B0E-68FB-465A-9891-481B4ECF45F3}"/>
              </a:ext>
            </a:extLst>
          </p:cNvPr>
          <p:cNvGrpSpPr/>
          <p:nvPr/>
        </p:nvGrpSpPr>
        <p:grpSpPr>
          <a:xfrm>
            <a:off x="873926" y="4674724"/>
            <a:ext cx="1271502" cy="1271502"/>
            <a:chOff x="875104" y="4754824"/>
            <a:chExt cx="1271502" cy="127150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BF6BE99-F6B5-437F-98F6-F15B130274AC}"/>
                </a:ext>
              </a:extLst>
            </p:cNvPr>
            <p:cNvSpPr/>
            <p:nvPr/>
          </p:nvSpPr>
          <p:spPr>
            <a:xfrm>
              <a:off x="875104" y="4754824"/>
              <a:ext cx="1271502" cy="127150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97B2AC-4876-498B-92F9-D4813D8DB0D5}"/>
                </a:ext>
              </a:extLst>
            </p:cNvPr>
            <p:cNvSpPr txBox="1"/>
            <p:nvPr/>
          </p:nvSpPr>
          <p:spPr>
            <a:xfrm>
              <a:off x="985705" y="5197747"/>
              <a:ext cx="976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dirty="0">
                  <a:cs typeface="B Titr" panose="00000700000000000000" pitchFamily="2" charset="-78"/>
                </a:rPr>
                <a:t>کنترل</a:t>
              </a:r>
              <a:endParaRPr lang="en-US" dirty="0">
                <a:cs typeface="B Titr" panose="00000700000000000000" pitchFamily="2" charset="-78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6EC1959-28E1-E076-2A53-8F892E2B607B}"/>
              </a:ext>
            </a:extLst>
          </p:cNvPr>
          <p:cNvSpPr/>
          <p:nvPr/>
        </p:nvSpPr>
        <p:spPr>
          <a:xfrm>
            <a:off x="4705064" y="1151425"/>
            <a:ext cx="3197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dirty="0">
                <a:latin typeface="Times New Roman" panose="02020603050405020304" pitchFamily="18" charset="0"/>
                <a:cs typeface="B Titr" panose="00000700000000000000" pitchFamily="2" charset="-78"/>
              </a:rPr>
              <a:t>کمیته فنی 309 حکمرانی سازمانی</a:t>
            </a:r>
            <a:endParaRPr lang="en-US" dirty="0"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5C84E4-85C9-4871-712F-73E71C7B75FC}"/>
              </a:ext>
            </a:extLst>
          </p:cNvPr>
          <p:cNvGrpSpPr/>
          <p:nvPr/>
        </p:nvGrpSpPr>
        <p:grpSpPr>
          <a:xfrm>
            <a:off x="1964321" y="3948508"/>
            <a:ext cx="1271502" cy="1271502"/>
            <a:chOff x="1991181" y="3920789"/>
            <a:chExt cx="1271502" cy="127150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115E5EB-BBFF-148E-94F5-046F2234BC58}"/>
                </a:ext>
              </a:extLst>
            </p:cNvPr>
            <p:cNvSpPr/>
            <p:nvPr/>
          </p:nvSpPr>
          <p:spPr>
            <a:xfrm>
              <a:off x="1991181" y="3920789"/>
              <a:ext cx="1271502" cy="127150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8879049-C42F-5100-6C65-3E3D981CB1B8}"/>
                </a:ext>
              </a:extLst>
            </p:cNvPr>
            <p:cNvSpPr txBox="1"/>
            <p:nvPr/>
          </p:nvSpPr>
          <p:spPr>
            <a:xfrm>
              <a:off x="2096515" y="4375314"/>
              <a:ext cx="976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dirty="0">
                  <a:cs typeface="B Titr" panose="00000700000000000000" pitchFamily="2" charset="-78"/>
                </a:rPr>
                <a:t>هدایت</a:t>
              </a:r>
              <a:endParaRPr lang="en-US" dirty="0">
                <a:cs typeface="B Titr" panose="00000700000000000000" pitchFamily="2" charset="-78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823E751-ED19-AEA2-DAA1-EEFCC6DCF44C}"/>
              </a:ext>
            </a:extLst>
          </p:cNvPr>
          <p:cNvGrpSpPr/>
          <p:nvPr/>
        </p:nvGrpSpPr>
        <p:grpSpPr>
          <a:xfrm>
            <a:off x="2089408" y="5586498"/>
            <a:ext cx="1271502" cy="1271502"/>
            <a:chOff x="2086437" y="5586498"/>
            <a:chExt cx="1271502" cy="127150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CC9B7B-FCFC-408E-AB54-E1A9984B09CA}"/>
                </a:ext>
              </a:extLst>
            </p:cNvPr>
            <p:cNvSpPr/>
            <p:nvPr/>
          </p:nvSpPr>
          <p:spPr>
            <a:xfrm>
              <a:off x="2086437" y="5586498"/>
              <a:ext cx="1271502" cy="127150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3421FB-0E0C-6EB9-700C-E0677CCBC026}"/>
                </a:ext>
              </a:extLst>
            </p:cNvPr>
            <p:cNvSpPr txBox="1"/>
            <p:nvPr/>
          </p:nvSpPr>
          <p:spPr>
            <a:xfrm>
              <a:off x="2104237" y="6035222"/>
              <a:ext cx="10636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dirty="0">
                  <a:cs typeface="B Titr" panose="00000700000000000000" pitchFamily="2" charset="-78"/>
                </a:rPr>
                <a:t>پاسخگویی</a:t>
              </a:r>
              <a:endParaRPr lang="en-US" dirty="0">
                <a:cs typeface="B Titr" panose="00000700000000000000" pitchFamily="2" charset="-78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669BE84-6C0B-3F51-8A81-1B21D1093BA6}"/>
              </a:ext>
            </a:extLst>
          </p:cNvPr>
          <p:cNvGrpSpPr/>
          <p:nvPr/>
        </p:nvGrpSpPr>
        <p:grpSpPr>
          <a:xfrm>
            <a:off x="877624" y="4743619"/>
            <a:ext cx="1271502" cy="1271502"/>
            <a:chOff x="875104" y="4754824"/>
            <a:chExt cx="1271502" cy="127150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F75B75D-30A4-C695-696C-A1A569B10DEA}"/>
                </a:ext>
              </a:extLst>
            </p:cNvPr>
            <p:cNvSpPr/>
            <p:nvPr/>
          </p:nvSpPr>
          <p:spPr>
            <a:xfrm>
              <a:off x="875104" y="4754824"/>
              <a:ext cx="1271502" cy="127150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74E40C6-D8B4-4233-0922-FA9B97886FC6}"/>
                </a:ext>
              </a:extLst>
            </p:cNvPr>
            <p:cNvSpPr txBox="1"/>
            <p:nvPr/>
          </p:nvSpPr>
          <p:spPr>
            <a:xfrm>
              <a:off x="985705" y="5197747"/>
              <a:ext cx="976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dirty="0">
                  <a:cs typeface="B Titr" panose="00000700000000000000" pitchFamily="2" charset="-78"/>
                </a:rPr>
                <a:t>کنترل</a:t>
              </a:r>
              <a:endParaRPr lang="en-US" dirty="0">
                <a:cs typeface="B Titr" panose="000007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709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2B352B9-F771-68B0-6A92-99E6437099F4}"/>
              </a:ext>
            </a:extLst>
          </p:cNvPr>
          <p:cNvSpPr/>
          <p:nvPr/>
        </p:nvSpPr>
        <p:spPr>
          <a:xfrm>
            <a:off x="-28609" y="28231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6A3F864-4F45-E55A-A216-D9BD8F2893E4}"/>
              </a:ext>
            </a:extLst>
          </p:cNvPr>
          <p:cNvGrpSpPr/>
          <p:nvPr/>
        </p:nvGrpSpPr>
        <p:grpSpPr>
          <a:xfrm>
            <a:off x="6328229" y="1462931"/>
            <a:ext cx="4407443" cy="3932137"/>
            <a:chOff x="975206" y="1681046"/>
            <a:chExt cx="4407443" cy="393213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6A116E5-3BD4-23A6-FF3D-2B85BCE67901}"/>
                </a:ext>
              </a:extLst>
            </p:cNvPr>
            <p:cNvGrpSpPr/>
            <p:nvPr/>
          </p:nvGrpSpPr>
          <p:grpSpPr>
            <a:xfrm>
              <a:off x="2031162" y="2306924"/>
              <a:ext cx="2301688" cy="2244151"/>
              <a:chOff x="8853993" y="2199237"/>
              <a:chExt cx="2301688" cy="2244151"/>
            </a:xfrm>
          </p:grpSpPr>
          <p:pic>
            <p:nvPicPr>
              <p:cNvPr id="8" name="Graphic 7" descr="Bullseye">
                <a:extLst>
                  <a:ext uri="{FF2B5EF4-FFF2-40B4-BE49-F238E27FC236}">
                    <a16:creationId xmlns:a16="http://schemas.microsoft.com/office/drawing/2014/main" id="{52B26D5A-8888-69F4-E3CA-06B3F3BCB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200665" y="2517140"/>
                <a:ext cx="1608344" cy="1608344"/>
              </a:xfrm>
              <a:prstGeom prst="rect">
                <a:avLst/>
              </a:prstGeom>
            </p:spPr>
          </p:pic>
          <p:sp>
            <p:nvSpPr>
              <p:cNvPr id="11" name="Circle: Hollow 10">
                <a:extLst>
                  <a:ext uri="{FF2B5EF4-FFF2-40B4-BE49-F238E27FC236}">
                    <a16:creationId xmlns:a16="http://schemas.microsoft.com/office/drawing/2014/main" id="{3C628840-2C0C-9920-6A5F-81969182D8D2}"/>
                  </a:ext>
                </a:extLst>
              </p:cNvPr>
              <p:cNvSpPr/>
              <p:nvPr/>
            </p:nvSpPr>
            <p:spPr>
              <a:xfrm>
                <a:off x="8853993" y="2199237"/>
                <a:ext cx="2301688" cy="2244151"/>
              </a:xfrm>
              <a:prstGeom prst="donut">
                <a:avLst>
                  <a:gd name="adj" fmla="val 12255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960B6CF-D686-21B2-9982-AB1429D72492}"/>
                </a:ext>
              </a:extLst>
            </p:cNvPr>
            <p:cNvSpPr/>
            <p:nvPr/>
          </p:nvSpPr>
          <p:spPr>
            <a:xfrm>
              <a:off x="975206" y="3501272"/>
              <a:ext cx="2111911" cy="2099603"/>
            </a:xfrm>
            <a:custGeom>
              <a:avLst/>
              <a:gdLst>
                <a:gd name="connsiteX0" fmla="*/ 0 w 2111911"/>
                <a:gd name="connsiteY0" fmla="*/ 0 h 2099603"/>
                <a:gd name="connsiteX1" fmla="*/ 903291 w 2111911"/>
                <a:gd name="connsiteY1" fmla="*/ 0 h 2099603"/>
                <a:gd name="connsiteX2" fmla="*/ 2099603 w 2111911"/>
                <a:gd name="connsiteY2" fmla="*/ 1196312 h 2099603"/>
                <a:gd name="connsiteX3" fmla="*/ 2111911 w 2111911"/>
                <a:gd name="connsiteY3" fmla="*/ 1195691 h 2099603"/>
                <a:gd name="connsiteX4" fmla="*/ 2111911 w 2111911"/>
                <a:gd name="connsiteY4" fmla="*/ 2098982 h 2099603"/>
                <a:gd name="connsiteX5" fmla="*/ 2099603 w 2111911"/>
                <a:gd name="connsiteY5" fmla="*/ 2099603 h 2099603"/>
                <a:gd name="connsiteX6" fmla="*/ 0 w 2111911"/>
                <a:gd name="connsiteY6" fmla="*/ 0 h 209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1911" h="2099603">
                  <a:moveTo>
                    <a:pt x="0" y="0"/>
                  </a:moveTo>
                  <a:lnTo>
                    <a:pt x="903291" y="0"/>
                  </a:lnTo>
                  <a:cubicBezTo>
                    <a:pt x="903291" y="660705"/>
                    <a:pt x="1438898" y="1196312"/>
                    <a:pt x="2099603" y="1196312"/>
                  </a:cubicBezTo>
                  <a:lnTo>
                    <a:pt x="2111911" y="1195691"/>
                  </a:lnTo>
                  <a:lnTo>
                    <a:pt x="2111911" y="2098982"/>
                  </a:lnTo>
                  <a:lnTo>
                    <a:pt x="2099603" y="2099603"/>
                  </a:lnTo>
                  <a:cubicBezTo>
                    <a:pt x="940024" y="2099603"/>
                    <a:pt x="0" y="115957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5464A93-7B7B-5475-AAD6-20A0945A8971}"/>
                </a:ext>
              </a:extLst>
            </p:cNvPr>
            <p:cNvSpPr/>
            <p:nvPr/>
          </p:nvSpPr>
          <p:spPr>
            <a:xfrm rot="16200000">
              <a:off x="3276892" y="3507426"/>
              <a:ext cx="2111911" cy="2099603"/>
            </a:xfrm>
            <a:custGeom>
              <a:avLst/>
              <a:gdLst>
                <a:gd name="connsiteX0" fmla="*/ 0 w 2111911"/>
                <a:gd name="connsiteY0" fmla="*/ 0 h 2099603"/>
                <a:gd name="connsiteX1" fmla="*/ 903291 w 2111911"/>
                <a:gd name="connsiteY1" fmla="*/ 0 h 2099603"/>
                <a:gd name="connsiteX2" fmla="*/ 2099603 w 2111911"/>
                <a:gd name="connsiteY2" fmla="*/ 1196312 h 2099603"/>
                <a:gd name="connsiteX3" fmla="*/ 2111911 w 2111911"/>
                <a:gd name="connsiteY3" fmla="*/ 1195691 h 2099603"/>
                <a:gd name="connsiteX4" fmla="*/ 2111911 w 2111911"/>
                <a:gd name="connsiteY4" fmla="*/ 2098982 h 2099603"/>
                <a:gd name="connsiteX5" fmla="*/ 2099603 w 2111911"/>
                <a:gd name="connsiteY5" fmla="*/ 2099603 h 2099603"/>
                <a:gd name="connsiteX6" fmla="*/ 0 w 2111911"/>
                <a:gd name="connsiteY6" fmla="*/ 0 h 209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1911" h="2099603">
                  <a:moveTo>
                    <a:pt x="0" y="0"/>
                  </a:moveTo>
                  <a:lnTo>
                    <a:pt x="903291" y="0"/>
                  </a:lnTo>
                  <a:cubicBezTo>
                    <a:pt x="903291" y="660705"/>
                    <a:pt x="1438898" y="1196312"/>
                    <a:pt x="2099603" y="1196312"/>
                  </a:cubicBezTo>
                  <a:lnTo>
                    <a:pt x="2111911" y="1195691"/>
                  </a:lnTo>
                  <a:lnTo>
                    <a:pt x="2111911" y="2098982"/>
                  </a:lnTo>
                  <a:lnTo>
                    <a:pt x="2099603" y="2099603"/>
                  </a:lnTo>
                  <a:cubicBezTo>
                    <a:pt x="940024" y="2099603"/>
                    <a:pt x="0" y="1159579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533D36-D034-924C-D74E-C1CD286682F5}"/>
                </a:ext>
              </a:extLst>
            </p:cNvPr>
            <p:cNvSpPr txBox="1"/>
            <p:nvPr/>
          </p:nvSpPr>
          <p:spPr>
            <a:xfrm>
              <a:off x="2132202" y="1681046"/>
              <a:ext cx="23016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sz="2800" dirty="0">
                  <a:effectLst>
                    <a:outerShdw blurRad="60007" dist="310007" dir="7680000" sy="30000" kx="1300200" algn="ctr" rotWithShape="0">
                      <a:prstClr val="black">
                        <a:alpha val="32000"/>
                      </a:prstClr>
                    </a:outerShdw>
                  </a:effectLst>
                  <a:cs typeface="B Titr" panose="00000700000000000000" pitchFamily="2" charset="-78"/>
                </a:rPr>
                <a:t>ایجاد تغییرات</a:t>
              </a:r>
              <a:endParaRPr lang="en-US" sz="28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cs typeface="B Titr" panose="00000700000000000000" pitchFamily="2" charset="-78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1F9776-5D52-3528-8E39-411AF68806D7}"/>
                </a:ext>
              </a:extLst>
            </p:cNvPr>
            <p:cNvSpPr txBox="1"/>
            <p:nvPr/>
          </p:nvSpPr>
          <p:spPr>
            <a:xfrm rot="18634886">
              <a:off x="3261372" y="4040888"/>
              <a:ext cx="2212465" cy="646331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r>
                <a:rPr lang="fa-IR" dirty="0">
                  <a:solidFill>
                    <a:schemeClr val="tx1"/>
                  </a:solidFill>
                  <a:cs typeface="B Titr" panose="00000700000000000000" pitchFamily="2" charset="-78"/>
                </a:rPr>
                <a:t>در محیط سازمانی جهانی</a:t>
              </a:r>
              <a:endParaRPr lang="en-US" dirty="0">
                <a:solidFill>
                  <a:schemeClr val="tx1"/>
                </a:solidFill>
                <a:cs typeface="B Titr" panose="00000700000000000000" pitchFamily="2" charset="-78"/>
              </a:endParaRPr>
            </a:p>
            <a:p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E56A3B-1D8B-A5A9-81C9-3F231185814A}"/>
                </a:ext>
              </a:extLst>
            </p:cNvPr>
            <p:cNvSpPr txBox="1"/>
            <p:nvPr/>
          </p:nvSpPr>
          <p:spPr>
            <a:xfrm rot="2937838">
              <a:off x="1167249" y="4146837"/>
              <a:ext cx="2006008" cy="646331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fa-IR" dirty="0">
                  <a:solidFill>
                    <a:schemeClr val="tx1"/>
                  </a:solidFill>
                  <a:cs typeface="B Titr" panose="00000700000000000000" pitchFamily="2" charset="-78"/>
                </a:rPr>
                <a:t>به طور کلی در سطح جامعه</a:t>
              </a:r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4EE865C-19AA-8B63-2A5D-E6D7F72ADBEF}"/>
              </a:ext>
            </a:extLst>
          </p:cNvPr>
          <p:cNvGrpSpPr/>
          <p:nvPr/>
        </p:nvGrpSpPr>
        <p:grpSpPr>
          <a:xfrm>
            <a:off x="1358901" y="2347090"/>
            <a:ext cx="4168038" cy="696484"/>
            <a:chOff x="1827573" y="2862642"/>
            <a:chExt cx="3832220" cy="69648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69AFCF5-6C25-2488-411A-977BF5C64EE5}"/>
                </a:ext>
              </a:extLst>
            </p:cNvPr>
            <p:cNvSpPr/>
            <p:nvPr/>
          </p:nvSpPr>
          <p:spPr>
            <a:xfrm>
              <a:off x="1827573" y="2862642"/>
              <a:ext cx="3832220" cy="69648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B0D5FA">
                    <a:shade val="30000"/>
                    <a:satMod val="115000"/>
                  </a:srgbClr>
                </a:gs>
                <a:gs pos="50000">
                  <a:srgbClr val="B0D5FA">
                    <a:shade val="67500"/>
                    <a:satMod val="115000"/>
                  </a:srgbClr>
                </a:gs>
                <a:gs pos="100000">
                  <a:srgbClr val="B0D5FA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FC86807-3EEA-42E5-CC32-CD05C5FF322D}"/>
                </a:ext>
              </a:extLst>
            </p:cNvPr>
            <p:cNvSpPr txBox="1"/>
            <p:nvPr/>
          </p:nvSpPr>
          <p:spPr>
            <a:xfrm>
              <a:off x="1827573" y="3020517"/>
              <a:ext cx="3781307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fa-IR" sz="1700" spc="-70" dirty="0">
                  <a:effectLst>
                    <a:outerShdw blurRad="60007" dist="310007" dir="7680000" sy="30000" kx="1300200" algn="ctr" rotWithShape="0">
                      <a:prstClr val="black">
                        <a:alpha val="32000"/>
                      </a:prstClr>
                    </a:outerShdw>
                  </a:effectLst>
                  <a:cs typeface="B Titr" panose="00000700000000000000" pitchFamily="2" charset="-78"/>
                </a:rPr>
                <a:t>نیاز به توسعه یک درک بین المللی واحد از حکمرانی خوب</a:t>
              </a:r>
              <a:endParaRPr lang="en-US" sz="1700" spc="-7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cs typeface="B Titr" panose="00000700000000000000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341356C-C35E-2874-DFF5-22BF4909388C}"/>
              </a:ext>
            </a:extLst>
          </p:cNvPr>
          <p:cNvGrpSpPr/>
          <p:nvPr/>
        </p:nvGrpSpPr>
        <p:grpSpPr>
          <a:xfrm>
            <a:off x="1844160" y="3318571"/>
            <a:ext cx="4168038" cy="696484"/>
            <a:chOff x="1204092" y="3722702"/>
            <a:chExt cx="3419990" cy="69648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F5EE436-EBB8-EEDE-31F9-8DE06E7872F2}"/>
                </a:ext>
              </a:extLst>
            </p:cNvPr>
            <p:cNvSpPr/>
            <p:nvPr/>
          </p:nvSpPr>
          <p:spPr>
            <a:xfrm>
              <a:off x="1204092" y="3722702"/>
              <a:ext cx="3419990" cy="69648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B0D5FA">
                    <a:shade val="30000"/>
                    <a:satMod val="115000"/>
                  </a:srgbClr>
                </a:gs>
                <a:gs pos="50000">
                  <a:srgbClr val="B0D5FA">
                    <a:shade val="67500"/>
                    <a:satMod val="115000"/>
                  </a:srgbClr>
                </a:gs>
                <a:gs pos="100000">
                  <a:srgbClr val="B0D5FA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9F4B65E-6D97-4F4C-4D17-169372415B3B}"/>
                </a:ext>
              </a:extLst>
            </p:cNvPr>
            <p:cNvSpPr txBox="1"/>
            <p:nvPr/>
          </p:nvSpPr>
          <p:spPr>
            <a:xfrm>
              <a:off x="1516996" y="3886278"/>
              <a:ext cx="30368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a-IR" dirty="0">
                  <a:effectLst>
                    <a:outerShdw blurRad="60007" dist="310007" dir="7680000" sy="30000" kx="1300200" algn="ctr" rotWithShape="0">
                      <a:prstClr val="black">
                        <a:alpha val="32000"/>
                      </a:prstClr>
                    </a:outerShdw>
                  </a:effectLst>
                  <a:cs typeface="B Titr" panose="00000700000000000000" pitchFamily="2" charset="-78"/>
                </a:rPr>
                <a:t>با دیدگاهی مبتنی بر اجماع جهانی</a:t>
              </a:r>
              <a:endParaRPr lang="en-US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cs typeface="B Titr" panose="00000700000000000000" pitchFamily="2" charset="-78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6E252C-E149-C5E9-31E3-705ED929B1FF}"/>
              </a:ext>
            </a:extLst>
          </p:cNvPr>
          <p:cNvGrpSpPr/>
          <p:nvPr/>
        </p:nvGrpSpPr>
        <p:grpSpPr>
          <a:xfrm>
            <a:off x="1358901" y="4290052"/>
            <a:ext cx="4166656" cy="696484"/>
            <a:chOff x="2174086" y="4600425"/>
            <a:chExt cx="4160365" cy="696484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A12912D-72D7-7E23-C283-C7E17A8CCACD}"/>
                </a:ext>
              </a:extLst>
            </p:cNvPr>
            <p:cNvSpPr/>
            <p:nvPr/>
          </p:nvSpPr>
          <p:spPr>
            <a:xfrm>
              <a:off x="2174086" y="4600425"/>
              <a:ext cx="4160365" cy="69648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B0D5FA">
                    <a:shade val="30000"/>
                    <a:satMod val="115000"/>
                  </a:srgbClr>
                </a:gs>
                <a:gs pos="50000">
                  <a:srgbClr val="B0D5FA">
                    <a:shade val="67500"/>
                    <a:satMod val="115000"/>
                  </a:srgbClr>
                </a:gs>
                <a:gs pos="100000">
                  <a:srgbClr val="B0D5FA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60A575B-B2ED-327A-50A7-B9E0A1DAA8B3}"/>
                </a:ext>
              </a:extLst>
            </p:cNvPr>
            <p:cNvSpPr txBox="1"/>
            <p:nvPr/>
          </p:nvSpPr>
          <p:spPr>
            <a:xfrm>
              <a:off x="2271366" y="4757131"/>
              <a:ext cx="3841662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a-IR" sz="1700" spc="-100" dirty="0">
                  <a:effectLst>
                    <a:outerShdw blurRad="60007" dist="310007" dir="7680000" sy="30000" kx="1300200" algn="ctr" rotWithShape="0">
                      <a:prstClr val="black">
                        <a:alpha val="32000"/>
                      </a:prstClr>
                    </a:outerShdw>
                  </a:effectLst>
                  <a:cs typeface="B Titr" panose="00000700000000000000" pitchFamily="2" charset="-78"/>
                </a:rPr>
                <a:t>شکل‌گیری رویکردی با ایجاد تمایز میان حکمرانی و مدیریت</a:t>
              </a:r>
              <a:endParaRPr lang="en-US" sz="1700" spc="-1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cs typeface="B Titr" panose="00000700000000000000" pitchFamily="2" charset="-78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9F26FCC-7E60-795C-C671-90DDB454093E}"/>
              </a:ext>
            </a:extLst>
          </p:cNvPr>
          <p:cNvSpPr/>
          <p:nvPr/>
        </p:nvSpPr>
        <p:spPr>
          <a:xfrm>
            <a:off x="7037565" y="1049658"/>
            <a:ext cx="3197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dirty="0">
                <a:latin typeface="Times New Roman" panose="02020603050405020304" pitchFamily="18" charset="0"/>
                <a:cs typeface="B Titr" panose="00000700000000000000" pitchFamily="2" charset="-78"/>
              </a:rPr>
              <a:t>کمیته فنی 309 حکمرانی سازمانی</a:t>
            </a:r>
            <a:endParaRPr lang="en-US" dirty="0"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0027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63FF03-B9B2-78AD-F278-661F523472AA}"/>
              </a:ext>
            </a:extLst>
          </p:cNvPr>
          <p:cNvSpPr/>
          <p:nvPr/>
        </p:nvSpPr>
        <p:spPr>
          <a:xfrm>
            <a:off x="0" y="-2677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784C27E-22ED-FE6B-8B8A-077DA3E5107D}"/>
              </a:ext>
            </a:extLst>
          </p:cNvPr>
          <p:cNvSpPr txBox="1"/>
          <p:nvPr/>
        </p:nvSpPr>
        <p:spPr>
          <a:xfrm>
            <a:off x="4609053" y="1021661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کمیته فنی 309 حکمرانی سازمانی 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E48F51-8566-F4E9-814E-6CA0C0986700}"/>
              </a:ext>
            </a:extLst>
          </p:cNvPr>
          <p:cNvSpPr txBox="1"/>
          <p:nvPr/>
        </p:nvSpPr>
        <p:spPr>
          <a:xfrm>
            <a:off x="3297797" y="1616405"/>
            <a:ext cx="5596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600" dirty="0">
                <a:cs typeface="B Titr" panose="00000700000000000000" pitchFamily="2" charset="-78"/>
              </a:rPr>
              <a:t>فراهم نمودن دستاوردهای مرتبط با حکمرانی و ابزار کنترل کننده سازمان‌ها</a:t>
            </a:r>
            <a:endParaRPr lang="en-US" sz="1600" dirty="0">
              <a:cs typeface="B Titr" panose="00000700000000000000" pitchFamily="2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3ACF8DC-E18F-A80C-A08F-F4BE6DD9B558}"/>
              </a:ext>
            </a:extLst>
          </p:cNvPr>
          <p:cNvGrpSpPr/>
          <p:nvPr/>
        </p:nvGrpSpPr>
        <p:grpSpPr>
          <a:xfrm>
            <a:off x="7244739" y="2168128"/>
            <a:ext cx="2891978" cy="3850019"/>
            <a:chOff x="7244739" y="2168128"/>
            <a:chExt cx="2891978" cy="3850019"/>
          </a:xfrm>
        </p:grpSpPr>
        <p:sp>
          <p:nvSpPr>
            <p:cNvPr id="23" name="Arrow: Curved Right 22">
              <a:extLst>
                <a:ext uri="{FF2B5EF4-FFF2-40B4-BE49-F238E27FC236}">
                  <a16:creationId xmlns:a16="http://schemas.microsoft.com/office/drawing/2014/main" id="{7A4A1A53-A044-C52F-039E-AE753CEAFAE9}"/>
                </a:ext>
              </a:extLst>
            </p:cNvPr>
            <p:cNvSpPr/>
            <p:nvPr/>
          </p:nvSpPr>
          <p:spPr>
            <a:xfrm rot="12427318">
              <a:off x="7244739" y="4329599"/>
              <a:ext cx="1030514" cy="1688548"/>
            </a:xfrm>
            <a:prstGeom prst="curvedRightArrow">
              <a:avLst>
                <a:gd name="adj1" fmla="val 19095"/>
                <a:gd name="adj2" fmla="val 60075"/>
                <a:gd name="adj3" fmla="val 41902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63E7F32-E693-15D9-7081-306A03D3E81E}"/>
                </a:ext>
              </a:extLst>
            </p:cNvPr>
            <p:cNvGrpSpPr/>
            <p:nvPr/>
          </p:nvGrpSpPr>
          <p:grpSpPr>
            <a:xfrm rot="16200000">
              <a:off x="7704284" y="1751388"/>
              <a:ext cx="2015694" cy="2849173"/>
              <a:chOff x="7080990" y="2206215"/>
              <a:chExt cx="2015694" cy="2849173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2C4F250-0F97-B99E-86A6-134BFD719E62}"/>
                  </a:ext>
                </a:extLst>
              </p:cNvPr>
              <p:cNvSpPr/>
              <p:nvPr/>
            </p:nvSpPr>
            <p:spPr>
              <a:xfrm rot="19109423" flipV="1">
                <a:off x="7080990" y="2206215"/>
                <a:ext cx="2015694" cy="2849173"/>
              </a:xfrm>
              <a:custGeom>
                <a:avLst/>
                <a:gdLst>
                  <a:gd name="connsiteX0" fmla="*/ 1675786 w 2015694"/>
                  <a:gd name="connsiteY0" fmla="*/ 2596039 h 2849173"/>
                  <a:gd name="connsiteX1" fmla="*/ 1762559 w 2015694"/>
                  <a:gd name="connsiteY1" fmla="*/ 1173387 h 2849173"/>
                  <a:gd name="connsiteX2" fmla="*/ 1612613 w 2015694"/>
                  <a:gd name="connsiteY2" fmla="*/ 1034857 h 2849173"/>
                  <a:gd name="connsiteX3" fmla="*/ 1596120 w 2015694"/>
                  <a:gd name="connsiteY3" fmla="*/ 1023702 h 2849173"/>
                  <a:gd name="connsiteX4" fmla="*/ 1002373 w 2015694"/>
                  <a:gd name="connsiteY4" fmla="*/ 0 h 2849173"/>
                  <a:gd name="connsiteX5" fmla="*/ 399962 w 2015694"/>
                  <a:gd name="connsiteY5" fmla="*/ 1038641 h 2849173"/>
                  <a:gd name="connsiteX6" fmla="*/ 339908 w 2015694"/>
                  <a:gd name="connsiteY6" fmla="*/ 1086614 h 2849173"/>
                  <a:gd name="connsiteX7" fmla="*/ 253134 w 2015694"/>
                  <a:gd name="connsiteY7" fmla="*/ 2509265 h 2849173"/>
                  <a:gd name="connsiteX8" fmla="*/ 1675786 w 2015694"/>
                  <a:gd name="connsiteY8" fmla="*/ 2596039 h 2849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15694" h="2849173">
                    <a:moveTo>
                      <a:pt x="1675786" y="2596039"/>
                    </a:moveTo>
                    <a:cubicBezTo>
                      <a:pt x="2092602" y="2227146"/>
                      <a:pt x="2131452" y="1590203"/>
                      <a:pt x="1762559" y="1173387"/>
                    </a:cubicBezTo>
                    <a:cubicBezTo>
                      <a:pt x="1716448" y="1121285"/>
                      <a:pt x="1666148" y="1075089"/>
                      <a:pt x="1612613" y="1034857"/>
                    </a:cubicBezTo>
                    <a:lnTo>
                      <a:pt x="1596120" y="1023702"/>
                    </a:lnTo>
                    <a:lnTo>
                      <a:pt x="1002373" y="0"/>
                    </a:lnTo>
                    <a:lnTo>
                      <a:pt x="399962" y="1038641"/>
                    </a:lnTo>
                    <a:lnTo>
                      <a:pt x="339908" y="1086614"/>
                    </a:lnTo>
                    <a:cubicBezTo>
                      <a:pt x="-76908" y="1455506"/>
                      <a:pt x="-115758" y="2092449"/>
                      <a:pt x="253134" y="2509265"/>
                    </a:cubicBezTo>
                    <a:cubicBezTo>
                      <a:pt x="622027" y="2926081"/>
                      <a:pt x="1258970" y="2964931"/>
                      <a:pt x="1675786" y="259603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1F4B4D3-8550-8988-89AB-8E5D7604AA0F}"/>
                  </a:ext>
                </a:extLst>
              </p:cNvPr>
              <p:cNvSpPr txBox="1"/>
              <p:nvPr/>
            </p:nvSpPr>
            <p:spPr>
              <a:xfrm rot="5400000">
                <a:off x="7252827" y="3177416"/>
                <a:ext cx="119417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a-IR" sz="2200" dirty="0">
                    <a:cs typeface="B Titr" panose="00000700000000000000" pitchFamily="2" charset="-78"/>
                  </a:rPr>
                  <a:t>سوت زنی</a:t>
                </a:r>
                <a:endParaRPr lang="en-US" sz="2200" dirty="0"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62E427-1255-F3DE-3222-DA7286499877}"/>
              </a:ext>
            </a:extLst>
          </p:cNvPr>
          <p:cNvGrpSpPr/>
          <p:nvPr/>
        </p:nvGrpSpPr>
        <p:grpSpPr>
          <a:xfrm>
            <a:off x="4644841" y="2285613"/>
            <a:ext cx="2849173" cy="3196209"/>
            <a:chOff x="4533050" y="2470376"/>
            <a:chExt cx="2849173" cy="3196209"/>
          </a:xfrm>
        </p:grpSpPr>
        <p:sp>
          <p:nvSpPr>
            <p:cNvPr id="22" name="Arrow: Curved Right 21">
              <a:extLst>
                <a:ext uri="{FF2B5EF4-FFF2-40B4-BE49-F238E27FC236}">
                  <a16:creationId xmlns:a16="http://schemas.microsoft.com/office/drawing/2014/main" id="{1313AADF-3C06-4F5F-52EF-D7DBD0F3349E}"/>
                </a:ext>
              </a:extLst>
            </p:cNvPr>
            <p:cNvSpPr/>
            <p:nvPr/>
          </p:nvSpPr>
          <p:spPr>
            <a:xfrm rot="3772682" flipV="1">
              <a:off x="5096256" y="2141359"/>
              <a:ext cx="1030514" cy="1688548"/>
            </a:xfrm>
            <a:prstGeom prst="curvedRightArrow">
              <a:avLst>
                <a:gd name="adj1" fmla="val 19095"/>
                <a:gd name="adj2" fmla="val 60075"/>
                <a:gd name="adj3" fmla="val 41902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3BDF106-BED5-885C-2C2D-ED9497EB8A4D}"/>
                </a:ext>
              </a:extLst>
            </p:cNvPr>
            <p:cNvGrpSpPr/>
            <p:nvPr/>
          </p:nvGrpSpPr>
          <p:grpSpPr>
            <a:xfrm>
              <a:off x="4533050" y="3650891"/>
              <a:ext cx="2849173" cy="2015694"/>
              <a:chOff x="4533050" y="3650891"/>
              <a:chExt cx="2849173" cy="2015694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4DE8C28-B3C5-21EA-E12F-1F2A7ACA53FD}"/>
                  </a:ext>
                </a:extLst>
              </p:cNvPr>
              <p:cNvSpPr/>
              <p:nvPr/>
            </p:nvSpPr>
            <p:spPr>
              <a:xfrm rot="13709423" flipV="1">
                <a:off x="4949790" y="3234151"/>
                <a:ext cx="2015694" cy="2849173"/>
              </a:xfrm>
              <a:custGeom>
                <a:avLst/>
                <a:gdLst>
                  <a:gd name="connsiteX0" fmla="*/ 1675786 w 2015694"/>
                  <a:gd name="connsiteY0" fmla="*/ 2596039 h 2849173"/>
                  <a:gd name="connsiteX1" fmla="*/ 1762559 w 2015694"/>
                  <a:gd name="connsiteY1" fmla="*/ 1173387 h 2849173"/>
                  <a:gd name="connsiteX2" fmla="*/ 1612613 w 2015694"/>
                  <a:gd name="connsiteY2" fmla="*/ 1034857 h 2849173"/>
                  <a:gd name="connsiteX3" fmla="*/ 1596120 w 2015694"/>
                  <a:gd name="connsiteY3" fmla="*/ 1023702 h 2849173"/>
                  <a:gd name="connsiteX4" fmla="*/ 1002373 w 2015694"/>
                  <a:gd name="connsiteY4" fmla="*/ 0 h 2849173"/>
                  <a:gd name="connsiteX5" fmla="*/ 399962 w 2015694"/>
                  <a:gd name="connsiteY5" fmla="*/ 1038641 h 2849173"/>
                  <a:gd name="connsiteX6" fmla="*/ 339908 w 2015694"/>
                  <a:gd name="connsiteY6" fmla="*/ 1086614 h 2849173"/>
                  <a:gd name="connsiteX7" fmla="*/ 253134 w 2015694"/>
                  <a:gd name="connsiteY7" fmla="*/ 2509265 h 2849173"/>
                  <a:gd name="connsiteX8" fmla="*/ 1675786 w 2015694"/>
                  <a:gd name="connsiteY8" fmla="*/ 2596039 h 2849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15694" h="2849173">
                    <a:moveTo>
                      <a:pt x="1675786" y="2596039"/>
                    </a:moveTo>
                    <a:cubicBezTo>
                      <a:pt x="2092602" y="2227146"/>
                      <a:pt x="2131452" y="1590203"/>
                      <a:pt x="1762559" y="1173387"/>
                    </a:cubicBezTo>
                    <a:cubicBezTo>
                      <a:pt x="1716448" y="1121285"/>
                      <a:pt x="1666148" y="1075089"/>
                      <a:pt x="1612613" y="1034857"/>
                    </a:cubicBezTo>
                    <a:lnTo>
                      <a:pt x="1596120" y="1023702"/>
                    </a:lnTo>
                    <a:lnTo>
                      <a:pt x="1002373" y="0"/>
                    </a:lnTo>
                    <a:lnTo>
                      <a:pt x="399962" y="1038641"/>
                    </a:lnTo>
                    <a:lnTo>
                      <a:pt x="339908" y="1086614"/>
                    </a:lnTo>
                    <a:cubicBezTo>
                      <a:pt x="-76908" y="1455506"/>
                      <a:pt x="-115758" y="2092449"/>
                      <a:pt x="253134" y="2509265"/>
                    </a:cubicBezTo>
                    <a:cubicBezTo>
                      <a:pt x="622027" y="2926081"/>
                      <a:pt x="1258970" y="2964931"/>
                      <a:pt x="1675786" y="259603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59397B3-A065-90AB-83CE-19393D89C382}"/>
                  </a:ext>
                </a:extLst>
              </p:cNvPr>
              <p:cNvSpPr txBox="1"/>
              <p:nvPr/>
            </p:nvSpPr>
            <p:spPr>
              <a:xfrm>
                <a:off x="4692791" y="4689033"/>
                <a:ext cx="197728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a-IR" sz="2200" dirty="0">
                    <a:cs typeface="B Titr" panose="00000700000000000000" pitchFamily="2" charset="-78"/>
                  </a:rPr>
                  <a:t>مبارزه با پولشویی</a:t>
                </a:r>
                <a:endParaRPr lang="en-US" sz="2200" dirty="0"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4E7130B-408A-1DE0-1305-873BAC93FCD3}"/>
              </a:ext>
            </a:extLst>
          </p:cNvPr>
          <p:cNvGrpSpPr/>
          <p:nvPr/>
        </p:nvGrpSpPr>
        <p:grpSpPr>
          <a:xfrm>
            <a:off x="2150286" y="2394955"/>
            <a:ext cx="2903498" cy="3653243"/>
            <a:chOff x="1973130" y="2610399"/>
            <a:chExt cx="2903498" cy="3653243"/>
          </a:xfrm>
        </p:grpSpPr>
        <p:sp>
          <p:nvSpPr>
            <p:cNvPr id="21" name="Arrow: Curved Right 20">
              <a:extLst>
                <a:ext uri="{FF2B5EF4-FFF2-40B4-BE49-F238E27FC236}">
                  <a16:creationId xmlns:a16="http://schemas.microsoft.com/office/drawing/2014/main" id="{03628BA5-FEB0-6EE0-0316-DCF138C6E7B5}"/>
                </a:ext>
              </a:extLst>
            </p:cNvPr>
            <p:cNvSpPr/>
            <p:nvPr/>
          </p:nvSpPr>
          <p:spPr>
            <a:xfrm rot="17827318">
              <a:off x="3517097" y="4904111"/>
              <a:ext cx="1030514" cy="1688548"/>
            </a:xfrm>
            <a:prstGeom prst="curvedRightArrow">
              <a:avLst>
                <a:gd name="adj1" fmla="val 19095"/>
                <a:gd name="adj2" fmla="val 60075"/>
                <a:gd name="adj3" fmla="val 41902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34234FE-5110-E9F4-781F-D513BFA9EFE4}"/>
                </a:ext>
              </a:extLst>
            </p:cNvPr>
            <p:cNvGrpSpPr/>
            <p:nvPr/>
          </p:nvGrpSpPr>
          <p:grpSpPr>
            <a:xfrm>
              <a:off x="1973130" y="2610399"/>
              <a:ext cx="2849173" cy="2015694"/>
              <a:chOff x="1973130" y="2610399"/>
              <a:chExt cx="2849173" cy="2015694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876A59C-0B60-2A25-E5BE-21F30F8BB7E2}"/>
                  </a:ext>
                </a:extLst>
              </p:cNvPr>
              <p:cNvSpPr/>
              <p:nvPr/>
            </p:nvSpPr>
            <p:spPr>
              <a:xfrm rot="13709423" flipV="1">
                <a:off x="2389870" y="2193659"/>
                <a:ext cx="2015694" cy="2849173"/>
              </a:xfrm>
              <a:custGeom>
                <a:avLst/>
                <a:gdLst>
                  <a:gd name="connsiteX0" fmla="*/ 1675786 w 2015694"/>
                  <a:gd name="connsiteY0" fmla="*/ 2596039 h 2849173"/>
                  <a:gd name="connsiteX1" fmla="*/ 1762559 w 2015694"/>
                  <a:gd name="connsiteY1" fmla="*/ 1173387 h 2849173"/>
                  <a:gd name="connsiteX2" fmla="*/ 1612613 w 2015694"/>
                  <a:gd name="connsiteY2" fmla="*/ 1034857 h 2849173"/>
                  <a:gd name="connsiteX3" fmla="*/ 1596120 w 2015694"/>
                  <a:gd name="connsiteY3" fmla="*/ 1023702 h 2849173"/>
                  <a:gd name="connsiteX4" fmla="*/ 1002373 w 2015694"/>
                  <a:gd name="connsiteY4" fmla="*/ 0 h 2849173"/>
                  <a:gd name="connsiteX5" fmla="*/ 399962 w 2015694"/>
                  <a:gd name="connsiteY5" fmla="*/ 1038641 h 2849173"/>
                  <a:gd name="connsiteX6" fmla="*/ 339908 w 2015694"/>
                  <a:gd name="connsiteY6" fmla="*/ 1086614 h 2849173"/>
                  <a:gd name="connsiteX7" fmla="*/ 253134 w 2015694"/>
                  <a:gd name="connsiteY7" fmla="*/ 2509265 h 2849173"/>
                  <a:gd name="connsiteX8" fmla="*/ 1675786 w 2015694"/>
                  <a:gd name="connsiteY8" fmla="*/ 2596039 h 2849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15694" h="2849173">
                    <a:moveTo>
                      <a:pt x="1675786" y="2596039"/>
                    </a:moveTo>
                    <a:cubicBezTo>
                      <a:pt x="2092602" y="2227146"/>
                      <a:pt x="2131452" y="1590203"/>
                      <a:pt x="1762559" y="1173387"/>
                    </a:cubicBezTo>
                    <a:cubicBezTo>
                      <a:pt x="1716448" y="1121285"/>
                      <a:pt x="1666148" y="1075089"/>
                      <a:pt x="1612613" y="1034857"/>
                    </a:cubicBezTo>
                    <a:lnTo>
                      <a:pt x="1596120" y="1023702"/>
                    </a:lnTo>
                    <a:lnTo>
                      <a:pt x="1002373" y="0"/>
                    </a:lnTo>
                    <a:lnTo>
                      <a:pt x="399962" y="1038641"/>
                    </a:lnTo>
                    <a:lnTo>
                      <a:pt x="339908" y="1086614"/>
                    </a:lnTo>
                    <a:cubicBezTo>
                      <a:pt x="-76908" y="1455506"/>
                      <a:pt x="-115758" y="2092449"/>
                      <a:pt x="253134" y="2509265"/>
                    </a:cubicBezTo>
                    <a:cubicBezTo>
                      <a:pt x="622027" y="2926081"/>
                      <a:pt x="1258970" y="2964931"/>
                      <a:pt x="1675786" y="259603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F92241-5F1D-042C-0CE5-DF514C48DF48}"/>
                  </a:ext>
                </a:extLst>
              </p:cNvPr>
              <p:cNvSpPr txBox="1"/>
              <p:nvPr/>
            </p:nvSpPr>
            <p:spPr>
              <a:xfrm>
                <a:off x="2274264" y="3658449"/>
                <a:ext cx="16927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a-IR" sz="2200" dirty="0">
                    <a:cs typeface="B Titr" panose="00000700000000000000" pitchFamily="2" charset="-78"/>
                  </a:rPr>
                  <a:t>انطباق</a:t>
                </a:r>
                <a:endParaRPr lang="en-US" sz="2200" dirty="0">
                  <a:cs typeface="B Titr" panose="00000700000000000000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1664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63FF03-B9B2-78AD-F278-661F523472AA}"/>
              </a:ext>
            </a:extLst>
          </p:cNvPr>
          <p:cNvSpPr/>
          <p:nvPr/>
        </p:nvSpPr>
        <p:spPr>
          <a:xfrm>
            <a:off x="0" y="-2677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784C27E-22ED-FE6B-8B8A-077DA3E5107D}"/>
              </a:ext>
            </a:extLst>
          </p:cNvPr>
          <p:cNvSpPr txBox="1"/>
          <p:nvPr/>
        </p:nvSpPr>
        <p:spPr>
          <a:xfrm>
            <a:off x="1932898" y="549381"/>
            <a:ext cx="2626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400" dirty="0">
                <a:cs typeface="B Titr" panose="00000700000000000000" pitchFamily="2" charset="-78"/>
              </a:rPr>
              <a:t>کمیته فنی 309 حکمرانی سازمانی </a:t>
            </a:r>
            <a:endParaRPr lang="en-US" sz="1400" dirty="0">
              <a:cs typeface="B Titr" panose="000007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4A288B-C528-2728-D9A0-280E617901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 r="8691"/>
          <a:stretch/>
        </p:blipFill>
        <p:spPr>
          <a:xfrm>
            <a:off x="1731335" y="887935"/>
            <a:ext cx="8729330" cy="587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16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3B682E5-D0D3-02FB-68B3-B17E99A37EE2}"/>
              </a:ext>
            </a:extLst>
          </p:cNvPr>
          <p:cNvSpPr txBox="1"/>
          <p:nvPr/>
        </p:nvSpPr>
        <p:spPr>
          <a:xfrm>
            <a:off x="5233405" y="1111961"/>
            <a:ext cx="5463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500" dirty="0">
                <a:cs typeface="B Titr" panose="00000700000000000000" pitchFamily="2" charset="-78"/>
              </a:rPr>
              <a:t>کمیته فنی 309 حکمرانی سازمانی مسئولیت استانداردهای زیر را به عهده دارد:</a:t>
            </a:r>
            <a:endParaRPr lang="en-US" sz="1500" dirty="0">
              <a:cs typeface="B Titr" panose="00000700000000000000" pitchFamily="2" charset="-78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DC5AC28-79CE-932A-8CD1-5824A1DEF9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7936485"/>
              </p:ext>
            </p:extLst>
          </p:nvPr>
        </p:nvGraphicFramePr>
        <p:xfrm>
          <a:off x="2566572" y="1493626"/>
          <a:ext cx="8687582" cy="5503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86ABE99-9F16-2B26-CCA5-677FF7E61C3B}"/>
              </a:ext>
            </a:extLst>
          </p:cNvPr>
          <p:cNvSpPr txBox="1"/>
          <p:nvPr/>
        </p:nvSpPr>
        <p:spPr>
          <a:xfrm>
            <a:off x="125186" y="5487299"/>
            <a:ext cx="2441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9"/>
              </a:rPr>
              <a:t>Source: committee.iso.org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35246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3B682E5-D0D3-02FB-68B3-B17E99A37EE2}"/>
              </a:ext>
            </a:extLst>
          </p:cNvPr>
          <p:cNvSpPr txBox="1"/>
          <p:nvPr/>
        </p:nvSpPr>
        <p:spPr>
          <a:xfrm>
            <a:off x="5233405" y="1111961"/>
            <a:ext cx="54633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500" dirty="0">
                <a:cs typeface="B Titr" panose="00000700000000000000" pitchFamily="2" charset="-78"/>
              </a:rPr>
              <a:t>کمیته فنی 309 حکمرانی سازمانی مسئولیت استانداردهای زیر را به عهده دارد:</a:t>
            </a:r>
            <a:endParaRPr lang="en-US" sz="1500" dirty="0">
              <a:cs typeface="B Titr" panose="00000700000000000000" pitchFamily="2" charset="-78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DC5AC28-79CE-932A-8CD1-5824A1DEF9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0997618"/>
              </p:ext>
            </p:extLst>
          </p:nvPr>
        </p:nvGraphicFramePr>
        <p:xfrm>
          <a:off x="2566572" y="1493626"/>
          <a:ext cx="8687582" cy="5503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86ABE99-9F16-2B26-CCA5-677FF7E61C3B}"/>
              </a:ext>
            </a:extLst>
          </p:cNvPr>
          <p:cNvSpPr txBox="1"/>
          <p:nvPr/>
        </p:nvSpPr>
        <p:spPr>
          <a:xfrm>
            <a:off x="125186" y="5487299"/>
            <a:ext cx="2441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9"/>
              </a:rPr>
              <a:t>Source: committee.iso.org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95476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-2677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7E482FA-B1AF-6FB6-653F-BCC6582E0E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2339208"/>
              </p:ext>
            </p:extLst>
          </p:nvPr>
        </p:nvGraphicFramePr>
        <p:xfrm>
          <a:off x="1765300" y="1493625"/>
          <a:ext cx="8902700" cy="5033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4347765" y="1029198"/>
            <a:ext cx="34964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500" dirty="0">
                <a:cs typeface="B Titr" panose="00000700000000000000" pitchFamily="2" charset="-78"/>
              </a:rPr>
              <a:t>اعضای کنونی کمیته فنی 309 حکمرانی سازمانی:</a:t>
            </a:r>
            <a:endParaRPr lang="en-US" sz="15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0220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16043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9748234" y="1769668"/>
            <a:ext cx="20986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fa-IR" sz="1500" dirty="0">
                <a:cs typeface="B Titr" panose="00000700000000000000" pitchFamily="2" charset="-78"/>
              </a:rPr>
              <a:t>استاندارد حکمرانی سازمانی</a:t>
            </a:r>
          </a:p>
          <a:p>
            <a:pPr algn="just" rtl="1"/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37000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EE76E21-A08E-E439-61ED-0D363840C9CA}"/>
              </a:ext>
            </a:extLst>
          </p:cNvPr>
          <p:cNvSpPr/>
          <p:nvPr/>
        </p:nvSpPr>
        <p:spPr>
          <a:xfrm flipV="1">
            <a:off x="10911064" y="2381090"/>
            <a:ext cx="817750" cy="457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7CD1F7-33EC-ABE9-8142-7025B8875F86}"/>
              </a:ext>
            </a:extLst>
          </p:cNvPr>
          <p:cNvSpPr txBox="1"/>
          <p:nvPr/>
        </p:nvSpPr>
        <p:spPr>
          <a:xfrm>
            <a:off x="8821415" y="2627684"/>
            <a:ext cx="3025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ابزارهایی را برای سازمان‌ها و بدنه حاکمیتی که برای راهبری خوب به آنها نیاز دارند را  فراهم می­نماید تا آنها را قادر سازد در عین رفتار اخلاقی و مسئولانه، به نحوی مؤثر حکمرانی نمایند. 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475324-F64F-A992-3487-0E85045A1A7E}"/>
              </a:ext>
            </a:extLst>
          </p:cNvPr>
          <p:cNvSpPr txBox="1"/>
          <p:nvPr/>
        </p:nvSpPr>
        <p:spPr>
          <a:xfrm>
            <a:off x="57300" y="4550250"/>
            <a:ext cx="6822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حکمرانی خوب نه تنها باعث ایجاد اعتماد می شود، بلکه عملکرد تجاری را بهبود بخشیده و به یکپارچگی اجتماعی و محیطی کمک می­کند</a:t>
            </a:r>
            <a:r>
              <a:rPr lang="en-US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DBBD4F-8B2A-C607-69FF-4917AD0A0393}"/>
              </a:ext>
            </a:extLst>
          </p:cNvPr>
          <p:cNvSpPr txBox="1"/>
          <p:nvPr/>
        </p:nvSpPr>
        <p:spPr>
          <a:xfrm>
            <a:off x="18174" y="3089777"/>
            <a:ext cx="5347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برای تمامی سازمان‌ها صرف‌نظر از نوع، اندازه، مکان و یا هدف آن‌ها قابل اجراست. </a:t>
            </a:r>
            <a:endParaRPr lang="en-US" sz="16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F0BE6A-A9DE-D0E8-624D-48112C4049FD}"/>
              </a:ext>
            </a:extLst>
          </p:cNvPr>
          <p:cNvSpPr txBox="1"/>
          <p:nvPr/>
        </p:nvSpPr>
        <p:spPr>
          <a:xfrm>
            <a:off x="1053965" y="1552910"/>
            <a:ext cx="3132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1600" dirty="0"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دستیابی به پایایی در قلب حکمرانی جای دارد.</a:t>
            </a:r>
            <a:endParaRPr lang="en-US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BFB506-4624-44F4-88D4-C260CC02485A}"/>
              </a:ext>
            </a:extLst>
          </p:cNvPr>
          <p:cNvSpPr txBox="1"/>
          <p:nvPr/>
        </p:nvSpPr>
        <p:spPr>
          <a:xfrm>
            <a:off x="44077" y="6207990"/>
            <a:ext cx="8194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توسط کارشناسان طیف گسترده­ای از سازمان­ها در بیش از 70 کشور در سراسر جهان تدوین و معیاری واحد و پذیرفته شده در سطح جهانی برای حکمرانی خوب ارائه می دهد.</a:t>
            </a:r>
            <a:endParaRPr lang="en-US" sz="16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36877A1-E6C4-BB1B-706B-45975F4E96BC}"/>
              </a:ext>
            </a:extLst>
          </p:cNvPr>
          <p:cNvGrpSpPr/>
          <p:nvPr/>
        </p:nvGrpSpPr>
        <p:grpSpPr>
          <a:xfrm>
            <a:off x="4150998" y="1236889"/>
            <a:ext cx="8045695" cy="5624390"/>
            <a:chOff x="4150998" y="1236889"/>
            <a:chExt cx="8045695" cy="562439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20DABE6-1C70-F2F5-2EC4-33CADC7C16F5}"/>
                </a:ext>
              </a:extLst>
            </p:cNvPr>
            <p:cNvGrpSpPr/>
            <p:nvPr/>
          </p:nvGrpSpPr>
          <p:grpSpPr>
            <a:xfrm>
              <a:off x="4150998" y="1236889"/>
              <a:ext cx="8045695" cy="5624390"/>
              <a:chOff x="4150998" y="1236889"/>
              <a:chExt cx="8045695" cy="5624390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20EB308-F4C2-59C2-D357-CD566977E0B1}"/>
                  </a:ext>
                </a:extLst>
              </p:cNvPr>
              <p:cNvSpPr/>
              <p:nvPr/>
            </p:nvSpPr>
            <p:spPr>
              <a:xfrm>
                <a:off x="6860981" y="4365364"/>
                <a:ext cx="2107056" cy="928467"/>
              </a:xfrm>
              <a:prstGeom prst="rect">
                <a:avLst/>
              </a:prstGeom>
              <a:solidFill>
                <a:srgbClr val="4B91D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sz="1400" dirty="0">
                    <a:solidFill>
                      <a:schemeClr val="tx1"/>
                    </a:solidFill>
                    <a:cs typeface="B Titr" panose="00000700000000000000" pitchFamily="2" charset="-78"/>
                  </a:rPr>
                  <a:t>اعتماد</a:t>
                </a:r>
                <a:endParaRPr lang="en-US" sz="1400" dirty="0">
                  <a:solidFill>
                    <a:schemeClr val="tx1"/>
                  </a:solidFill>
                  <a:cs typeface="B Titr" panose="00000700000000000000" pitchFamily="2" charset="-78"/>
                </a:endParaRPr>
              </a:p>
            </p:txBody>
          </p:sp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42B838D5-39BD-7EE4-E710-5DEBB95AD9E5}"/>
                  </a:ext>
                </a:extLst>
              </p:cNvPr>
              <p:cNvSpPr/>
              <p:nvPr/>
            </p:nvSpPr>
            <p:spPr>
              <a:xfrm flipH="1">
                <a:off x="4150998" y="1236889"/>
                <a:ext cx="1899139" cy="1037492"/>
              </a:xfrm>
              <a:prstGeom prst="homePlat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sz="1400" dirty="0">
                    <a:solidFill>
                      <a:schemeClr val="tx1"/>
                    </a:solidFill>
                    <a:cs typeface="B Titr" panose="00000700000000000000" pitchFamily="2" charset="-78"/>
                  </a:rPr>
                  <a:t>پایایی</a:t>
                </a:r>
                <a:endParaRPr lang="en-US" sz="1400" dirty="0">
                  <a:solidFill>
                    <a:schemeClr val="tx1"/>
                  </a:solidFill>
                  <a:cs typeface="B Titr" panose="00000700000000000000" pitchFamily="2" charset="-78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F459BCC-72A8-D984-9BED-42531B10D874}"/>
                  </a:ext>
                </a:extLst>
              </p:cNvPr>
              <p:cNvSpPr/>
              <p:nvPr/>
            </p:nvSpPr>
            <p:spPr>
              <a:xfrm rot="911760">
                <a:off x="5577263" y="1263495"/>
                <a:ext cx="810503" cy="1972462"/>
              </a:xfrm>
              <a:custGeom>
                <a:avLst/>
                <a:gdLst>
                  <a:gd name="connsiteX0" fmla="*/ 184614 w 738349"/>
                  <a:gd name="connsiteY0" fmla="*/ 0 h 1929868"/>
                  <a:gd name="connsiteX1" fmla="*/ 191916 w 738349"/>
                  <a:gd name="connsiteY1" fmla="*/ 0 h 1929868"/>
                  <a:gd name="connsiteX2" fmla="*/ 738349 w 738349"/>
                  <a:gd name="connsiteY2" fmla="*/ 1229391 h 1929868"/>
                  <a:gd name="connsiteX3" fmla="*/ 703187 w 738349"/>
                  <a:gd name="connsiteY3" fmla="*/ 1539831 h 1929868"/>
                  <a:gd name="connsiteX4" fmla="*/ 81475 w 738349"/>
                  <a:gd name="connsiteY4" fmla="*/ 1929868 h 1929868"/>
                  <a:gd name="connsiteX5" fmla="*/ 0 w 738349"/>
                  <a:gd name="connsiteY5" fmla="*/ 1629907 h 192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8349" h="1929868">
                    <a:moveTo>
                      <a:pt x="184614" y="0"/>
                    </a:moveTo>
                    <a:lnTo>
                      <a:pt x="191916" y="0"/>
                    </a:lnTo>
                    <a:lnTo>
                      <a:pt x="738349" y="1229391"/>
                    </a:lnTo>
                    <a:lnTo>
                      <a:pt x="703187" y="1539831"/>
                    </a:lnTo>
                    <a:lnTo>
                      <a:pt x="81475" y="1929868"/>
                    </a:lnTo>
                    <a:lnTo>
                      <a:pt x="0" y="1629907"/>
                    </a:lnTo>
                    <a:close/>
                  </a:path>
                </a:pathLst>
              </a:custGeom>
              <a:solidFill>
                <a:srgbClr val="3259A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77A4EEC-840B-039C-1179-C2EEA78AE149}"/>
                  </a:ext>
                </a:extLst>
              </p:cNvPr>
              <p:cNvSpPr/>
              <p:nvPr/>
            </p:nvSpPr>
            <p:spPr>
              <a:xfrm>
                <a:off x="5404639" y="2801450"/>
                <a:ext cx="2107056" cy="92846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sz="1400" dirty="0">
                    <a:solidFill>
                      <a:schemeClr val="tx1"/>
                    </a:solidFill>
                    <a:cs typeface="B Titr" panose="00000700000000000000" pitchFamily="2" charset="-78"/>
                  </a:rPr>
                  <a:t>دامنه</a:t>
                </a:r>
                <a:endParaRPr lang="en-US" sz="1400" dirty="0">
                  <a:solidFill>
                    <a:schemeClr val="tx1"/>
                  </a:solidFill>
                  <a:cs typeface="B Titr" panose="00000700000000000000" pitchFamily="2" charset="-78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5CD951E-482B-3B26-D09A-D719C30BB5D2}"/>
                  </a:ext>
                </a:extLst>
              </p:cNvPr>
              <p:cNvSpPr/>
              <p:nvPr/>
            </p:nvSpPr>
            <p:spPr>
              <a:xfrm rot="911760">
                <a:off x="8489495" y="4396719"/>
                <a:ext cx="810503" cy="1972462"/>
              </a:xfrm>
              <a:custGeom>
                <a:avLst/>
                <a:gdLst>
                  <a:gd name="connsiteX0" fmla="*/ 184614 w 738349"/>
                  <a:gd name="connsiteY0" fmla="*/ 0 h 1929868"/>
                  <a:gd name="connsiteX1" fmla="*/ 191916 w 738349"/>
                  <a:gd name="connsiteY1" fmla="*/ 0 h 1929868"/>
                  <a:gd name="connsiteX2" fmla="*/ 738349 w 738349"/>
                  <a:gd name="connsiteY2" fmla="*/ 1229391 h 1929868"/>
                  <a:gd name="connsiteX3" fmla="*/ 703187 w 738349"/>
                  <a:gd name="connsiteY3" fmla="*/ 1539831 h 1929868"/>
                  <a:gd name="connsiteX4" fmla="*/ 81475 w 738349"/>
                  <a:gd name="connsiteY4" fmla="*/ 1929868 h 1929868"/>
                  <a:gd name="connsiteX5" fmla="*/ 0 w 738349"/>
                  <a:gd name="connsiteY5" fmla="*/ 1629907 h 192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8349" h="1929868">
                    <a:moveTo>
                      <a:pt x="184614" y="0"/>
                    </a:moveTo>
                    <a:lnTo>
                      <a:pt x="191916" y="0"/>
                    </a:lnTo>
                    <a:lnTo>
                      <a:pt x="738349" y="1229391"/>
                    </a:lnTo>
                    <a:lnTo>
                      <a:pt x="703187" y="1539831"/>
                    </a:lnTo>
                    <a:lnTo>
                      <a:pt x="81475" y="1929868"/>
                    </a:lnTo>
                    <a:lnTo>
                      <a:pt x="0" y="162990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3B0BBDC-7CC2-3281-EEBE-F09D5DDE52EF}"/>
                  </a:ext>
                </a:extLst>
              </p:cNvPr>
              <p:cNvSpPr/>
              <p:nvPr/>
            </p:nvSpPr>
            <p:spPr>
              <a:xfrm>
                <a:off x="8315493" y="5932812"/>
                <a:ext cx="3881200" cy="92846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sz="1800" dirty="0">
                    <a:solidFill>
                      <a:schemeClr val="tx1"/>
                    </a:solidFill>
                    <a:cs typeface="B Titr" panose="00000700000000000000" pitchFamily="2" charset="-78"/>
                  </a:rPr>
                  <a:t>گستره</a:t>
                </a:r>
                <a:endParaRPr lang="en-US" dirty="0"/>
              </a:p>
            </p:txBody>
          </p: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0CDAB48-FEAB-CC55-288D-372A2BF6CA4E}"/>
                </a:ext>
              </a:extLst>
            </p:cNvPr>
            <p:cNvSpPr/>
            <p:nvPr/>
          </p:nvSpPr>
          <p:spPr>
            <a:xfrm rot="911760">
              <a:off x="7067924" y="2824341"/>
              <a:ext cx="810503" cy="1675789"/>
            </a:xfrm>
            <a:custGeom>
              <a:avLst/>
              <a:gdLst>
                <a:gd name="connsiteX0" fmla="*/ 202655 w 810503"/>
                <a:gd name="connsiteY0" fmla="*/ 0 h 1675789"/>
                <a:gd name="connsiteX1" fmla="*/ 210671 w 810503"/>
                <a:gd name="connsiteY1" fmla="*/ 0 h 1675789"/>
                <a:gd name="connsiteX2" fmla="*/ 810503 w 810503"/>
                <a:gd name="connsiteY2" fmla="*/ 1256525 h 1675789"/>
                <a:gd name="connsiteX3" fmla="*/ 785354 w 810503"/>
                <a:gd name="connsiteY3" fmla="*/ 1463257 h 1675789"/>
                <a:gd name="connsiteX4" fmla="*/ 2891 w 810503"/>
                <a:gd name="connsiteY4" fmla="*/ 1675789 h 1675789"/>
                <a:gd name="connsiteX5" fmla="*/ 0 w 810503"/>
                <a:gd name="connsiteY5" fmla="*/ 1665881 h 1675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503" h="1675789">
                  <a:moveTo>
                    <a:pt x="202655" y="0"/>
                  </a:moveTo>
                  <a:lnTo>
                    <a:pt x="210671" y="0"/>
                  </a:lnTo>
                  <a:lnTo>
                    <a:pt x="810503" y="1256525"/>
                  </a:lnTo>
                  <a:lnTo>
                    <a:pt x="785354" y="1463257"/>
                  </a:lnTo>
                  <a:lnTo>
                    <a:pt x="2891" y="1675789"/>
                  </a:lnTo>
                  <a:lnTo>
                    <a:pt x="0" y="1665881"/>
                  </a:lnTo>
                  <a:close/>
                </a:path>
              </a:pathLst>
            </a:custGeom>
            <a:solidFill>
              <a:srgbClr val="2B4D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71710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0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6096000" y="1111961"/>
            <a:ext cx="208949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a-IR" sz="1500" dirty="0">
                <a:cs typeface="B Titr" panose="00000700000000000000" pitchFamily="2" charset="-78"/>
              </a:rPr>
              <a:t>نمای کلی حکمرانی سازمانی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13D431-A0D9-F993-576A-3B89E250A8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737" y="1575988"/>
            <a:ext cx="7157892" cy="520079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782686-1D55-881B-D6C6-725FFCBE1998}"/>
              </a:ext>
            </a:extLst>
          </p:cNvPr>
          <p:cNvSpPr txBox="1"/>
          <p:nvPr/>
        </p:nvSpPr>
        <p:spPr>
          <a:xfrm>
            <a:off x="2278855" y="3899385"/>
            <a:ext cx="20398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500" dirty="0">
                <a:cs typeface="B Titr" panose="00000700000000000000" pitchFamily="2" charset="-78"/>
              </a:rPr>
              <a:t>منبع </a:t>
            </a:r>
          </a:p>
          <a:p>
            <a:pPr algn="ctr"/>
            <a:r>
              <a:rPr lang="fa-IR" sz="1500" dirty="0">
                <a:cs typeface="B Titr" panose="00000700000000000000" pitchFamily="2" charset="-78"/>
              </a:rPr>
              <a:t> </a:t>
            </a:r>
            <a:r>
              <a:rPr lang="en-US" sz="1500" dirty="0">
                <a:cs typeface="B Titr" panose="00000700000000000000" pitchFamily="2" charset="-78"/>
              </a:rPr>
              <a:t>ISO 37001:2021</a:t>
            </a:r>
          </a:p>
        </p:txBody>
      </p:sp>
    </p:spTree>
    <p:extLst>
      <p:ext uri="{BB962C8B-B14F-4D97-AF65-F5344CB8AC3E}">
        <p14:creationId xmlns:p14="http://schemas.microsoft.com/office/powerpoint/2010/main" val="1516118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16043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080424" y="1364775"/>
            <a:ext cx="6031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fa-IR" sz="1600" dirty="0">
                <a:cs typeface="B Titr" panose="00000700000000000000" pitchFamily="2" charset="-78"/>
              </a:rPr>
              <a:t>سلسله مراتب قوانین، رهنمودها و سایر اقدامات مؤثر بر حکمرانی سازمان ها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B5695A-763D-DF3E-6DCB-9B9B575B90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432" y="2032088"/>
            <a:ext cx="7029136" cy="468955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AB06BE-8B89-1D07-DB3F-4D1427D6DD79}"/>
              </a:ext>
            </a:extLst>
          </p:cNvPr>
          <p:cNvSpPr txBox="1"/>
          <p:nvPr/>
        </p:nvSpPr>
        <p:spPr>
          <a:xfrm>
            <a:off x="270809" y="3822867"/>
            <a:ext cx="20398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500" dirty="0">
                <a:cs typeface="B Titr" panose="00000700000000000000" pitchFamily="2" charset="-78"/>
              </a:rPr>
              <a:t>منبع </a:t>
            </a:r>
          </a:p>
          <a:p>
            <a:pPr algn="ctr"/>
            <a:r>
              <a:rPr lang="fa-IR" sz="1500" dirty="0">
                <a:cs typeface="B Titr" panose="00000700000000000000" pitchFamily="2" charset="-78"/>
              </a:rPr>
              <a:t> </a:t>
            </a:r>
            <a:r>
              <a:rPr lang="en-US" sz="1500" dirty="0">
                <a:cs typeface="B Titr" panose="00000700000000000000" pitchFamily="2" charset="-78"/>
              </a:rPr>
              <a:t>ISO 37001:2021</a:t>
            </a:r>
          </a:p>
        </p:txBody>
      </p:sp>
    </p:spTree>
    <p:extLst>
      <p:ext uri="{BB962C8B-B14F-4D97-AF65-F5344CB8AC3E}">
        <p14:creationId xmlns:p14="http://schemas.microsoft.com/office/powerpoint/2010/main" val="2853911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320457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fa-IR" sz="1600" dirty="0">
                <a:cs typeface="B Titr" panose="00000700000000000000" pitchFamily="2" charset="-78"/>
              </a:rPr>
              <a:t>مزایای منحصر به فرد راهنمای استاندارد حکمرانی سازمانی</a:t>
            </a:r>
            <a:endParaRPr lang="en-US" sz="1600" dirty="0">
              <a:cs typeface="B Titr" panose="00000700000000000000" pitchFamily="2" charset="-78"/>
            </a:endParaRPr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475211BE-E326-C493-4503-C1AEA810BAE8}"/>
              </a:ext>
            </a:extLst>
          </p:cNvPr>
          <p:cNvSpPr/>
          <p:nvPr/>
        </p:nvSpPr>
        <p:spPr>
          <a:xfrm flipH="1">
            <a:off x="10578729" y="2344332"/>
            <a:ext cx="1583944" cy="1171076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توانمندسازی</a:t>
            </a:r>
            <a:r>
              <a:rPr lang="fa-I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BD20B2C8-72C0-F07B-31DF-7D42ECF372C1}"/>
              </a:ext>
            </a:extLst>
          </p:cNvPr>
          <p:cNvSpPr/>
          <p:nvPr/>
        </p:nvSpPr>
        <p:spPr>
          <a:xfrm flipH="1">
            <a:off x="4781863" y="4980091"/>
            <a:ext cx="1583943" cy="1171076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B Nazanin" panose="00000400000000000000" pitchFamily="2" charset="-78"/>
              </a:rPr>
              <a:t>شامل</a:t>
            </a:r>
            <a:r>
              <a:rPr lang="fa-I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dirty="0"/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B5FBD27E-C301-5DA3-9F6C-02A1CE23BBCF}"/>
              </a:ext>
            </a:extLst>
          </p:cNvPr>
          <p:cNvSpPr/>
          <p:nvPr/>
        </p:nvSpPr>
        <p:spPr>
          <a:xfrm flipH="1">
            <a:off x="10578729" y="4980027"/>
            <a:ext cx="1583944" cy="1171076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B Nazanin" panose="00000400000000000000" pitchFamily="2" charset="-78"/>
              </a:rPr>
              <a:t>کامل کننده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7052FCB8-DA92-CDE3-7354-E742B8F43A04}"/>
              </a:ext>
            </a:extLst>
          </p:cNvPr>
          <p:cNvSpPr/>
          <p:nvPr/>
        </p:nvSpPr>
        <p:spPr>
          <a:xfrm flipH="1">
            <a:off x="4781863" y="2344332"/>
            <a:ext cx="1583943" cy="117107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B Nazanin" panose="00000400000000000000" pitchFamily="2" charset="-78"/>
              </a:rPr>
              <a:t>در</a:t>
            </a:r>
            <a:r>
              <a:rPr lang="fa-IR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B Nazanin" panose="00000400000000000000" pitchFamily="2" charset="-78"/>
              </a:rPr>
              <a:t>مقام</a:t>
            </a:r>
            <a:r>
              <a:rPr lang="fa-IR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B Nazanin" panose="00000400000000000000" pitchFamily="2" charset="-78"/>
              </a:rPr>
              <a:t>مقایسه 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5AFBDD-8D8A-81ED-AE1F-F786FACDF651}"/>
              </a:ext>
            </a:extLst>
          </p:cNvPr>
          <p:cNvSpPr txBox="1"/>
          <p:nvPr/>
        </p:nvSpPr>
        <p:spPr>
          <a:xfrm>
            <a:off x="6597748" y="2591452"/>
            <a:ext cx="4020875" cy="685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fa-I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معرفی دستو</a:t>
            </a:r>
            <a:r>
              <a:rPr lang="fa-IR" dirty="0"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ر</a:t>
            </a:r>
            <a:r>
              <a:rPr lang="fa-I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العملی توانمند برای کشورها، بخش‌ها و سازمان‌های ذینفع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CED506-A4AF-B19A-19AD-A4051EA67512}"/>
              </a:ext>
            </a:extLst>
          </p:cNvPr>
          <p:cNvSpPr txBox="1"/>
          <p:nvPr/>
        </p:nvSpPr>
        <p:spPr>
          <a:xfrm>
            <a:off x="29328" y="2531410"/>
            <a:ext cx="4752536" cy="685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فراهم‌سازی امکان مقایسه معیارهای حکمرانی در انواع سازمان‌ها، بخش‌ها و کشورها به عنوان معیاری با اجماع بین‌المللی</a:t>
            </a:r>
            <a:endParaRPr lang="en-US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EDC18E-F5A8-43E7-0FF9-6E4DAC5B0B54}"/>
              </a:ext>
            </a:extLst>
          </p:cNvPr>
          <p:cNvSpPr txBox="1"/>
          <p:nvPr/>
        </p:nvSpPr>
        <p:spPr>
          <a:xfrm>
            <a:off x="6329630" y="5072159"/>
            <a:ext cx="4219772" cy="930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ارائه مواردی در خصوص نقش بدنه حاکمیت و سایر افراد درگیر در حکمرانی به بیش از 23000 کاربر استانداردهای </a:t>
            </a:r>
            <a:r>
              <a:rPr lang="en-US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ISO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0A26D-4045-8429-0CC0-EC8E82465EC3}"/>
              </a:ext>
            </a:extLst>
          </p:cNvPr>
          <p:cNvSpPr txBox="1"/>
          <p:nvPr/>
        </p:nvSpPr>
        <p:spPr>
          <a:xfrm>
            <a:off x="29327" y="5074853"/>
            <a:ext cx="4752536" cy="98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 rtl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به عنوان پیشرفته­ترین فرآیند ایجاد اجماع جهانی برای مشارکت گسترده ذی‌نفعان گوناگون و بهره‌مندی از شبکه‌ای متشکل از 168 سازمان استاندارد ملی</a:t>
            </a:r>
            <a:endParaRPr lang="en-US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3274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-2677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4347765" y="1029198"/>
            <a:ext cx="258115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500" dirty="0">
                <a:cs typeface="B Titr" panose="00000700000000000000" pitchFamily="2" charset="-78"/>
              </a:rPr>
              <a:t>کارگروه‌های زیرمجموعه کمیته 309</a:t>
            </a:r>
            <a:endParaRPr lang="en-US" sz="1500" dirty="0">
              <a:cs typeface="B Titr" panose="00000700000000000000" pitchFamily="2" charset="-7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C40E959-9D3B-F339-FB45-D21E2C3F99FE}"/>
              </a:ext>
            </a:extLst>
          </p:cNvPr>
          <p:cNvGrpSpPr/>
          <p:nvPr/>
        </p:nvGrpSpPr>
        <p:grpSpPr>
          <a:xfrm>
            <a:off x="1467588" y="1408290"/>
            <a:ext cx="10116099" cy="5033985"/>
            <a:chOff x="1467588" y="1408290"/>
            <a:chExt cx="10116099" cy="5033985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77E482FA-B1AF-6FB6-653F-BCC6582E0E7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20541032"/>
                </p:ext>
              </p:extLst>
            </p:nvPr>
          </p:nvGraphicFramePr>
          <p:xfrm>
            <a:off x="1467588" y="1409217"/>
            <a:ext cx="10068738" cy="503305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5A61E0-0CA3-65E7-B365-1C3CCED2F1F7}"/>
                </a:ext>
              </a:extLst>
            </p:cNvPr>
            <p:cNvSpPr txBox="1"/>
            <p:nvPr/>
          </p:nvSpPr>
          <p:spPr>
            <a:xfrm>
              <a:off x="7953154" y="1794826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گروه ویژه</a:t>
              </a:r>
              <a:r>
                <a:rPr lang="fa-IR" sz="1600" kern="1200" dirty="0">
                  <a:solidFill>
                    <a:prstClr val="white"/>
                  </a:solidFill>
                  <a:latin typeface="Times New Roman" panose="02020603050405020304" pitchFamily="18" charset="0"/>
                  <a:ea typeface="+mn-ea"/>
                  <a:cs typeface="B Nazanin" panose="00000400000000000000" pitchFamily="2" charset="-78"/>
                </a:rPr>
                <a:t> هماهنگی </a:t>
              </a:r>
              <a:r>
                <a:rPr lang="en-US" sz="1600" kern="1200" dirty="0">
                  <a:solidFill>
                    <a:prstClr val="white"/>
                  </a:solidFill>
                  <a:latin typeface="Times New Roman" panose="02020603050405020304" pitchFamily="18" charset="0"/>
                  <a:ea typeface="+mn-ea"/>
                  <a:cs typeface="B Nazanin" panose="00000400000000000000" pitchFamily="2" charset="-78"/>
                </a:rPr>
                <a:t>ESG </a:t>
              </a:r>
              <a:r>
                <a:rPr lang="fa-IR" sz="1600" kern="1200" dirty="0">
                  <a:solidFill>
                    <a:prstClr val="white"/>
                  </a:solidFill>
                  <a:latin typeface="Times New Roman" panose="02020603050405020304" pitchFamily="18" charset="0"/>
                  <a:ea typeface="+mn-ea"/>
                  <a:cs typeface="B Nazanin" panose="00000400000000000000" pitchFamily="2" charset="-78"/>
                </a:rPr>
                <a:t> و تغییرات آب و هوا</a:t>
              </a:r>
              <a:endParaRPr lang="en-US" sz="16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A74EB9-72B3-38B7-1B3B-4774E15E781B}"/>
                </a:ext>
              </a:extLst>
            </p:cNvPr>
            <p:cNvSpPr txBox="1"/>
            <p:nvPr/>
          </p:nvSpPr>
          <p:spPr>
            <a:xfrm>
              <a:off x="7953154" y="2162357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گروه مشاوره رئیس</a:t>
              </a:r>
              <a:endParaRPr lang="en-US" sz="16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96FA5A-7205-F709-003A-ABAB62177A91}"/>
                </a:ext>
              </a:extLst>
            </p:cNvPr>
            <p:cNvSpPr txBox="1"/>
            <p:nvPr/>
          </p:nvSpPr>
          <p:spPr>
            <a:xfrm>
              <a:off x="7953154" y="1408290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ارتباطات و تعامل</a:t>
              </a:r>
              <a:endParaRPr lang="en-US" sz="1600" dirty="0">
                <a:solidFill>
                  <a:prstClr val="white"/>
                </a:solidFill>
                <a:latin typeface="Times New Roman" panose="02020603050405020304" pitchFamily="18" charset="0"/>
                <a:cs typeface="B Nazanin" panose="00000400000000000000" pitchFamily="2" charset="-7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21DBAB-53FF-68FB-E25A-F56DFE283BA6}"/>
                </a:ext>
              </a:extLst>
            </p:cNvPr>
            <p:cNvSpPr txBox="1"/>
            <p:nvPr/>
          </p:nvSpPr>
          <p:spPr>
            <a:xfrm>
              <a:off x="7968941" y="2485384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گروه هماهنگی کشورهای در حال توسعه</a:t>
              </a:r>
              <a:endParaRPr lang="en-US" sz="16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063BCFF-2924-4C13-E366-955BE2F16ACA}"/>
                </a:ext>
              </a:extLst>
            </p:cNvPr>
            <p:cNvSpPr txBox="1"/>
            <p:nvPr/>
          </p:nvSpPr>
          <p:spPr>
            <a:xfrm>
              <a:off x="7984728" y="2837388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کارگروه ترجمه اسپانیایی</a:t>
              </a:r>
              <a:endParaRPr lang="en-US" sz="16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028475-9DFD-FACC-BAE9-0D63E89A5029}"/>
                </a:ext>
              </a:extLst>
            </p:cNvPr>
            <p:cNvSpPr txBox="1"/>
            <p:nvPr/>
          </p:nvSpPr>
          <p:spPr>
            <a:xfrm>
              <a:off x="8000515" y="3189392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راهنمایی برای اداره سازمان‌ها</a:t>
              </a:r>
              <a:endParaRPr lang="en-US" sz="16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E0A175-5C07-A8F5-3444-753277B19B7D}"/>
                </a:ext>
              </a:extLst>
            </p:cNvPr>
            <p:cNvSpPr txBox="1"/>
            <p:nvPr/>
          </p:nvSpPr>
          <p:spPr>
            <a:xfrm>
              <a:off x="7961048" y="3541396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سیستم های مدیریت ضد رشوه</a:t>
              </a:r>
              <a:endParaRPr lang="en-US" sz="16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63DF65-5A7D-EC0A-CAFF-AA87784E5106}"/>
                </a:ext>
              </a:extLst>
            </p:cNvPr>
            <p:cNvSpPr txBox="1"/>
            <p:nvPr/>
          </p:nvSpPr>
          <p:spPr>
            <a:xfrm>
              <a:off x="7968941" y="3893400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سیستم های مدیریت انطباق</a:t>
              </a:r>
              <a:endParaRPr lang="en-US" sz="16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1828BAE-71A1-2249-77CF-BABBEA919EF0}"/>
                </a:ext>
              </a:extLst>
            </p:cNvPr>
            <p:cNvSpPr txBox="1"/>
            <p:nvPr/>
          </p:nvSpPr>
          <p:spPr>
            <a:xfrm>
              <a:off x="7992622" y="4266360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مدل بلوغ حکمرانی</a:t>
              </a:r>
              <a:endParaRPr lang="en-US" sz="16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1E5EACC-E956-5328-6496-9874B5B5DC4B}"/>
                </a:ext>
              </a:extLst>
            </p:cNvPr>
            <p:cNvSpPr txBox="1"/>
            <p:nvPr/>
          </p:nvSpPr>
          <p:spPr>
            <a:xfrm>
              <a:off x="7990207" y="4633341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تحقیقات داخلی</a:t>
              </a:r>
              <a:endParaRPr lang="en-US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3F3D4F-5E5C-14C5-3799-335CB9A96A01}"/>
                </a:ext>
              </a:extLst>
            </p:cNvPr>
            <p:cNvSpPr txBox="1"/>
            <p:nvPr/>
          </p:nvSpPr>
          <p:spPr>
            <a:xfrm>
              <a:off x="7984728" y="4970368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کنترل‌های و پیشگیری از تقلب</a:t>
              </a:r>
              <a:endParaRPr lang="en-US" sz="16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AEB910F-E242-61EB-C78D-07D9F6887DA9}"/>
                </a:ext>
              </a:extLst>
            </p:cNvPr>
            <p:cNvSpPr txBox="1"/>
            <p:nvPr/>
          </p:nvSpPr>
          <p:spPr>
            <a:xfrm>
              <a:off x="7950092" y="5333118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تعارض منافع</a:t>
              </a:r>
              <a:endParaRPr lang="en-US" sz="16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7F9633E-B435-C5BD-F085-27CC46ED05C2}"/>
                </a:ext>
              </a:extLst>
            </p:cNvPr>
            <p:cNvSpPr txBox="1"/>
            <p:nvPr/>
          </p:nvSpPr>
          <p:spPr>
            <a:xfrm>
              <a:off x="7911106" y="5716824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قاچاق انسان، کار اجباری، و برده داری مدرن</a:t>
              </a:r>
              <a:endParaRPr lang="en-US" sz="16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20C246-4E18-36FB-E3A2-4960C5956B49}"/>
                </a:ext>
              </a:extLst>
            </p:cNvPr>
            <p:cNvSpPr txBox="1"/>
            <p:nvPr/>
          </p:nvSpPr>
          <p:spPr>
            <a:xfrm>
              <a:off x="7976835" y="6100575"/>
              <a:ext cx="3583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 rtl="1"/>
              <a:r>
                <a:rPr lang="fa-IR" sz="1600" dirty="0">
                  <a:solidFill>
                    <a:prstClr val="white"/>
                  </a:solidFill>
                  <a:latin typeface="Times New Roman" panose="02020603050405020304" pitchFamily="18" charset="0"/>
                  <a:cs typeface="B Nazanin" panose="00000400000000000000" pitchFamily="2" charset="-78"/>
                </a:rPr>
                <a:t>سیستم مدیریت تنوع (گوناگونی)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66071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320457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6D1636-DD77-19B9-0FF4-E15FF1B24651}"/>
              </a:ext>
            </a:extLst>
          </p:cNvPr>
          <p:cNvSpPr txBox="1"/>
          <p:nvPr/>
        </p:nvSpPr>
        <p:spPr>
          <a:xfrm>
            <a:off x="669851" y="6018027"/>
            <a:ext cx="2987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https://isd.isiri.gov.ir/#/login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19AEB7-66A5-4FF5-483D-A3A98B5E3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451" y="1755089"/>
            <a:ext cx="3231059" cy="468847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F0D689E3-7403-29F4-5875-F311DFA2EB7F}"/>
              </a:ext>
            </a:extLst>
          </p:cNvPr>
          <p:cNvSpPr/>
          <p:nvPr/>
        </p:nvSpPr>
        <p:spPr>
          <a:xfrm>
            <a:off x="4821245" y="5124777"/>
            <a:ext cx="2047388" cy="41276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12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060493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CE142E-24C9-9686-FDE9-1E05C74E7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08" y="1571604"/>
            <a:ext cx="6002865" cy="513306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29D4BCA-4F4E-A43B-ED6E-596EAA433A15}"/>
              </a:ext>
            </a:extLst>
          </p:cNvPr>
          <p:cNvSpPr/>
          <p:nvPr/>
        </p:nvSpPr>
        <p:spPr>
          <a:xfrm>
            <a:off x="6682267" y="1980328"/>
            <a:ext cx="1648047" cy="31630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5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060493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9F0EF0-9211-2CBD-6A83-B74BB2A02F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66" t="26976" r="21424" b="13799"/>
          <a:stretch/>
        </p:blipFill>
        <p:spPr>
          <a:xfrm>
            <a:off x="1435395" y="1590880"/>
            <a:ext cx="8715676" cy="50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54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060493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F54DB4-D2E5-EA44-435E-A3A9CA814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01" y="1368513"/>
            <a:ext cx="7169996" cy="547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52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060493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3364CC-A684-278B-E720-4A7C11549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078" y="1661773"/>
            <a:ext cx="8547841" cy="508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68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060493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F63AE6-6E38-E57E-B969-F83CA29CE3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02" y="1571604"/>
            <a:ext cx="10828393" cy="52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1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060493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0C6C61-20A4-782F-06BC-2BB999C8E0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"/>
          <a:stretch/>
        </p:blipFill>
        <p:spPr>
          <a:xfrm>
            <a:off x="2733675" y="1273544"/>
            <a:ext cx="6184630" cy="545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23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060493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5CD25-E718-2E27-C6AB-6D8D8292DA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07" t="29612" r="11083" b="13024"/>
          <a:stretch/>
        </p:blipFill>
        <p:spPr>
          <a:xfrm>
            <a:off x="1112657" y="1446102"/>
            <a:ext cx="9966683" cy="527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39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AED5C-D2D9-2C6F-AD24-740EE8A14D88}"/>
              </a:ext>
            </a:extLst>
          </p:cNvPr>
          <p:cNvSpPr txBox="1"/>
          <p:nvPr/>
        </p:nvSpPr>
        <p:spPr>
          <a:xfrm>
            <a:off x="3898401" y="1060493"/>
            <a:ext cx="439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>
                <a:cs typeface="B Titr" panose="00000700000000000000" pitchFamily="2" charset="-78"/>
              </a:rPr>
              <a:t>عضویت در کمیته 309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778EED-3008-C692-2927-1F0B78DDED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34" t="26133" r="11083"/>
          <a:stretch/>
        </p:blipFill>
        <p:spPr>
          <a:xfrm>
            <a:off x="2366298" y="1406540"/>
            <a:ext cx="7459402" cy="506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94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-87085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8BA133A-4E6E-2B02-22E2-45FAF5FE7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4" y="1388386"/>
            <a:ext cx="5873750" cy="3289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5BE5AA-CD7E-69FF-C7BF-2EF5C21C4DB0}"/>
              </a:ext>
            </a:extLst>
          </p:cNvPr>
          <p:cNvSpPr txBox="1"/>
          <p:nvPr/>
        </p:nvSpPr>
        <p:spPr>
          <a:xfrm>
            <a:off x="4146588" y="5178136"/>
            <a:ext cx="3898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a-IR" sz="3600" b="1" dirty="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anose="00000700000000000000" pitchFamily="2" charset="-78"/>
              </a:rPr>
              <a:t>از توجه شما سپاسگزارم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3384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1649</Words>
  <Application>Microsoft Office PowerPoint</Application>
  <PresentationFormat>Widescreen</PresentationFormat>
  <Paragraphs>241</Paragraphs>
  <Slides>26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Aptos</vt:lpstr>
      <vt:lpstr>Arial</vt:lpstr>
      <vt:lpstr>B Badr</vt:lpstr>
      <vt:lpstr>B Nazanin</vt:lpstr>
      <vt:lpstr>B Titr</vt:lpstr>
      <vt:lpstr>Calibri</vt:lpstr>
      <vt:lpstr>Calibri Light</vt:lpstr>
      <vt:lpstr>Google Sans</vt:lpstr>
      <vt:lpstr>Open Sans</vt:lpstr>
      <vt:lpstr>Roboto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Nahid Majidi</dc:creator>
  <cp:lastModifiedBy>Nahid Majidi</cp:lastModifiedBy>
  <cp:revision>176</cp:revision>
  <cp:lastPrinted>2023-09-17T04:57:15Z</cp:lastPrinted>
  <dcterms:created xsi:type="dcterms:W3CDTF">2023-07-11T07:10:55Z</dcterms:created>
  <dcterms:modified xsi:type="dcterms:W3CDTF">2024-07-22T11:52:22Z</dcterms:modified>
</cp:coreProperties>
</file>