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4"/>
  </p:sldMasterIdLst>
  <p:notesMasterIdLst>
    <p:notesMasterId r:id="rId15"/>
  </p:notesMasterIdLst>
  <p:handoutMasterIdLst>
    <p:handoutMasterId r:id="rId16"/>
  </p:handoutMasterIdLst>
  <p:sldIdLst>
    <p:sldId id="256" r:id="rId5"/>
    <p:sldId id="257" r:id="rId6"/>
    <p:sldId id="262" r:id="rId7"/>
    <p:sldId id="259" r:id="rId8"/>
    <p:sldId id="267" r:id="rId9"/>
    <p:sldId id="266" r:id="rId10"/>
    <p:sldId id="268" r:id="rId11"/>
    <p:sldId id="263" r:id="rId12"/>
    <p:sldId id="270" r:id="rId13"/>
    <p:sldId id="265"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p:cViewPr varScale="1">
        <p:scale>
          <a:sx n="73" d="100"/>
          <a:sy n="73" d="100"/>
        </p:scale>
        <p:origin x="1266" y="78"/>
      </p:cViewPr>
      <p:guideLst>
        <p:guide orient="horz" pos="2160"/>
        <p:guide pos="2880"/>
      </p:guideLst>
    </p:cSldViewPr>
  </p:slideViewPr>
  <p:notesTextViewPr>
    <p:cViewPr>
      <p:scale>
        <a:sx n="100" d="100"/>
        <a:sy n="100" d="100"/>
      </p:scale>
      <p:origin x="0" y="0"/>
    </p:cViewPr>
  </p:notesTextViewPr>
  <p:notesViewPr>
    <p:cSldViewPr>
      <p:cViewPr varScale="1">
        <p:scale>
          <a:sx n="58" d="100"/>
          <a:sy n="58" d="100"/>
        </p:scale>
        <p:origin x="2965" y="4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dLbls>
          <c:showLegendKey val="0"/>
          <c:showVal val="0"/>
          <c:showCatName val="0"/>
          <c:showSerName val="0"/>
          <c:showPercent val="1"/>
          <c:showBubbleSize val="0"/>
          <c:showLeaderLines val="0"/>
        </c:dLbls>
        <c:firstSliceAng val="0"/>
        <c:holeSize val="5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bg1"/>
          </a:solidFill>
        </a:defRPr>
      </a:pPr>
      <a:endParaRPr lang="fa-I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2" minVer="12.0">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3" minVer="12.0">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E11E206-3F6C-4535-B4C2-1852A1175E7D}" type="doc">
      <dgm:prSet loTypeId="urn:microsoft.com/office/officeart/2005/8/layout/list1" loCatId="list" qsTypeId="urn:microsoft.com/office/officeart/2005/8/quickstyle/simple1#7" qsCatId="simple" csTypeId="urn:microsoft.com/office/officeart/2005/8/colors/accent1_2#2" csCatId="accent1" phldr="1"/>
      <dgm:spPr/>
      <dgm:t>
        <a:bodyPr/>
        <a:lstStyle/>
        <a:p>
          <a:endParaRPr lang="en-US"/>
        </a:p>
      </dgm:t>
    </dgm:pt>
    <dgm:pt modelId="{96F225B3-2268-4CB1-9A6D-DD3D78235A90}">
      <dgm:prSet custT="1"/>
      <dgm:spPr>
        <a:solidFill>
          <a:schemeClr val="accent2"/>
        </a:solidFill>
        <a:ln>
          <a:noFill/>
        </a:ln>
      </dgm:spPr>
      <dgm:t>
        <a:bodyPr/>
        <a:lstStyle/>
        <a:p>
          <a:pPr rtl="0"/>
          <a:r>
            <a:rPr lang="fa-IR" sz="1600" b="1" dirty="0" smtClean="0">
              <a:solidFill>
                <a:schemeClr val="bg2"/>
              </a:solidFill>
              <a:ea typeface="+mn-ea"/>
              <a:cs typeface="B Nazanin" panose="00000400000000000000" pitchFamily="2" charset="-78"/>
            </a:rPr>
            <a:t>نقش این نوع قراردادها در گردش اقتصادی و مالی کشورهای جهان</a:t>
          </a:r>
          <a:endParaRPr lang="en-US" sz="1600" b="1" dirty="0" smtClean="0">
            <a:solidFill>
              <a:schemeClr val="bg2"/>
            </a:solidFill>
            <a:ea typeface="+mn-ea"/>
            <a:cs typeface="B Nazanin" panose="00000400000000000000" pitchFamily="2" charset="-78"/>
          </a:endParaRPr>
        </a:p>
        <a:p>
          <a:pPr rtl="0"/>
          <a:endParaRPr lang="en-US" sz="1800" b="1" dirty="0">
            <a:solidFill>
              <a:schemeClr val="bg2"/>
            </a:solidFill>
          </a:endParaRPr>
        </a:p>
      </dgm:t>
    </dgm:pt>
    <dgm:pt modelId="{BB73B217-FF8F-4C8F-8CD2-4750708F0382}" type="parTrans" cxnId="{667C7982-07DA-481C-9497-BB8D1BD54CE6}">
      <dgm:prSet/>
      <dgm:spPr/>
      <dgm:t>
        <a:bodyPr/>
        <a:lstStyle/>
        <a:p>
          <a:endParaRPr lang="en-US" sz="1200"/>
        </a:p>
      </dgm:t>
    </dgm:pt>
    <dgm:pt modelId="{F7D5E32B-2816-47FB-95E5-01C708BBC493}" type="sibTrans" cxnId="{667C7982-07DA-481C-9497-BB8D1BD54CE6}">
      <dgm:prSet/>
      <dgm:spPr/>
      <dgm:t>
        <a:bodyPr/>
        <a:lstStyle/>
        <a:p>
          <a:endParaRPr lang="en-US" sz="1200"/>
        </a:p>
      </dgm:t>
    </dgm:pt>
    <dgm:pt modelId="{73381DCD-C269-4E6D-9AFB-BECEE2749D18}">
      <dgm:prSet custT="1"/>
      <dgm:spPr>
        <a:noFill/>
        <a:ln>
          <a:solidFill>
            <a:schemeClr val="accent1"/>
          </a:solidFill>
        </a:ln>
      </dgm:spPr>
      <dgm:t>
        <a:bodyPr/>
        <a:lstStyle/>
        <a:p>
          <a:pPr algn="just" rtl="1"/>
          <a:r>
            <a:rPr lang="fa-IR" sz="1400" dirty="0" smtClean="0">
              <a:solidFill>
                <a:schemeClr val="bg2"/>
              </a:solidFill>
              <a:ea typeface="+mn-ea"/>
              <a:cs typeface="B Nazanin" panose="00000400000000000000" pitchFamily="2" charset="-78"/>
            </a:rPr>
            <a:t>تکنیک اصلی این قرارداد ها این است که برای درآمد زایی از دارایی ها صرفا نباید مالک بود. کافی است متخصص استفاده از یک دارایی باشید. اگر پول ندارید ولی تخصص دارید می توانید کار کنید؛ چون مالک، دارایی مورد نیازتان را به شما اجاره می دهد. </a:t>
          </a:r>
          <a:endParaRPr lang="en-US" sz="1400" dirty="0">
            <a:solidFill>
              <a:schemeClr val="bg2"/>
            </a:solidFill>
            <a:cs typeface="B Nazanin" panose="00000400000000000000" pitchFamily="2" charset="-78"/>
          </a:endParaRPr>
        </a:p>
      </dgm:t>
    </dgm:pt>
    <dgm:pt modelId="{720D56F4-65FC-4CDA-8B3B-12DC7D227BE8}" type="parTrans" cxnId="{60D789E2-7A32-4437-8E2C-8B560B3784C0}">
      <dgm:prSet/>
      <dgm:spPr/>
      <dgm:t>
        <a:bodyPr/>
        <a:lstStyle/>
        <a:p>
          <a:endParaRPr lang="en-US" sz="1200"/>
        </a:p>
      </dgm:t>
    </dgm:pt>
    <dgm:pt modelId="{85349A43-5576-44C6-8D13-62F2BF5EFAFB}" type="sibTrans" cxnId="{60D789E2-7A32-4437-8E2C-8B560B3784C0}">
      <dgm:prSet/>
      <dgm:spPr/>
      <dgm:t>
        <a:bodyPr/>
        <a:lstStyle/>
        <a:p>
          <a:endParaRPr lang="en-US" sz="1200"/>
        </a:p>
      </dgm:t>
    </dgm:pt>
    <dgm:pt modelId="{9270810E-5EDA-493C-94A3-CD56D6BDC201}">
      <dgm:prSet custT="1"/>
      <dgm:spPr>
        <a:solidFill>
          <a:schemeClr val="accent2"/>
        </a:solidFill>
        <a:ln>
          <a:noFill/>
        </a:ln>
      </dgm:spPr>
      <dgm:t>
        <a:bodyPr/>
        <a:lstStyle/>
        <a:p>
          <a:pPr rtl="0"/>
          <a:r>
            <a:rPr lang="fa-IR" sz="1600" b="1" dirty="0" smtClean="0">
              <a:solidFill>
                <a:schemeClr val="bg2"/>
              </a:solidFill>
              <a:cs typeface="B Nazanin" panose="00000400000000000000" pitchFamily="2" charset="-78"/>
            </a:rPr>
            <a:t>نمونه موردی موفق</a:t>
          </a:r>
          <a:endParaRPr lang="en-US" sz="1600" b="1" dirty="0">
            <a:solidFill>
              <a:schemeClr val="bg2"/>
            </a:solidFill>
            <a:cs typeface="B Nazanin" panose="00000400000000000000" pitchFamily="2" charset="-78"/>
          </a:endParaRPr>
        </a:p>
      </dgm:t>
    </dgm:pt>
    <dgm:pt modelId="{8AFFD4DB-1827-4550-B581-D6836D1A7B41}" type="parTrans" cxnId="{304B3FEF-A04A-4EB6-B224-EBD06900C776}">
      <dgm:prSet/>
      <dgm:spPr/>
      <dgm:t>
        <a:bodyPr/>
        <a:lstStyle/>
        <a:p>
          <a:endParaRPr lang="en-US" sz="1200"/>
        </a:p>
      </dgm:t>
    </dgm:pt>
    <dgm:pt modelId="{C6C5529E-8F47-4FCC-A5E6-616381E60A8A}" type="sibTrans" cxnId="{304B3FEF-A04A-4EB6-B224-EBD06900C776}">
      <dgm:prSet/>
      <dgm:spPr/>
      <dgm:t>
        <a:bodyPr/>
        <a:lstStyle/>
        <a:p>
          <a:endParaRPr lang="en-US" sz="1200"/>
        </a:p>
      </dgm:t>
    </dgm:pt>
    <dgm:pt modelId="{6A69E878-6E4C-4840-B8F1-E395DA9854AF}">
      <dgm:prSet custT="1"/>
      <dgm:spPr>
        <a:noFill/>
        <a:ln>
          <a:solidFill>
            <a:schemeClr val="accent1"/>
          </a:solidFill>
        </a:ln>
      </dgm:spPr>
      <dgm:t>
        <a:bodyPr/>
        <a:lstStyle/>
        <a:p>
          <a:pPr algn="just" rtl="1"/>
          <a:r>
            <a:rPr lang="fa-IR" sz="1400" dirty="0" smtClean="0">
              <a:solidFill>
                <a:schemeClr val="bg2"/>
              </a:solidFill>
              <a:ea typeface="+mn-ea"/>
              <a:cs typeface="B Nazanin" panose="00000400000000000000" pitchFamily="2" charset="-78"/>
            </a:rPr>
            <a:t>شرکت هتل بین المللی شرایتون مالک ساختمان های اصلی و بزرگ هتل های خود در تعدادی از شهرهای جهان نیست. در حالی که شما در هتل شرایتون اقامت می کنید ولی در ساختمانی که مالک آن صاحب هتل نیست اقامت دارید. شرکت های بزرگی هستند که صاحب ساختمان های بزرگ اداری خود نیستند و پول ساختمان اداری را صرف خرید ماشین آلات و یا هزینه های توسعه و فن آوری کرده اند و در عوض اجاره ساختمان اداری را می پردازند. </a:t>
          </a:r>
          <a:endParaRPr lang="en-US" sz="1400" dirty="0">
            <a:solidFill>
              <a:schemeClr val="bg2"/>
            </a:solidFill>
            <a:cs typeface="B Nazanin" panose="00000400000000000000" pitchFamily="2" charset="-78"/>
          </a:endParaRPr>
        </a:p>
      </dgm:t>
    </dgm:pt>
    <dgm:pt modelId="{E57BA40C-1429-48A7-B536-012502266669}" type="parTrans" cxnId="{606D715F-4BB7-40D4-B96D-3A1EE6FD1F64}">
      <dgm:prSet/>
      <dgm:spPr/>
      <dgm:t>
        <a:bodyPr/>
        <a:lstStyle/>
        <a:p>
          <a:endParaRPr lang="en-US" sz="1200"/>
        </a:p>
      </dgm:t>
    </dgm:pt>
    <dgm:pt modelId="{29EBC539-22E0-4AC6-97FB-361BDF867572}" type="sibTrans" cxnId="{606D715F-4BB7-40D4-B96D-3A1EE6FD1F64}">
      <dgm:prSet/>
      <dgm:spPr/>
      <dgm:t>
        <a:bodyPr/>
        <a:lstStyle/>
        <a:p>
          <a:endParaRPr lang="en-US" sz="1200"/>
        </a:p>
      </dgm:t>
    </dgm:pt>
    <dgm:pt modelId="{1A148C7C-2DF7-4A3E-8B60-CD1BB656DEB0}" type="pres">
      <dgm:prSet presAssocID="{1E11E206-3F6C-4535-B4C2-1852A1175E7D}" presName="linear" presStyleCnt="0">
        <dgm:presLayoutVars>
          <dgm:dir val="rev"/>
          <dgm:animLvl val="lvl"/>
          <dgm:resizeHandles val="exact"/>
        </dgm:presLayoutVars>
      </dgm:prSet>
      <dgm:spPr/>
      <dgm:t>
        <a:bodyPr/>
        <a:lstStyle/>
        <a:p>
          <a:endParaRPr lang="en-US"/>
        </a:p>
      </dgm:t>
    </dgm:pt>
    <dgm:pt modelId="{75069D38-BA13-4431-99AF-CCCC3F150DA1}" type="pres">
      <dgm:prSet presAssocID="{96F225B3-2268-4CB1-9A6D-DD3D78235A90}" presName="parentLin" presStyleCnt="0"/>
      <dgm:spPr/>
    </dgm:pt>
    <dgm:pt modelId="{626BC4C1-7783-44BE-91BE-44C956F5D34C}" type="pres">
      <dgm:prSet presAssocID="{96F225B3-2268-4CB1-9A6D-DD3D78235A90}" presName="parentLeftMargin" presStyleLbl="node1" presStyleIdx="0" presStyleCnt="2"/>
      <dgm:spPr/>
      <dgm:t>
        <a:bodyPr/>
        <a:lstStyle/>
        <a:p>
          <a:endParaRPr lang="en-US"/>
        </a:p>
      </dgm:t>
    </dgm:pt>
    <dgm:pt modelId="{8B3DCA86-CC99-48ED-8764-6E81C7AE6BE9}" type="pres">
      <dgm:prSet presAssocID="{96F225B3-2268-4CB1-9A6D-DD3D78235A90}" presName="parentText" presStyleLbl="node1" presStyleIdx="0" presStyleCnt="2" custScaleX="96693" custScaleY="56703">
        <dgm:presLayoutVars>
          <dgm:chMax val="0"/>
          <dgm:bulletEnabled val="1"/>
        </dgm:presLayoutVars>
      </dgm:prSet>
      <dgm:spPr>
        <a:prstGeom prst="rect">
          <a:avLst/>
        </a:prstGeom>
      </dgm:spPr>
      <dgm:t>
        <a:bodyPr/>
        <a:lstStyle/>
        <a:p>
          <a:endParaRPr lang="en-US"/>
        </a:p>
      </dgm:t>
    </dgm:pt>
    <dgm:pt modelId="{8A917F7A-6EF6-4379-B9C9-8385463527DE}" type="pres">
      <dgm:prSet presAssocID="{96F225B3-2268-4CB1-9A6D-DD3D78235A90}" presName="negativeSpace" presStyleCnt="0"/>
      <dgm:spPr/>
    </dgm:pt>
    <dgm:pt modelId="{D96AA0FF-3772-4C88-B9D9-D7702591B9A7}" type="pres">
      <dgm:prSet presAssocID="{96F225B3-2268-4CB1-9A6D-DD3D78235A90}" presName="childText" presStyleLbl="conFgAcc1" presStyleIdx="0" presStyleCnt="2" custScaleY="94176">
        <dgm:presLayoutVars>
          <dgm:bulletEnabled val="1"/>
        </dgm:presLayoutVars>
      </dgm:prSet>
      <dgm:spPr/>
      <dgm:t>
        <a:bodyPr/>
        <a:lstStyle/>
        <a:p>
          <a:endParaRPr lang="en-US"/>
        </a:p>
      </dgm:t>
    </dgm:pt>
    <dgm:pt modelId="{A1573737-E787-472F-AAE3-2E202980FDAD}" type="pres">
      <dgm:prSet presAssocID="{F7D5E32B-2816-47FB-95E5-01C708BBC493}" presName="spaceBetweenRectangles" presStyleCnt="0"/>
      <dgm:spPr/>
    </dgm:pt>
    <dgm:pt modelId="{2E035A50-D974-4530-9F87-25D1902BC720}" type="pres">
      <dgm:prSet presAssocID="{9270810E-5EDA-493C-94A3-CD56D6BDC201}" presName="parentLin" presStyleCnt="0"/>
      <dgm:spPr/>
    </dgm:pt>
    <dgm:pt modelId="{1A4914B0-4ADB-4422-A669-ADF399C2B1C5}" type="pres">
      <dgm:prSet presAssocID="{9270810E-5EDA-493C-94A3-CD56D6BDC201}" presName="parentLeftMargin" presStyleLbl="node1" presStyleIdx="0" presStyleCnt="2"/>
      <dgm:spPr/>
      <dgm:t>
        <a:bodyPr/>
        <a:lstStyle/>
        <a:p>
          <a:endParaRPr lang="en-US"/>
        </a:p>
      </dgm:t>
    </dgm:pt>
    <dgm:pt modelId="{388E0281-7FCC-4892-BD85-59C45354E9DA}" type="pres">
      <dgm:prSet presAssocID="{9270810E-5EDA-493C-94A3-CD56D6BDC201}" presName="parentText" presStyleLbl="node1" presStyleIdx="1" presStyleCnt="2" custScaleX="98677" custScaleY="52955">
        <dgm:presLayoutVars>
          <dgm:chMax val="0"/>
          <dgm:bulletEnabled val="1"/>
        </dgm:presLayoutVars>
      </dgm:prSet>
      <dgm:spPr>
        <a:prstGeom prst="rect">
          <a:avLst/>
        </a:prstGeom>
      </dgm:spPr>
      <dgm:t>
        <a:bodyPr/>
        <a:lstStyle/>
        <a:p>
          <a:endParaRPr lang="en-US"/>
        </a:p>
      </dgm:t>
    </dgm:pt>
    <dgm:pt modelId="{3C42DE1F-FF80-4A87-843C-09E6A8F10F3F}" type="pres">
      <dgm:prSet presAssocID="{9270810E-5EDA-493C-94A3-CD56D6BDC201}" presName="negativeSpace" presStyleCnt="0"/>
      <dgm:spPr/>
    </dgm:pt>
    <dgm:pt modelId="{EA904451-CA9C-48CF-A3F7-6C4003934218}" type="pres">
      <dgm:prSet presAssocID="{9270810E-5EDA-493C-94A3-CD56D6BDC201}" presName="childText" presStyleLbl="conFgAcc1" presStyleIdx="1" presStyleCnt="2" custScaleY="96340">
        <dgm:presLayoutVars>
          <dgm:bulletEnabled val="1"/>
        </dgm:presLayoutVars>
      </dgm:prSet>
      <dgm:spPr/>
      <dgm:t>
        <a:bodyPr/>
        <a:lstStyle/>
        <a:p>
          <a:endParaRPr lang="en-US"/>
        </a:p>
      </dgm:t>
    </dgm:pt>
  </dgm:ptLst>
  <dgm:cxnLst>
    <dgm:cxn modelId="{60D789E2-7A32-4437-8E2C-8B560B3784C0}" srcId="{96F225B3-2268-4CB1-9A6D-DD3D78235A90}" destId="{73381DCD-C269-4E6D-9AFB-BECEE2749D18}" srcOrd="0" destOrd="0" parTransId="{720D56F4-65FC-4CDA-8B3B-12DC7D227BE8}" sibTransId="{85349A43-5576-44C6-8D13-62F2BF5EFAFB}"/>
    <dgm:cxn modelId="{06648C68-17D5-4856-978E-753512428FD8}" type="presOf" srcId="{73381DCD-C269-4E6D-9AFB-BECEE2749D18}" destId="{D96AA0FF-3772-4C88-B9D9-D7702591B9A7}" srcOrd="0" destOrd="0" presId="urn:microsoft.com/office/officeart/2005/8/layout/list1"/>
    <dgm:cxn modelId="{606D715F-4BB7-40D4-B96D-3A1EE6FD1F64}" srcId="{9270810E-5EDA-493C-94A3-CD56D6BDC201}" destId="{6A69E878-6E4C-4840-B8F1-E395DA9854AF}" srcOrd="0" destOrd="0" parTransId="{E57BA40C-1429-48A7-B536-012502266669}" sibTransId="{29EBC539-22E0-4AC6-97FB-361BDF867572}"/>
    <dgm:cxn modelId="{F7EA77E1-FDB7-4D5D-BCAF-1E12512C1E86}" type="presOf" srcId="{96F225B3-2268-4CB1-9A6D-DD3D78235A90}" destId="{8B3DCA86-CC99-48ED-8764-6E81C7AE6BE9}" srcOrd="1" destOrd="0" presId="urn:microsoft.com/office/officeart/2005/8/layout/list1"/>
    <dgm:cxn modelId="{6D673346-6ECA-4422-95A7-26EBB2249461}" type="presOf" srcId="{6A69E878-6E4C-4840-B8F1-E395DA9854AF}" destId="{EA904451-CA9C-48CF-A3F7-6C4003934218}" srcOrd="0" destOrd="0" presId="urn:microsoft.com/office/officeart/2005/8/layout/list1"/>
    <dgm:cxn modelId="{304B3FEF-A04A-4EB6-B224-EBD06900C776}" srcId="{1E11E206-3F6C-4535-B4C2-1852A1175E7D}" destId="{9270810E-5EDA-493C-94A3-CD56D6BDC201}" srcOrd="1" destOrd="0" parTransId="{8AFFD4DB-1827-4550-B581-D6836D1A7B41}" sibTransId="{C6C5529E-8F47-4FCC-A5E6-616381E60A8A}"/>
    <dgm:cxn modelId="{FDB70021-1166-434D-985E-ECB250AF01DF}" type="presOf" srcId="{9270810E-5EDA-493C-94A3-CD56D6BDC201}" destId="{388E0281-7FCC-4892-BD85-59C45354E9DA}" srcOrd="1" destOrd="0" presId="urn:microsoft.com/office/officeart/2005/8/layout/list1"/>
    <dgm:cxn modelId="{64ADF198-D21B-4827-A5CE-B8972422049E}" type="presOf" srcId="{9270810E-5EDA-493C-94A3-CD56D6BDC201}" destId="{1A4914B0-4ADB-4422-A669-ADF399C2B1C5}" srcOrd="0" destOrd="0" presId="urn:microsoft.com/office/officeart/2005/8/layout/list1"/>
    <dgm:cxn modelId="{16FB6CCA-CB32-45F7-9201-709782784D93}" type="presOf" srcId="{96F225B3-2268-4CB1-9A6D-DD3D78235A90}" destId="{626BC4C1-7783-44BE-91BE-44C956F5D34C}" srcOrd="0" destOrd="0" presId="urn:microsoft.com/office/officeart/2005/8/layout/list1"/>
    <dgm:cxn modelId="{98E5AC7D-827F-4FB2-A78A-1018D4A6B493}" type="presOf" srcId="{1E11E206-3F6C-4535-B4C2-1852A1175E7D}" destId="{1A148C7C-2DF7-4A3E-8B60-CD1BB656DEB0}" srcOrd="0" destOrd="0" presId="urn:microsoft.com/office/officeart/2005/8/layout/list1"/>
    <dgm:cxn modelId="{667C7982-07DA-481C-9497-BB8D1BD54CE6}" srcId="{1E11E206-3F6C-4535-B4C2-1852A1175E7D}" destId="{96F225B3-2268-4CB1-9A6D-DD3D78235A90}" srcOrd="0" destOrd="0" parTransId="{BB73B217-FF8F-4C8F-8CD2-4750708F0382}" sibTransId="{F7D5E32B-2816-47FB-95E5-01C708BBC493}"/>
    <dgm:cxn modelId="{235F2E60-677B-44C0-A518-958DF4691A0E}" type="presParOf" srcId="{1A148C7C-2DF7-4A3E-8B60-CD1BB656DEB0}" destId="{75069D38-BA13-4431-99AF-CCCC3F150DA1}" srcOrd="0" destOrd="0" presId="urn:microsoft.com/office/officeart/2005/8/layout/list1"/>
    <dgm:cxn modelId="{6125DB4D-92C8-4E3C-A150-27250FAA2A20}" type="presParOf" srcId="{75069D38-BA13-4431-99AF-CCCC3F150DA1}" destId="{626BC4C1-7783-44BE-91BE-44C956F5D34C}" srcOrd="0" destOrd="0" presId="urn:microsoft.com/office/officeart/2005/8/layout/list1"/>
    <dgm:cxn modelId="{7BA45699-6B2C-40A6-980D-D399D568CBE9}" type="presParOf" srcId="{75069D38-BA13-4431-99AF-CCCC3F150DA1}" destId="{8B3DCA86-CC99-48ED-8764-6E81C7AE6BE9}" srcOrd="1" destOrd="0" presId="urn:microsoft.com/office/officeart/2005/8/layout/list1"/>
    <dgm:cxn modelId="{28954837-1E0E-441A-B41C-144A6E714BAE}" type="presParOf" srcId="{1A148C7C-2DF7-4A3E-8B60-CD1BB656DEB0}" destId="{8A917F7A-6EF6-4379-B9C9-8385463527DE}" srcOrd="1" destOrd="0" presId="urn:microsoft.com/office/officeart/2005/8/layout/list1"/>
    <dgm:cxn modelId="{7555952A-C465-4BF9-8957-CA20F221717B}" type="presParOf" srcId="{1A148C7C-2DF7-4A3E-8B60-CD1BB656DEB0}" destId="{D96AA0FF-3772-4C88-B9D9-D7702591B9A7}" srcOrd="2" destOrd="0" presId="urn:microsoft.com/office/officeart/2005/8/layout/list1"/>
    <dgm:cxn modelId="{B8B65958-CCBD-4323-978A-3DD1ED694D41}" type="presParOf" srcId="{1A148C7C-2DF7-4A3E-8B60-CD1BB656DEB0}" destId="{A1573737-E787-472F-AAE3-2E202980FDAD}" srcOrd="3" destOrd="0" presId="urn:microsoft.com/office/officeart/2005/8/layout/list1"/>
    <dgm:cxn modelId="{7E4E188C-5B05-4F77-9110-2F8289A93428}" type="presParOf" srcId="{1A148C7C-2DF7-4A3E-8B60-CD1BB656DEB0}" destId="{2E035A50-D974-4530-9F87-25D1902BC720}" srcOrd="4" destOrd="0" presId="urn:microsoft.com/office/officeart/2005/8/layout/list1"/>
    <dgm:cxn modelId="{FDB60B69-6827-4931-ACB3-C38E17F75FE6}" type="presParOf" srcId="{2E035A50-D974-4530-9F87-25D1902BC720}" destId="{1A4914B0-4ADB-4422-A669-ADF399C2B1C5}" srcOrd="0" destOrd="0" presId="urn:microsoft.com/office/officeart/2005/8/layout/list1"/>
    <dgm:cxn modelId="{1A03D9F2-33F7-4D26-905D-939104CC4AF6}" type="presParOf" srcId="{2E035A50-D974-4530-9F87-25D1902BC720}" destId="{388E0281-7FCC-4892-BD85-59C45354E9DA}" srcOrd="1" destOrd="0" presId="urn:microsoft.com/office/officeart/2005/8/layout/list1"/>
    <dgm:cxn modelId="{34BDB026-7525-46DC-AB2D-2A805EE92515}" type="presParOf" srcId="{1A148C7C-2DF7-4A3E-8B60-CD1BB656DEB0}" destId="{3C42DE1F-FF80-4A87-843C-09E6A8F10F3F}" srcOrd="5" destOrd="0" presId="urn:microsoft.com/office/officeart/2005/8/layout/list1"/>
    <dgm:cxn modelId="{101ADCAC-CC93-49E6-BDBD-DF50281FFD48}" type="presParOf" srcId="{1A148C7C-2DF7-4A3E-8B60-CD1BB656DEB0}" destId="{EA904451-CA9C-48CF-A3F7-6C4003934218}"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F91BB8C-6F7D-4C18-9D8F-9DB4FB091C53}" type="doc">
      <dgm:prSet loTypeId="urn:microsoft.com/office/officeart/2005/8/layout/chevron2" loCatId="list" qsTypeId="urn:microsoft.com/office/officeart/2005/8/quickstyle/simple1" qsCatId="simple" csTypeId="urn:microsoft.com/office/officeart/2005/8/colors/accent1_5" csCatId="accent1" phldr="1"/>
      <dgm:spPr/>
      <dgm:t>
        <a:bodyPr/>
        <a:lstStyle/>
        <a:p>
          <a:endParaRPr lang="en-US"/>
        </a:p>
      </dgm:t>
    </dgm:pt>
    <dgm:pt modelId="{328A791A-98B6-4FE8-AFCF-B3E3E1DA1171}">
      <dgm:prSet phldrT="[Text]"/>
      <dgm:spPr/>
      <dgm:t>
        <a:bodyPr/>
        <a:lstStyle/>
        <a:p>
          <a:r>
            <a:rPr lang="fa-IR" dirty="0" smtClean="0">
              <a:cs typeface="B Titr" panose="00000700000000000000" pitchFamily="2" charset="-78"/>
            </a:rPr>
            <a:t>1</a:t>
          </a:r>
          <a:endParaRPr lang="en-US" dirty="0">
            <a:cs typeface="B Titr" panose="00000700000000000000" pitchFamily="2" charset="-78"/>
          </a:endParaRPr>
        </a:p>
      </dgm:t>
    </dgm:pt>
    <dgm:pt modelId="{77CE9F58-D52E-4E2E-8BFF-E814AC2AE17F}" type="parTrans" cxnId="{30C582E4-877C-4AE0-9FF6-7ED57AD69D58}">
      <dgm:prSet/>
      <dgm:spPr/>
      <dgm:t>
        <a:bodyPr/>
        <a:lstStyle/>
        <a:p>
          <a:endParaRPr lang="en-US"/>
        </a:p>
      </dgm:t>
    </dgm:pt>
    <dgm:pt modelId="{25311CA2-17C8-4628-A413-491831E7B499}" type="sibTrans" cxnId="{30C582E4-877C-4AE0-9FF6-7ED57AD69D58}">
      <dgm:prSet/>
      <dgm:spPr/>
      <dgm:t>
        <a:bodyPr/>
        <a:lstStyle/>
        <a:p>
          <a:endParaRPr lang="en-US"/>
        </a:p>
      </dgm:t>
    </dgm:pt>
    <dgm:pt modelId="{A24BDEE3-16B3-4C5B-AD94-63F03449D2A4}">
      <dgm:prSet phldrT="[Text]" custT="1"/>
      <dgm:spPr/>
      <dgm:t>
        <a:bodyPr/>
        <a:lstStyle/>
        <a:p>
          <a:pPr rtl="1"/>
          <a:r>
            <a:rPr lang="fa-IR" sz="1500" dirty="0" smtClean="0">
              <a:cs typeface="B Nazanin" panose="00000400000000000000" pitchFamily="2" charset="-78"/>
            </a:rPr>
            <a:t>افزایش قدرت خرید به صورت جایگزینی قدرت اجاره با قدرت خرید</a:t>
          </a:r>
          <a:endParaRPr lang="en-US" sz="1500" dirty="0">
            <a:cs typeface="B Nazanin" panose="00000400000000000000" pitchFamily="2" charset="-78"/>
          </a:endParaRPr>
        </a:p>
      </dgm:t>
    </dgm:pt>
    <dgm:pt modelId="{848417A2-25E8-43A8-A50C-01886C12EE8D}" type="parTrans" cxnId="{44A619B8-09A5-4E4E-98E6-45BE8B7403DD}">
      <dgm:prSet/>
      <dgm:spPr/>
      <dgm:t>
        <a:bodyPr/>
        <a:lstStyle/>
        <a:p>
          <a:endParaRPr lang="en-US"/>
        </a:p>
      </dgm:t>
    </dgm:pt>
    <dgm:pt modelId="{3A26EDE5-2737-4842-B2D3-C540F53852AB}" type="sibTrans" cxnId="{44A619B8-09A5-4E4E-98E6-45BE8B7403DD}">
      <dgm:prSet/>
      <dgm:spPr/>
      <dgm:t>
        <a:bodyPr/>
        <a:lstStyle/>
        <a:p>
          <a:endParaRPr lang="en-US"/>
        </a:p>
      </dgm:t>
    </dgm:pt>
    <dgm:pt modelId="{9A3C1D26-2FE1-49EE-82A5-C98066FC58B4}">
      <dgm:prSet phldrT="[Text]"/>
      <dgm:spPr/>
      <dgm:t>
        <a:bodyPr/>
        <a:lstStyle/>
        <a:p>
          <a:r>
            <a:rPr lang="fa-IR" b="1" dirty="0" smtClean="0">
              <a:cs typeface="B Nazanin" panose="00000400000000000000" pitchFamily="2" charset="-78"/>
            </a:rPr>
            <a:t>3</a:t>
          </a:r>
          <a:endParaRPr lang="en-US" b="1" dirty="0">
            <a:cs typeface="B Nazanin" panose="00000400000000000000" pitchFamily="2" charset="-78"/>
          </a:endParaRPr>
        </a:p>
      </dgm:t>
    </dgm:pt>
    <dgm:pt modelId="{22897407-4E03-497A-BED0-4E0AE71D7946}" type="parTrans" cxnId="{32685D72-FC45-4D05-8293-32711AB4B649}">
      <dgm:prSet/>
      <dgm:spPr/>
      <dgm:t>
        <a:bodyPr/>
        <a:lstStyle/>
        <a:p>
          <a:endParaRPr lang="en-US"/>
        </a:p>
      </dgm:t>
    </dgm:pt>
    <dgm:pt modelId="{DF1B7DD2-76D1-401D-877A-7F9F8AE56E66}" type="sibTrans" cxnId="{32685D72-FC45-4D05-8293-32711AB4B649}">
      <dgm:prSet/>
      <dgm:spPr/>
      <dgm:t>
        <a:bodyPr/>
        <a:lstStyle/>
        <a:p>
          <a:endParaRPr lang="en-US"/>
        </a:p>
      </dgm:t>
    </dgm:pt>
    <dgm:pt modelId="{158476EC-8C31-48AB-A757-D1BE73FF413B}">
      <dgm:prSet phldrT="[Text]"/>
      <dgm:spPr/>
      <dgm:t>
        <a:bodyPr/>
        <a:lstStyle/>
        <a:p>
          <a:endParaRPr lang="en-US" dirty="0"/>
        </a:p>
      </dgm:t>
    </dgm:pt>
    <dgm:pt modelId="{B1A41836-C6F2-4472-AC8C-757AB9538DDE}" type="parTrans" cxnId="{7E180DFD-A29F-47D0-9590-941DAD310F46}">
      <dgm:prSet/>
      <dgm:spPr/>
      <dgm:t>
        <a:bodyPr/>
        <a:lstStyle/>
        <a:p>
          <a:endParaRPr lang="en-US"/>
        </a:p>
      </dgm:t>
    </dgm:pt>
    <dgm:pt modelId="{277DB736-FD41-4936-94DD-1CD416B48D38}" type="sibTrans" cxnId="{7E180DFD-A29F-47D0-9590-941DAD310F46}">
      <dgm:prSet/>
      <dgm:spPr/>
      <dgm:t>
        <a:bodyPr/>
        <a:lstStyle/>
        <a:p>
          <a:endParaRPr lang="en-US"/>
        </a:p>
      </dgm:t>
    </dgm:pt>
    <dgm:pt modelId="{F73FE621-F008-446F-99FD-F4CFB4EC4DDA}">
      <dgm:prSet phldrT="[Text]"/>
      <dgm:spPr/>
      <dgm:t>
        <a:bodyPr/>
        <a:lstStyle/>
        <a:p>
          <a:r>
            <a:rPr lang="fa-IR" b="1" dirty="0" smtClean="0">
              <a:cs typeface="B Nazanin" panose="00000400000000000000" pitchFamily="2" charset="-78"/>
            </a:rPr>
            <a:t>4</a:t>
          </a:r>
          <a:endParaRPr lang="en-US" b="1" dirty="0">
            <a:cs typeface="B Nazanin" panose="00000400000000000000" pitchFamily="2" charset="-78"/>
          </a:endParaRPr>
        </a:p>
      </dgm:t>
    </dgm:pt>
    <dgm:pt modelId="{33EFBAD8-F0AD-4605-970E-B0838C62BB8C}" type="parTrans" cxnId="{0EA06227-40CD-4B48-B0CA-FD333955C755}">
      <dgm:prSet/>
      <dgm:spPr/>
      <dgm:t>
        <a:bodyPr/>
        <a:lstStyle/>
        <a:p>
          <a:endParaRPr lang="en-US"/>
        </a:p>
      </dgm:t>
    </dgm:pt>
    <dgm:pt modelId="{F4286F17-5C91-4DE5-A382-0618104D4098}" type="sibTrans" cxnId="{0EA06227-40CD-4B48-B0CA-FD333955C755}">
      <dgm:prSet/>
      <dgm:spPr/>
      <dgm:t>
        <a:bodyPr/>
        <a:lstStyle/>
        <a:p>
          <a:endParaRPr lang="en-US"/>
        </a:p>
      </dgm:t>
    </dgm:pt>
    <dgm:pt modelId="{60618094-D035-473B-9CE3-9870FAF01744}">
      <dgm:prSet/>
      <dgm:spPr/>
      <dgm:t>
        <a:bodyPr/>
        <a:lstStyle/>
        <a:p>
          <a:r>
            <a:rPr lang="fa-IR" b="1" dirty="0" smtClean="0">
              <a:cs typeface="B Nazanin" panose="00000400000000000000" pitchFamily="2" charset="-78"/>
            </a:rPr>
            <a:t>2</a:t>
          </a:r>
          <a:endParaRPr lang="en-US" b="1" dirty="0">
            <a:cs typeface="B Nazanin" panose="00000400000000000000" pitchFamily="2" charset="-78"/>
          </a:endParaRPr>
        </a:p>
      </dgm:t>
    </dgm:pt>
    <dgm:pt modelId="{27D9F703-0A0A-46EB-AE3A-E928C5F51753}" type="parTrans" cxnId="{DED1D342-1770-400B-8375-CE07427E62A9}">
      <dgm:prSet/>
      <dgm:spPr/>
      <dgm:t>
        <a:bodyPr/>
        <a:lstStyle/>
        <a:p>
          <a:endParaRPr lang="en-US"/>
        </a:p>
      </dgm:t>
    </dgm:pt>
    <dgm:pt modelId="{76EC87AD-0C4F-40AC-B053-E12F1D831616}" type="sibTrans" cxnId="{DED1D342-1770-400B-8375-CE07427E62A9}">
      <dgm:prSet/>
      <dgm:spPr/>
      <dgm:t>
        <a:bodyPr/>
        <a:lstStyle/>
        <a:p>
          <a:endParaRPr lang="en-US"/>
        </a:p>
      </dgm:t>
    </dgm:pt>
    <dgm:pt modelId="{7CC628D4-6A45-4995-B349-6847D5C9EE85}">
      <dgm:prSet/>
      <dgm:spPr/>
      <dgm:t>
        <a:bodyPr/>
        <a:lstStyle/>
        <a:p>
          <a:r>
            <a:rPr lang="fa-IR" b="1" dirty="0" smtClean="0">
              <a:cs typeface="B Nazanin" panose="00000400000000000000" pitchFamily="2" charset="-78"/>
            </a:rPr>
            <a:t>5</a:t>
          </a:r>
          <a:endParaRPr lang="en-US" b="1" dirty="0">
            <a:cs typeface="B Nazanin" panose="00000400000000000000" pitchFamily="2" charset="-78"/>
          </a:endParaRPr>
        </a:p>
      </dgm:t>
    </dgm:pt>
    <dgm:pt modelId="{C61372DF-591F-4393-B59D-F71883FF1BE3}" type="sibTrans" cxnId="{42A7C458-8DA2-44FF-9A93-4772A02D2A7A}">
      <dgm:prSet/>
      <dgm:spPr/>
      <dgm:t>
        <a:bodyPr/>
        <a:lstStyle/>
        <a:p>
          <a:endParaRPr lang="en-US"/>
        </a:p>
      </dgm:t>
    </dgm:pt>
    <dgm:pt modelId="{961CD98F-869D-4816-8C01-97B144FC4A13}" type="parTrans" cxnId="{42A7C458-8DA2-44FF-9A93-4772A02D2A7A}">
      <dgm:prSet/>
      <dgm:spPr/>
      <dgm:t>
        <a:bodyPr/>
        <a:lstStyle/>
        <a:p>
          <a:endParaRPr lang="en-US"/>
        </a:p>
      </dgm:t>
    </dgm:pt>
    <dgm:pt modelId="{9F06184E-322D-4B8D-B163-A782E16DDF9F}">
      <dgm:prSet custT="1"/>
      <dgm:spPr/>
      <dgm:t>
        <a:bodyPr/>
        <a:lstStyle/>
        <a:p>
          <a:pPr rtl="1"/>
          <a:r>
            <a:rPr lang="fa-IR" sz="1600" dirty="0" smtClean="0">
              <a:cs typeface="B Nazanin" panose="00000400000000000000" pitchFamily="2" charset="-78"/>
            </a:rPr>
            <a:t>خلق طبقه متوسط</a:t>
          </a:r>
          <a:endParaRPr lang="en-US" sz="1600" dirty="0">
            <a:cs typeface="B Nazanin" panose="00000400000000000000" pitchFamily="2" charset="-78"/>
          </a:endParaRPr>
        </a:p>
      </dgm:t>
    </dgm:pt>
    <dgm:pt modelId="{83A95B09-93F6-42A8-B53F-52F42351061E}" type="parTrans" cxnId="{097EAF12-1930-45B0-9971-DD1EF59038E1}">
      <dgm:prSet/>
      <dgm:spPr/>
      <dgm:t>
        <a:bodyPr/>
        <a:lstStyle/>
        <a:p>
          <a:endParaRPr lang="en-US"/>
        </a:p>
      </dgm:t>
    </dgm:pt>
    <dgm:pt modelId="{15849B7B-5E49-4CCE-B46E-FB0911EA96AE}" type="sibTrans" cxnId="{097EAF12-1930-45B0-9971-DD1EF59038E1}">
      <dgm:prSet/>
      <dgm:spPr/>
      <dgm:t>
        <a:bodyPr/>
        <a:lstStyle/>
        <a:p>
          <a:endParaRPr lang="en-US"/>
        </a:p>
      </dgm:t>
    </dgm:pt>
    <dgm:pt modelId="{FEAC5A82-F72E-4CD0-9EC1-46ED0961D9AB}">
      <dgm:prSet/>
      <dgm:spPr/>
      <dgm:t>
        <a:bodyPr/>
        <a:lstStyle/>
        <a:p>
          <a:endParaRPr lang="en-US" sz="1700" dirty="0"/>
        </a:p>
      </dgm:t>
    </dgm:pt>
    <dgm:pt modelId="{9B889D0A-2C59-421B-8A42-2A0B8804300C}" type="parTrans" cxnId="{502A725E-24D2-49F4-BBA5-BFB12D8075D2}">
      <dgm:prSet/>
      <dgm:spPr/>
      <dgm:t>
        <a:bodyPr/>
        <a:lstStyle/>
        <a:p>
          <a:endParaRPr lang="en-US"/>
        </a:p>
      </dgm:t>
    </dgm:pt>
    <dgm:pt modelId="{DDEDF51D-F0DE-4278-8874-92BFBC3862E3}" type="sibTrans" cxnId="{502A725E-24D2-49F4-BBA5-BFB12D8075D2}">
      <dgm:prSet/>
      <dgm:spPr/>
      <dgm:t>
        <a:bodyPr/>
        <a:lstStyle/>
        <a:p>
          <a:endParaRPr lang="en-US"/>
        </a:p>
      </dgm:t>
    </dgm:pt>
    <dgm:pt modelId="{A1DBFBB9-74E3-4144-89F0-434BC78A7D7E}" type="pres">
      <dgm:prSet presAssocID="{1F91BB8C-6F7D-4C18-9D8F-9DB4FB091C53}" presName="linearFlow" presStyleCnt="0">
        <dgm:presLayoutVars>
          <dgm:dir val="rev"/>
          <dgm:animLvl val="lvl"/>
          <dgm:resizeHandles val="exact"/>
        </dgm:presLayoutVars>
      </dgm:prSet>
      <dgm:spPr/>
      <dgm:t>
        <a:bodyPr/>
        <a:lstStyle/>
        <a:p>
          <a:endParaRPr lang="en-US"/>
        </a:p>
      </dgm:t>
    </dgm:pt>
    <dgm:pt modelId="{81E4F00D-9903-4ECA-A4E2-4AE0BC8CC68C}" type="pres">
      <dgm:prSet presAssocID="{328A791A-98B6-4FE8-AFCF-B3E3E1DA1171}" presName="composite" presStyleCnt="0"/>
      <dgm:spPr/>
    </dgm:pt>
    <dgm:pt modelId="{28FBCC73-22C7-4598-B6BA-563102CCB9BA}" type="pres">
      <dgm:prSet presAssocID="{328A791A-98B6-4FE8-AFCF-B3E3E1DA1171}" presName="parentText" presStyleLbl="alignNode1" presStyleIdx="0" presStyleCnt="5">
        <dgm:presLayoutVars>
          <dgm:chMax val="1"/>
          <dgm:bulletEnabled val="1"/>
        </dgm:presLayoutVars>
      </dgm:prSet>
      <dgm:spPr/>
      <dgm:t>
        <a:bodyPr/>
        <a:lstStyle/>
        <a:p>
          <a:endParaRPr lang="en-US"/>
        </a:p>
      </dgm:t>
    </dgm:pt>
    <dgm:pt modelId="{0F61B950-06EE-4637-A00A-D4F4184A15BB}" type="pres">
      <dgm:prSet presAssocID="{328A791A-98B6-4FE8-AFCF-B3E3E1DA1171}" presName="descendantText" presStyleLbl="alignAcc1" presStyleIdx="0" presStyleCnt="5">
        <dgm:presLayoutVars>
          <dgm:bulletEnabled val="1"/>
        </dgm:presLayoutVars>
      </dgm:prSet>
      <dgm:spPr/>
      <dgm:t>
        <a:bodyPr/>
        <a:lstStyle/>
        <a:p>
          <a:endParaRPr lang="en-US"/>
        </a:p>
      </dgm:t>
    </dgm:pt>
    <dgm:pt modelId="{DCEE99E5-E7E5-4D42-820C-09F0BE62681C}" type="pres">
      <dgm:prSet presAssocID="{25311CA2-17C8-4628-A413-491831E7B499}" presName="sp" presStyleCnt="0"/>
      <dgm:spPr/>
    </dgm:pt>
    <dgm:pt modelId="{0327637A-BE3F-4EBA-8CBF-C85D5BE8089B}" type="pres">
      <dgm:prSet presAssocID="{60618094-D035-473B-9CE3-9870FAF01744}" presName="composite" presStyleCnt="0"/>
      <dgm:spPr/>
    </dgm:pt>
    <dgm:pt modelId="{BF974B0D-5384-49FC-802A-348798D51E34}" type="pres">
      <dgm:prSet presAssocID="{60618094-D035-473B-9CE3-9870FAF01744}" presName="parentText" presStyleLbl="alignNode1" presStyleIdx="1" presStyleCnt="5">
        <dgm:presLayoutVars>
          <dgm:chMax val="1"/>
          <dgm:bulletEnabled val="1"/>
        </dgm:presLayoutVars>
      </dgm:prSet>
      <dgm:spPr/>
      <dgm:t>
        <a:bodyPr/>
        <a:lstStyle/>
        <a:p>
          <a:endParaRPr lang="en-US"/>
        </a:p>
      </dgm:t>
    </dgm:pt>
    <dgm:pt modelId="{F7244488-D11B-4C07-AF23-43A5F326C497}" type="pres">
      <dgm:prSet presAssocID="{60618094-D035-473B-9CE3-9870FAF01744}" presName="descendantText" presStyleLbl="alignAcc1" presStyleIdx="1" presStyleCnt="5">
        <dgm:presLayoutVars>
          <dgm:bulletEnabled val="1"/>
        </dgm:presLayoutVars>
      </dgm:prSet>
      <dgm:spPr/>
    </dgm:pt>
    <dgm:pt modelId="{302DBF04-525E-483A-8EF4-31AB0417279D}" type="pres">
      <dgm:prSet presAssocID="{76EC87AD-0C4F-40AC-B053-E12F1D831616}" presName="sp" presStyleCnt="0"/>
      <dgm:spPr/>
    </dgm:pt>
    <dgm:pt modelId="{18FA9AB2-3557-439E-8EFE-BA0E9BA5781D}" type="pres">
      <dgm:prSet presAssocID="{9A3C1D26-2FE1-49EE-82A5-C98066FC58B4}" presName="composite" presStyleCnt="0"/>
      <dgm:spPr/>
    </dgm:pt>
    <dgm:pt modelId="{1FD5AB80-6FBB-44F5-AC08-3D8E87B8FD26}" type="pres">
      <dgm:prSet presAssocID="{9A3C1D26-2FE1-49EE-82A5-C98066FC58B4}" presName="parentText" presStyleLbl="alignNode1" presStyleIdx="2" presStyleCnt="5">
        <dgm:presLayoutVars>
          <dgm:chMax val="1"/>
          <dgm:bulletEnabled val="1"/>
        </dgm:presLayoutVars>
      </dgm:prSet>
      <dgm:spPr/>
      <dgm:t>
        <a:bodyPr/>
        <a:lstStyle/>
        <a:p>
          <a:endParaRPr lang="en-US"/>
        </a:p>
      </dgm:t>
    </dgm:pt>
    <dgm:pt modelId="{AA638699-43FE-4555-8F31-2404116AFBCF}" type="pres">
      <dgm:prSet presAssocID="{9A3C1D26-2FE1-49EE-82A5-C98066FC58B4}" presName="descendantText" presStyleLbl="alignAcc1" presStyleIdx="2" presStyleCnt="5">
        <dgm:presLayoutVars>
          <dgm:bulletEnabled val="1"/>
        </dgm:presLayoutVars>
      </dgm:prSet>
      <dgm:spPr/>
      <dgm:t>
        <a:bodyPr/>
        <a:lstStyle/>
        <a:p>
          <a:endParaRPr lang="en-US"/>
        </a:p>
      </dgm:t>
    </dgm:pt>
    <dgm:pt modelId="{976E2EAB-5E91-460C-B697-E3D1EB0D7DB0}" type="pres">
      <dgm:prSet presAssocID="{DF1B7DD2-76D1-401D-877A-7F9F8AE56E66}" presName="sp" presStyleCnt="0"/>
      <dgm:spPr/>
    </dgm:pt>
    <dgm:pt modelId="{429A3C08-317D-4D09-B12B-5333EE04EB1C}" type="pres">
      <dgm:prSet presAssocID="{F73FE621-F008-446F-99FD-F4CFB4EC4DDA}" presName="composite" presStyleCnt="0"/>
      <dgm:spPr/>
    </dgm:pt>
    <dgm:pt modelId="{2101A222-B00E-4D98-8F17-F0F158E32CCD}" type="pres">
      <dgm:prSet presAssocID="{F73FE621-F008-446F-99FD-F4CFB4EC4DDA}" presName="parentText" presStyleLbl="alignNode1" presStyleIdx="3" presStyleCnt="5">
        <dgm:presLayoutVars>
          <dgm:chMax val="1"/>
          <dgm:bulletEnabled val="1"/>
        </dgm:presLayoutVars>
      </dgm:prSet>
      <dgm:spPr/>
      <dgm:t>
        <a:bodyPr/>
        <a:lstStyle/>
        <a:p>
          <a:endParaRPr lang="en-US"/>
        </a:p>
      </dgm:t>
    </dgm:pt>
    <dgm:pt modelId="{8D2C8447-AC1C-43FE-88DE-FEBDECB2F156}" type="pres">
      <dgm:prSet presAssocID="{F73FE621-F008-446F-99FD-F4CFB4EC4DDA}" presName="descendantText" presStyleLbl="alignAcc1" presStyleIdx="3" presStyleCnt="5">
        <dgm:presLayoutVars>
          <dgm:bulletEnabled val="1"/>
        </dgm:presLayoutVars>
      </dgm:prSet>
      <dgm:spPr/>
      <dgm:t>
        <a:bodyPr/>
        <a:lstStyle/>
        <a:p>
          <a:endParaRPr lang="en-US"/>
        </a:p>
      </dgm:t>
    </dgm:pt>
    <dgm:pt modelId="{C34A11F4-4914-4050-80CE-5879EA94DA04}" type="pres">
      <dgm:prSet presAssocID="{F4286F17-5C91-4DE5-A382-0618104D4098}" presName="sp" presStyleCnt="0"/>
      <dgm:spPr/>
    </dgm:pt>
    <dgm:pt modelId="{DAF28953-7089-4A4D-B542-5A527D23CFBE}" type="pres">
      <dgm:prSet presAssocID="{7CC628D4-6A45-4995-B349-6847D5C9EE85}" presName="composite" presStyleCnt="0"/>
      <dgm:spPr/>
    </dgm:pt>
    <dgm:pt modelId="{4A6C5699-8C74-4E3D-B89E-FC5D7B717BB0}" type="pres">
      <dgm:prSet presAssocID="{7CC628D4-6A45-4995-B349-6847D5C9EE85}" presName="parentText" presStyleLbl="alignNode1" presStyleIdx="4" presStyleCnt="5">
        <dgm:presLayoutVars>
          <dgm:chMax val="1"/>
          <dgm:bulletEnabled val="1"/>
        </dgm:presLayoutVars>
      </dgm:prSet>
      <dgm:spPr/>
      <dgm:t>
        <a:bodyPr/>
        <a:lstStyle/>
        <a:p>
          <a:endParaRPr lang="en-US"/>
        </a:p>
      </dgm:t>
    </dgm:pt>
    <dgm:pt modelId="{3FA0A677-2B72-48E0-A75F-A2D85D418450}" type="pres">
      <dgm:prSet presAssocID="{7CC628D4-6A45-4995-B349-6847D5C9EE85}" presName="descendantText" presStyleLbl="alignAcc1" presStyleIdx="4" presStyleCnt="5">
        <dgm:presLayoutVars>
          <dgm:bulletEnabled val="1"/>
        </dgm:presLayoutVars>
      </dgm:prSet>
      <dgm:spPr/>
      <dgm:t>
        <a:bodyPr/>
        <a:lstStyle/>
        <a:p>
          <a:endParaRPr lang="en-US"/>
        </a:p>
      </dgm:t>
    </dgm:pt>
  </dgm:ptLst>
  <dgm:cxnLst>
    <dgm:cxn modelId="{A43C9F3A-352A-4B0C-9DAE-BDB9F2E187F0}" type="presOf" srcId="{F73FE621-F008-446F-99FD-F4CFB4EC4DDA}" destId="{2101A222-B00E-4D98-8F17-F0F158E32CCD}" srcOrd="0" destOrd="0" presId="urn:microsoft.com/office/officeart/2005/8/layout/chevron2"/>
    <dgm:cxn modelId="{CC851EFF-7C70-4CC9-9AA3-88DB2D7C0381}" type="presOf" srcId="{A24BDEE3-16B3-4C5B-AD94-63F03449D2A4}" destId="{0F61B950-06EE-4637-A00A-D4F4184A15BB}" srcOrd="0" destOrd="0" presId="urn:microsoft.com/office/officeart/2005/8/layout/chevron2"/>
    <dgm:cxn modelId="{0EA06227-40CD-4B48-B0CA-FD333955C755}" srcId="{1F91BB8C-6F7D-4C18-9D8F-9DB4FB091C53}" destId="{F73FE621-F008-446F-99FD-F4CFB4EC4DDA}" srcOrd="3" destOrd="0" parTransId="{33EFBAD8-F0AD-4605-970E-B0838C62BB8C}" sibTransId="{F4286F17-5C91-4DE5-A382-0618104D4098}"/>
    <dgm:cxn modelId="{30C582E4-877C-4AE0-9FF6-7ED57AD69D58}" srcId="{1F91BB8C-6F7D-4C18-9D8F-9DB4FB091C53}" destId="{328A791A-98B6-4FE8-AFCF-B3E3E1DA1171}" srcOrd="0" destOrd="0" parTransId="{77CE9F58-D52E-4E2E-8BFF-E814AC2AE17F}" sibTransId="{25311CA2-17C8-4628-A413-491831E7B499}"/>
    <dgm:cxn modelId="{2D388F93-5591-4A85-8A5D-13B8E1A14F31}" type="presOf" srcId="{9A3C1D26-2FE1-49EE-82A5-C98066FC58B4}" destId="{1FD5AB80-6FBB-44F5-AC08-3D8E87B8FD26}" srcOrd="0" destOrd="0" presId="urn:microsoft.com/office/officeart/2005/8/layout/chevron2"/>
    <dgm:cxn modelId="{1D728086-9B0A-427E-B8D0-7EE2A29EF11A}" type="presOf" srcId="{158476EC-8C31-48AB-A757-D1BE73FF413B}" destId="{AA638699-43FE-4555-8F31-2404116AFBCF}" srcOrd="0" destOrd="0" presId="urn:microsoft.com/office/officeart/2005/8/layout/chevron2"/>
    <dgm:cxn modelId="{7E180DFD-A29F-47D0-9590-941DAD310F46}" srcId="{9A3C1D26-2FE1-49EE-82A5-C98066FC58B4}" destId="{158476EC-8C31-48AB-A757-D1BE73FF413B}" srcOrd="0" destOrd="0" parTransId="{B1A41836-C6F2-4472-AC8C-757AB9538DDE}" sibTransId="{277DB736-FD41-4936-94DD-1CD416B48D38}"/>
    <dgm:cxn modelId="{D4FC1554-0B83-4F94-8FF3-7CC19A11BF63}" type="presOf" srcId="{FEAC5A82-F72E-4CD0-9EC1-46ED0961D9AB}" destId="{3FA0A677-2B72-48E0-A75F-A2D85D418450}" srcOrd="0" destOrd="1" presId="urn:microsoft.com/office/officeart/2005/8/layout/chevron2"/>
    <dgm:cxn modelId="{EA75130D-7375-406C-9C3E-F0392B365252}" type="presOf" srcId="{1F91BB8C-6F7D-4C18-9D8F-9DB4FB091C53}" destId="{A1DBFBB9-74E3-4144-89F0-434BC78A7D7E}" srcOrd="0" destOrd="0" presId="urn:microsoft.com/office/officeart/2005/8/layout/chevron2"/>
    <dgm:cxn modelId="{502A725E-24D2-49F4-BBA5-BFB12D8075D2}" srcId="{7CC628D4-6A45-4995-B349-6847D5C9EE85}" destId="{FEAC5A82-F72E-4CD0-9EC1-46ED0961D9AB}" srcOrd="1" destOrd="0" parTransId="{9B889D0A-2C59-421B-8A42-2A0B8804300C}" sibTransId="{DDEDF51D-F0DE-4278-8874-92BFBC3862E3}"/>
    <dgm:cxn modelId="{566099B6-0FDA-4B5E-8330-126A55B39960}" type="presOf" srcId="{328A791A-98B6-4FE8-AFCF-B3E3E1DA1171}" destId="{28FBCC73-22C7-4598-B6BA-563102CCB9BA}" srcOrd="0" destOrd="0" presId="urn:microsoft.com/office/officeart/2005/8/layout/chevron2"/>
    <dgm:cxn modelId="{DED1D342-1770-400B-8375-CE07427E62A9}" srcId="{1F91BB8C-6F7D-4C18-9D8F-9DB4FB091C53}" destId="{60618094-D035-473B-9CE3-9870FAF01744}" srcOrd="1" destOrd="0" parTransId="{27D9F703-0A0A-46EB-AE3A-E928C5F51753}" sibTransId="{76EC87AD-0C4F-40AC-B053-E12F1D831616}"/>
    <dgm:cxn modelId="{07F6F7BD-06E3-4F1A-BB6E-C84AD8C36091}" type="presOf" srcId="{60618094-D035-473B-9CE3-9870FAF01744}" destId="{BF974B0D-5384-49FC-802A-348798D51E34}" srcOrd="0" destOrd="0" presId="urn:microsoft.com/office/officeart/2005/8/layout/chevron2"/>
    <dgm:cxn modelId="{097EAF12-1930-45B0-9971-DD1EF59038E1}" srcId="{7CC628D4-6A45-4995-B349-6847D5C9EE85}" destId="{9F06184E-322D-4B8D-B163-A782E16DDF9F}" srcOrd="0" destOrd="0" parTransId="{83A95B09-93F6-42A8-B53F-52F42351061E}" sibTransId="{15849B7B-5E49-4CCE-B46E-FB0911EA96AE}"/>
    <dgm:cxn modelId="{1B8E8FDE-2407-49CE-B71B-807C73C7ADEA}" type="presOf" srcId="{9F06184E-322D-4B8D-B163-A782E16DDF9F}" destId="{3FA0A677-2B72-48E0-A75F-A2D85D418450}" srcOrd="0" destOrd="0" presId="urn:microsoft.com/office/officeart/2005/8/layout/chevron2"/>
    <dgm:cxn modelId="{32685D72-FC45-4D05-8293-32711AB4B649}" srcId="{1F91BB8C-6F7D-4C18-9D8F-9DB4FB091C53}" destId="{9A3C1D26-2FE1-49EE-82A5-C98066FC58B4}" srcOrd="2" destOrd="0" parTransId="{22897407-4E03-497A-BED0-4E0AE71D7946}" sibTransId="{DF1B7DD2-76D1-401D-877A-7F9F8AE56E66}"/>
    <dgm:cxn modelId="{44A619B8-09A5-4E4E-98E6-45BE8B7403DD}" srcId="{328A791A-98B6-4FE8-AFCF-B3E3E1DA1171}" destId="{A24BDEE3-16B3-4C5B-AD94-63F03449D2A4}" srcOrd="0" destOrd="0" parTransId="{848417A2-25E8-43A8-A50C-01886C12EE8D}" sibTransId="{3A26EDE5-2737-4842-B2D3-C540F53852AB}"/>
    <dgm:cxn modelId="{42A7C458-8DA2-44FF-9A93-4772A02D2A7A}" srcId="{1F91BB8C-6F7D-4C18-9D8F-9DB4FB091C53}" destId="{7CC628D4-6A45-4995-B349-6847D5C9EE85}" srcOrd="4" destOrd="0" parTransId="{961CD98F-869D-4816-8C01-97B144FC4A13}" sibTransId="{C61372DF-591F-4393-B59D-F71883FF1BE3}"/>
    <dgm:cxn modelId="{38A54916-0EB0-4B6E-AE36-37B0E143817A}" type="presOf" srcId="{7CC628D4-6A45-4995-B349-6847D5C9EE85}" destId="{4A6C5699-8C74-4E3D-B89E-FC5D7B717BB0}" srcOrd="0" destOrd="0" presId="urn:microsoft.com/office/officeart/2005/8/layout/chevron2"/>
    <dgm:cxn modelId="{550BAAE3-B36D-4BC1-810F-150795530E3E}" type="presParOf" srcId="{A1DBFBB9-74E3-4144-89F0-434BC78A7D7E}" destId="{81E4F00D-9903-4ECA-A4E2-4AE0BC8CC68C}" srcOrd="0" destOrd="0" presId="urn:microsoft.com/office/officeart/2005/8/layout/chevron2"/>
    <dgm:cxn modelId="{2487FD10-0D00-4081-B77F-D19FBDB2EFCC}" type="presParOf" srcId="{81E4F00D-9903-4ECA-A4E2-4AE0BC8CC68C}" destId="{28FBCC73-22C7-4598-B6BA-563102CCB9BA}" srcOrd="0" destOrd="0" presId="urn:microsoft.com/office/officeart/2005/8/layout/chevron2"/>
    <dgm:cxn modelId="{76C7A885-643A-4801-9A2D-490A6DD6DF5E}" type="presParOf" srcId="{81E4F00D-9903-4ECA-A4E2-4AE0BC8CC68C}" destId="{0F61B950-06EE-4637-A00A-D4F4184A15BB}" srcOrd="1" destOrd="0" presId="urn:microsoft.com/office/officeart/2005/8/layout/chevron2"/>
    <dgm:cxn modelId="{4219AD30-C82D-488F-8778-18DA67E57A9D}" type="presParOf" srcId="{A1DBFBB9-74E3-4144-89F0-434BC78A7D7E}" destId="{DCEE99E5-E7E5-4D42-820C-09F0BE62681C}" srcOrd="1" destOrd="0" presId="urn:microsoft.com/office/officeart/2005/8/layout/chevron2"/>
    <dgm:cxn modelId="{8966E1B5-75B3-4F17-BB19-D547D62EC96A}" type="presParOf" srcId="{A1DBFBB9-74E3-4144-89F0-434BC78A7D7E}" destId="{0327637A-BE3F-4EBA-8CBF-C85D5BE8089B}" srcOrd="2" destOrd="0" presId="urn:microsoft.com/office/officeart/2005/8/layout/chevron2"/>
    <dgm:cxn modelId="{6DD803EE-F437-4DE1-A17B-2FC6E0DCA58C}" type="presParOf" srcId="{0327637A-BE3F-4EBA-8CBF-C85D5BE8089B}" destId="{BF974B0D-5384-49FC-802A-348798D51E34}" srcOrd="0" destOrd="0" presId="urn:microsoft.com/office/officeart/2005/8/layout/chevron2"/>
    <dgm:cxn modelId="{89E04E8B-ABE0-481C-944B-B0946CA55B26}" type="presParOf" srcId="{0327637A-BE3F-4EBA-8CBF-C85D5BE8089B}" destId="{F7244488-D11B-4C07-AF23-43A5F326C497}" srcOrd="1" destOrd="0" presId="urn:microsoft.com/office/officeart/2005/8/layout/chevron2"/>
    <dgm:cxn modelId="{0CC63BEB-A183-48FA-8404-63388D749CEF}" type="presParOf" srcId="{A1DBFBB9-74E3-4144-89F0-434BC78A7D7E}" destId="{302DBF04-525E-483A-8EF4-31AB0417279D}" srcOrd="3" destOrd="0" presId="urn:microsoft.com/office/officeart/2005/8/layout/chevron2"/>
    <dgm:cxn modelId="{A0BC665F-8209-4182-9D7F-614DF0B96601}" type="presParOf" srcId="{A1DBFBB9-74E3-4144-89F0-434BC78A7D7E}" destId="{18FA9AB2-3557-439E-8EFE-BA0E9BA5781D}" srcOrd="4" destOrd="0" presId="urn:microsoft.com/office/officeart/2005/8/layout/chevron2"/>
    <dgm:cxn modelId="{5DEB6000-F687-4B11-BA38-4D610A9BB638}" type="presParOf" srcId="{18FA9AB2-3557-439E-8EFE-BA0E9BA5781D}" destId="{1FD5AB80-6FBB-44F5-AC08-3D8E87B8FD26}" srcOrd="0" destOrd="0" presId="urn:microsoft.com/office/officeart/2005/8/layout/chevron2"/>
    <dgm:cxn modelId="{336EB2A5-C87B-4B81-BB6A-AB818B2AEC25}" type="presParOf" srcId="{18FA9AB2-3557-439E-8EFE-BA0E9BA5781D}" destId="{AA638699-43FE-4555-8F31-2404116AFBCF}" srcOrd="1" destOrd="0" presId="urn:microsoft.com/office/officeart/2005/8/layout/chevron2"/>
    <dgm:cxn modelId="{166C4305-0F3B-4D95-862C-03A1795D230F}" type="presParOf" srcId="{A1DBFBB9-74E3-4144-89F0-434BC78A7D7E}" destId="{976E2EAB-5E91-460C-B697-E3D1EB0D7DB0}" srcOrd="5" destOrd="0" presId="urn:microsoft.com/office/officeart/2005/8/layout/chevron2"/>
    <dgm:cxn modelId="{90EB1ED5-602C-4C96-AEF9-292D37A4147B}" type="presParOf" srcId="{A1DBFBB9-74E3-4144-89F0-434BC78A7D7E}" destId="{429A3C08-317D-4D09-B12B-5333EE04EB1C}" srcOrd="6" destOrd="0" presId="urn:microsoft.com/office/officeart/2005/8/layout/chevron2"/>
    <dgm:cxn modelId="{91BCD112-6155-438C-B924-6F5561AC307A}" type="presParOf" srcId="{429A3C08-317D-4D09-B12B-5333EE04EB1C}" destId="{2101A222-B00E-4D98-8F17-F0F158E32CCD}" srcOrd="0" destOrd="0" presId="urn:microsoft.com/office/officeart/2005/8/layout/chevron2"/>
    <dgm:cxn modelId="{970D4BD1-6E19-479F-90C6-92EB2B6CCDD6}" type="presParOf" srcId="{429A3C08-317D-4D09-B12B-5333EE04EB1C}" destId="{8D2C8447-AC1C-43FE-88DE-FEBDECB2F156}" srcOrd="1" destOrd="0" presId="urn:microsoft.com/office/officeart/2005/8/layout/chevron2"/>
    <dgm:cxn modelId="{D82519D1-7EDC-4746-8FA9-F702D8F318C9}" type="presParOf" srcId="{A1DBFBB9-74E3-4144-89F0-434BC78A7D7E}" destId="{C34A11F4-4914-4050-80CE-5879EA94DA04}" srcOrd="7" destOrd="0" presId="urn:microsoft.com/office/officeart/2005/8/layout/chevron2"/>
    <dgm:cxn modelId="{0AEBF6A5-94A0-42AD-965B-DFA4689F08E6}" type="presParOf" srcId="{A1DBFBB9-74E3-4144-89F0-434BC78A7D7E}" destId="{DAF28953-7089-4A4D-B542-5A527D23CFBE}" srcOrd="8" destOrd="0" presId="urn:microsoft.com/office/officeart/2005/8/layout/chevron2"/>
    <dgm:cxn modelId="{FC3D9CE1-F0C4-4D95-A5A3-E95D843B9C0C}" type="presParOf" srcId="{DAF28953-7089-4A4D-B542-5A527D23CFBE}" destId="{4A6C5699-8C74-4E3D-B89E-FC5D7B717BB0}" srcOrd="0" destOrd="0" presId="urn:microsoft.com/office/officeart/2005/8/layout/chevron2"/>
    <dgm:cxn modelId="{8C910A72-830B-4177-A2D6-0A14BBDED178}" type="presParOf" srcId="{DAF28953-7089-4A4D-B542-5A527D23CFBE}" destId="{3FA0A677-2B72-48E0-A75F-A2D85D418450}"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4F1C723-03E7-4F60-A0F2-661655E80CC4}" type="doc">
      <dgm:prSet loTypeId="urn:microsoft.com/office/officeart/2008/layout/LinedList" loCatId="list" qsTypeId="urn:microsoft.com/office/officeart/2005/8/quickstyle/simple1#12" qsCatId="simple" csTypeId="urn:microsoft.com/office/officeart/2005/8/colors/accent2_3" csCatId="accent2" phldr="1"/>
      <dgm:spPr/>
      <dgm:t>
        <a:bodyPr/>
        <a:lstStyle/>
        <a:p>
          <a:endParaRPr lang="en-US"/>
        </a:p>
      </dgm:t>
    </dgm:pt>
    <dgm:pt modelId="{00D68B20-1BE4-422E-A7EC-B2A5F8823595}">
      <dgm:prSet custT="1"/>
      <dgm:spPr/>
      <dgm:t>
        <a:bodyPr/>
        <a:lstStyle/>
        <a:p>
          <a:pPr rtl="1"/>
          <a:r>
            <a:rPr lang="fa-IR" sz="1600" b="0" dirty="0" smtClean="0">
              <a:solidFill>
                <a:schemeClr val="bg1"/>
              </a:solidFill>
              <a:ea typeface="+mn-ea"/>
              <a:cs typeface="B Nazanin" panose="00000400000000000000" pitchFamily="2" charset="-78"/>
            </a:rPr>
            <a:t> </a:t>
          </a:r>
          <a:r>
            <a:rPr lang="fa-IR" sz="1600" b="0" dirty="0" smtClean="0">
              <a:solidFill>
                <a:schemeClr val="accent1"/>
              </a:solidFill>
              <a:ea typeface="+mn-ea"/>
              <a:cs typeface="B Nazanin" panose="00000400000000000000" pitchFamily="2" charset="-78"/>
            </a:rPr>
            <a:t>1- </a:t>
          </a:r>
          <a:r>
            <a:rPr lang="fa-IR" sz="1600" b="0" dirty="0" smtClean="0">
              <a:solidFill>
                <a:schemeClr val="bg1"/>
              </a:solidFill>
              <a:ea typeface="+mn-ea"/>
              <a:cs typeface="B Nazanin" panose="00000400000000000000" pitchFamily="2" charset="-78"/>
            </a:rPr>
            <a:t>خالی شدن ترازنامه های مستأجران از حجم دارائی هایی که احتمالا راکد خواهند بود.</a:t>
          </a:r>
          <a:endParaRPr lang="en-US" sz="1600" b="0" dirty="0">
            <a:solidFill>
              <a:schemeClr val="bg1"/>
            </a:solidFill>
            <a:cs typeface="B Nazanin" panose="00000400000000000000" pitchFamily="2" charset="-78"/>
          </a:endParaRPr>
        </a:p>
      </dgm:t>
    </dgm:pt>
    <dgm:pt modelId="{AAE210A4-EF93-4699-B6E7-910473CA52F2}" type="parTrans" cxnId="{3E71CC4B-ACCC-4FC3-AD79-AC0748BA0AC1}">
      <dgm:prSet/>
      <dgm:spPr/>
      <dgm:t>
        <a:bodyPr/>
        <a:lstStyle/>
        <a:p>
          <a:pPr rtl="1"/>
          <a:endParaRPr lang="en-US" sz="1800">
            <a:solidFill>
              <a:schemeClr val="accent1"/>
            </a:solidFill>
          </a:endParaRPr>
        </a:p>
      </dgm:t>
    </dgm:pt>
    <dgm:pt modelId="{251AC55D-5006-4B4B-B073-A2F28AFAB911}" type="sibTrans" cxnId="{3E71CC4B-ACCC-4FC3-AD79-AC0748BA0AC1}">
      <dgm:prSet/>
      <dgm:spPr/>
      <dgm:t>
        <a:bodyPr/>
        <a:lstStyle/>
        <a:p>
          <a:pPr rtl="1"/>
          <a:endParaRPr lang="en-US" sz="1800">
            <a:solidFill>
              <a:schemeClr val="accent1"/>
            </a:solidFill>
          </a:endParaRPr>
        </a:p>
      </dgm:t>
    </dgm:pt>
    <dgm:pt modelId="{03B21B66-246E-41E0-A64B-29435509BAF3}">
      <dgm:prSet custT="1"/>
      <dgm:spPr/>
      <dgm:t>
        <a:bodyPr/>
        <a:lstStyle/>
        <a:p>
          <a:pPr rtl="1"/>
          <a:r>
            <a:rPr lang="fa-IR" sz="1600" b="0" dirty="0" smtClean="0">
              <a:solidFill>
                <a:schemeClr val="accent1"/>
              </a:solidFill>
              <a:ea typeface="+mn-ea"/>
              <a:cs typeface="B Nazanin" panose="00000400000000000000" pitchFamily="2" charset="-78"/>
            </a:rPr>
            <a:t>3-</a:t>
          </a:r>
          <a:r>
            <a:rPr lang="fa-IR" sz="1600" b="0" dirty="0" smtClean="0">
              <a:solidFill>
                <a:schemeClr val="bg1"/>
              </a:solidFill>
              <a:ea typeface="+mn-ea"/>
              <a:cs typeface="B Nazanin" panose="00000400000000000000" pitchFamily="2" charset="-78"/>
            </a:rPr>
            <a:t> افزایش قدرت نقدینگی و خلق جریانات نقدی در تولید و فعالیت اصلی</a:t>
          </a:r>
          <a:endParaRPr lang="en-US" sz="1600" b="0" dirty="0">
            <a:solidFill>
              <a:schemeClr val="bg1"/>
            </a:solidFill>
            <a:cs typeface="B Nazanin" panose="00000400000000000000" pitchFamily="2" charset="-78"/>
          </a:endParaRPr>
        </a:p>
      </dgm:t>
    </dgm:pt>
    <dgm:pt modelId="{9578E430-F3AC-40B0-919C-C41C43628ACB}" type="parTrans" cxnId="{74D864F7-3ACC-4E12-9790-ACEDE4204273}">
      <dgm:prSet/>
      <dgm:spPr/>
      <dgm:t>
        <a:bodyPr/>
        <a:lstStyle/>
        <a:p>
          <a:pPr rtl="1"/>
          <a:endParaRPr lang="en-US" sz="1800">
            <a:solidFill>
              <a:schemeClr val="accent1"/>
            </a:solidFill>
          </a:endParaRPr>
        </a:p>
      </dgm:t>
    </dgm:pt>
    <dgm:pt modelId="{61BD754F-D4D1-4C50-A227-BDC5F9400709}" type="sibTrans" cxnId="{74D864F7-3ACC-4E12-9790-ACEDE4204273}">
      <dgm:prSet/>
      <dgm:spPr/>
      <dgm:t>
        <a:bodyPr/>
        <a:lstStyle/>
        <a:p>
          <a:pPr rtl="1"/>
          <a:endParaRPr lang="en-US" sz="1800">
            <a:solidFill>
              <a:schemeClr val="accent1"/>
            </a:solidFill>
          </a:endParaRPr>
        </a:p>
      </dgm:t>
    </dgm:pt>
    <dgm:pt modelId="{9F8FF3B4-ACD1-4A5F-AB32-BC02EDB2A159}">
      <dgm:prSet custT="1"/>
      <dgm:spPr/>
      <dgm:t>
        <a:bodyPr/>
        <a:lstStyle/>
        <a:p>
          <a:pPr rtl="1"/>
          <a:r>
            <a:rPr lang="fa-IR" sz="1600" b="0" dirty="0" smtClean="0">
              <a:solidFill>
                <a:schemeClr val="accent1"/>
              </a:solidFill>
              <a:ea typeface="+mn-ea"/>
              <a:cs typeface="B Nazanin" panose="00000400000000000000" pitchFamily="2" charset="-78"/>
            </a:rPr>
            <a:t>4-</a:t>
          </a:r>
          <a:r>
            <a:rPr lang="fa-IR" sz="1600" b="0" dirty="0" smtClean="0">
              <a:solidFill>
                <a:schemeClr val="bg1"/>
              </a:solidFill>
              <a:ea typeface="+mn-ea"/>
              <a:cs typeface="B Nazanin" panose="00000400000000000000" pitchFamily="2" charset="-78"/>
            </a:rPr>
            <a:t> افزایش توان جایگزینی و نوسازی دارائی ها</a:t>
          </a:r>
          <a:endParaRPr lang="en-US" sz="1600" b="0" dirty="0">
            <a:solidFill>
              <a:schemeClr val="bg1"/>
            </a:solidFill>
            <a:cs typeface="B Nazanin" panose="00000400000000000000" pitchFamily="2" charset="-78"/>
          </a:endParaRPr>
        </a:p>
      </dgm:t>
    </dgm:pt>
    <dgm:pt modelId="{4108113A-083D-4E38-87B9-3A10B18EC974}" type="parTrans" cxnId="{9713EC1D-ADFB-4E41-BB5C-4DA09D160930}">
      <dgm:prSet/>
      <dgm:spPr/>
      <dgm:t>
        <a:bodyPr/>
        <a:lstStyle/>
        <a:p>
          <a:pPr rtl="1"/>
          <a:endParaRPr lang="en-US" sz="1800">
            <a:solidFill>
              <a:schemeClr val="accent1"/>
            </a:solidFill>
          </a:endParaRPr>
        </a:p>
      </dgm:t>
    </dgm:pt>
    <dgm:pt modelId="{1F3F0154-9A57-46FF-94F5-CBDECFC1A958}" type="sibTrans" cxnId="{9713EC1D-ADFB-4E41-BB5C-4DA09D160930}">
      <dgm:prSet/>
      <dgm:spPr/>
      <dgm:t>
        <a:bodyPr/>
        <a:lstStyle/>
        <a:p>
          <a:pPr rtl="1"/>
          <a:endParaRPr lang="en-US" sz="1800">
            <a:solidFill>
              <a:schemeClr val="accent1"/>
            </a:solidFill>
          </a:endParaRPr>
        </a:p>
      </dgm:t>
    </dgm:pt>
    <dgm:pt modelId="{5311B177-2876-4C16-8100-B24052F16017}">
      <dgm:prSet custT="1"/>
      <dgm:spPr/>
      <dgm:t>
        <a:bodyPr/>
        <a:lstStyle/>
        <a:p>
          <a:pPr rtl="1"/>
          <a:r>
            <a:rPr lang="fa-IR" sz="1800" dirty="0" smtClean="0">
              <a:solidFill>
                <a:schemeClr val="accent1"/>
              </a:solidFill>
              <a:cs typeface="B Nazanin" panose="00000400000000000000" pitchFamily="2" charset="-78"/>
            </a:rPr>
            <a:t>5-</a:t>
          </a:r>
          <a:r>
            <a:rPr lang="fa-IR" sz="1800" dirty="0" smtClean="0">
              <a:solidFill>
                <a:schemeClr val="bg1"/>
              </a:solidFill>
              <a:cs typeface="B Nazanin" panose="00000400000000000000" pitchFamily="2" charset="-78"/>
            </a:rPr>
            <a:t> افزایش توان انطباق با تکنولوژی و فن آوری های روز</a:t>
          </a:r>
          <a:endParaRPr lang="en-US" sz="1800" dirty="0">
            <a:solidFill>
              <a:schemeClr val="bg1"/>
            </a:solidFill>
            <a:cs typeface="B Nazanin" panose="00000400000000000000" pitchFamily="2" charset="-78"/>
          </a:endParaRPr>
        </a:p>
      </dgm:t>
    </dgm:pt>
    <dgm:pt modelId="{22F4F97D-3BCA-4EF0-B4DA-6AAAB34B4D8F}" type="parTrans" cxnId="{D0F57668-00EC-44D8-816A-A5A5956FA607}">
      <dgm:prSet/>
      <dgm:spPr/>
      <dgm:t>
        <a:bodyPr/>
        <a:lstStyle/>
        <a:p>
          <a:endParaRPr lang="en-US"/>
        </a:p>
      </dgm:t>
    </dgm:pt>
    <dgm:pt modelId="{087E0705-03A7-4D7B-B13B-F1668DDF1757}" type="sibTrans" cxnId="{D0F57668-00EC-44D8-816A-A5A5956FA607}">
      <dgm:prSet/>
      <dgm:spPr/>
      <dgm:t>
        <a:bodyPr/>
        <a:lstStyle/>
        <a:p>
          <a:endParaRPr lang="en-US"/>
        </a:p>
      </dgm:t>
    </dgm:pt>
    <dgm:pt modelId="{FF6FB2C9-2D80-4359-9E42-3D7BCA2EAD92}">
      <dgm:prSet custT="1"/>
      <dgm:spPr/>
      <dgm:t>
        <a:bodyPr/>
        <a:lstStyle/>
        <a:p>
          <a:pPr rtl="1"/>
          <a:r>
            <a:rPr lang="fa-IR" sz="1800" dirty="0" smtClean="0">
              <a:solidFill>
                <a:schemeClr val="accent1"/>
              </a:solidFill>
              <a:cs typeface="B Nazanin" panose="00000400000000000000" pitchFamily="2" charset="-78"/>
            </a:rPr>
            <a:t>6-</a:t>
          </a:r>
          <a:r>
            <a:rPr lang="fa-IR" sz="1800" dirty="0" smtClean="0">
              <a:solidFill>
                <a:schemeClr val="bg1"/>
              </a:solidFill>
              <a:cs typeface="B Nazanin" panose="00000400000000000000" pitchFamily="2" charset="-78"/>
            </a:rPr>
            <a:t> امکان سرایت قراردادهای لیزینگ عملیاتی به حوزه دانش فنی و نرم افزار های کلیدی</a:t>
          </a:r>
          <a:endParaRPr lang="en-US" sz="1800" dirty="0">
            <a:solidFill>
              <a:schemeClr val="bg1"/>
            </a:solidFill>
            <a:cs typeface="B Nazanin" panose="00000400000000000000" pitchFamily="2" charset="-78"/>
          </a:endParaRPr>
        </a:p>
      </dgm:t>
    </dgm:pt>
    <dgm:pt modelId="{8589F492-55D7-4CFF-8420-F523701717E0}" type="parTrans" cxnId="{7FDD1347-5026-4D0C-9E86-B12381E5C1AE}">
      <dgm:prSet/>
      <dgm:spPr/>
      <dgm:t>
        <a:bodyPr/>
        <a:lstStyle/>
        <a:p>
          <a:endParaRPr lang="en-US"/>
        </a:p>
      </dgm:t>
    </dgm:pt>
    <dgm:pt modelId="{0B84B1AB-8E8C-42F0-A3BD-EB44FB2E8D12}" type="sibTrans" cxnId="{7FDD1347-5026-4D0C-9E86-B12381E5C1AE}">
      <dgm:prSet/>
      <dgm:spPr/>
      <dgm:t>
        <a:bodyPr/>
        <a:lstStyle/>
        <a:p>
          <a:endParaRPr lang="en-US"/>
        </a:p>
      </dgm:t>
    </dgm:pt>
    <dgm:pt modelId="{D2D3541E-6DF1-43E4-9359-176F15DC6359}">
      <dgm:prSet custT="1"/>
      <dgm:spPr/>
      <dgm:t>
        <a:bodyPr/>
        <a:lstStyle/>
        <a:p>
          <a:pPr rtl="1"/>
          <a:r>
            <a:rPr lang="fa-IR" sz="1900" dirty="0" smtClean="0">
              <a:solidFill>
                <a:schemeClr val="accent1"/>
              </a:solidFill>
              <a:cs typeface="B Nazanin" panose="00000400000000000000" pitchFamily="2" charset="-78"/>
            </a:rPr>
            <a:t>7-</a:t>
          </a:r>
          <a:r>
            <a:rPr lang="fa-IR" sz="1900" dirty="0" smtClean="0">
              <a:solidFill>
                <a:schemeClr val="bg1"/>
              </a:solidFill>
              <a:cs typeface="B Nazanin" panose="00000400000000000000" pitchFamily="2" charset="-78"/>
            </a:rPr>
            <a:t> </a:t>
          </a:r>
          <a:r>
            <a:rPr lang="fa-IR" sz="1600" dirty="0" smtClean="0">
              <a:solidFill>
                <a:schemeClr val="bg1"/>
              </a:solidFill>
              <a:cs typeface="B Nazanin" panose="00000400000000000000" pitchFamily="2" charset="-78"/>
            </a:rPr>
            <a:t>دریافت مشاوره های فنی و خدماتی و فن آوری نسبت به دارائی ها نزد مستاجر</a:t>
          </a:r>
          <a:endParaRPr lang="en-US" sz="1900" dirty="0">
            <a:solidFill>
              <a:schemeClr val="bg1"/>
            </a:solidFill>
            <a:cs typeface="B Nazanin" panose="00000400000000000000" pitchFamily="2" charset="-78"/>
          </a:endParaRPr>
        </a:p>
      </dgm:t>
    </dgm:pt>
    <dgm:pt modelId="{DB81D2F8-9857-4328-B2FF-C67C30D22B95}" type="parTrans" cxnId="{40087ABD-FC05-461C-A82A-9458229E5ECD}">
      <dgm:prSet/>
      <dgm:spPr/>
      <dgm:t>
        <a:bodyPr/>
        <a:lstStyle/>
        <a:p>
          <a:endParaRPr lang="en-US"/>
        </a:p>
      </dgm:t>
    </dgm:pt>
    <dgm:pt modelId="{C0FE1559-378C-4206-B691-8534D33BDB33}" type="sibTrans" cxnId="{40087ABD-FC05-461C-A82A-9458229E5ECD}">
      <dgm:prSet/>
      <dgm:spPr/>
      <dgm:t>
        <a:bodyPr/>
        <a:lstStyle/>
        <a:p>
          <a:endParaRPr lang="en-US"/>
        </a:p>
      </dgm:t>
    </dgm:pt>
    <dgm:pt modelId="{D460AAA2-6DED-4115-B4F1-EB0C2694C322}">
      <dgm:prSet/>
      <dgm:spPr/>
      <dgm:t>
        <a:bodyPr/>
        <a:lstStyle/>
        <a:p>
          <a:pPr rtl="1"/>
          <a:endParaRPr lang="en-US">
            <a:solidFill>
              <a:schemeClr val="bg1"/>
            </a:solidFill>
            <a:cs typeface="B Nazanin" panose="00000400000000000000" pitchFamily="2" charset="-78"/>
          </a:endParaRPr>
        </a:p>
      </dgm:t>
    </dgm:pt>
    <dgm:pt modelId="{744CB332-8B72-48DE-ACD8-8278327B2D62}" type="parTrans" cxnId="{D9061286-E6C6-41CF-B557-5417347D5F6B}">
      <dgm:prSet/>
      <dgm:spPr/>
      <dgm:t>
        <a:bodyPr/>
        <a:lstStyle/>
        <a:p>
          <a:endParaRPr lang="en-US"/>
        </a:p>
      </dgm:t>
    </dgm:pt>
    <dgm:pt modelId="{F1CF76D4-ABD9-439C-A686-778A6B5EA221}" type="sibTrans" cxnId="{D9061286-E6C6-41CF-B557-5417347D5F6B}">
      <dgm:prSet/>
      <dgm:spPr/>
      <dgm:t>
        <a:bodyPr/>
        <a:lstStyle/>
        <a:p>
          <a:endParaRPr lang="en-US"/>
        </a:p>
      </dgm:t>
    </dgm:pt>
    <dgm:pt modelId="{351F9660-995C-4D3E-94BD-7103CA33CA28}">
      <dgm:prSet/>
      <dgm:spPr/>
      <dgm:t>
        <a:bodyPr/>
        <a:lstStyle/>
        <a:p>
          <a:pPr rtl="1"/>
          <a:endParaRPr lang="en-US" dirty="0">
            <a:solidFill>
              <a:schemeClr val="bg1"/>
            </a:solidFill>
            <a:cs typeface="B Nazanin" panose="00000400000000000000" pitchFamily="2" charset="-78"/>
          </a:endParaRPr>
        </a:p>
      </dgm:t>
    </dgm:pt>
    <dgm:pt modelId="{BBE0DB27-0148-469C-A4FB-0030EC22F00F}" type="parTrans" cxnId="{73DD3893-3879-4748-9511-CDB73E02ED00}">
      <dgm:prSet/>
      <dgm:spPr/>
      <dgm:t>
        <a:bodyPr/>
        <a:lstStyle/>
        <a:p>
          <a:endParaRPr lang="en-US"/>
        </a:p>
      </dgm:t>
    </dgm:pt>
    <dgm:pt modelId="{40A73ED0-FF88-4AFE-91F7-A358E835FE69}" type="sibTrans" cxnId="{73DD3893-3879-4748-9511-CDB73E02ED00}">
      <dgm:prSet/>
      <dgm:spPr/>
      <dgm:t>
        <a:bodyPr/>
        <a:lstStyle/>
        <a:p>
          <a:endParaRPr lang="en-US"/>
        </a:p>
      </dgm:t>
    </dgm:pt>
    <dgm:pt modelId="{C6880907-944A-4012-B4F2-17DD9E5B65C2}">
      <dgm:prSet custT="1"/>
      <dgm:spPr/>
      <dgm:t>
        <a:bodyPr/>
        <a:lstStyle/>
        <a:p>
          <a:pPr rtl="1"/>
          <a:r>
            <a:rPr lang="fa-IR" sz="1600" b="0" dirty="0" smtClean="0">
              <a:solidFill>
                <a:schemeClr val="accent1"/>
              </a:solidFill>
              <a:cs typeface="B Nazanin" panose="00000400000000000000" pitchFamily="2" charset="-78"/>
            </a:rPr>
            <a:t>2-</a:t>
          </a:r>
          <a:r>
            <a:rPr lang="fa-IR" sz="1600" b="0" dirty="0" smtClean="0">
              <a:solidFill>
                <a:schemeClr val="bg1"/>
              </a:solidFill>
              <a:cs typeface="B Nazanin" panose="00000400000000000000" pitchFamily="2" charset="-78"/>
            </a:rPr>
            <a:t> بهینه سازی ترکیب مالی</a:t>
          </a:r>
          <a:endParaRPr lang="en-US" sz="1600" b="0" dirty="0">
            <a:solidFill>
              <a:schemeClr val="bg1"/>
            </a:solidFill>
            <a:cs typeface="B Nazanin" panose="00000400000000000000" pitchFamily="2" charset="-78"/>
          </a:endParaRPr>
        </a:p>
      </dgm:t>
    </dgm:pt>
    <dgm:pt modelId="{8512645A-7B2A-433D-9BFD-AAC4C16C48B2}" type="parTrans" cxnId="{B97EA929-3C6E-4056-A02F-92D52BB27558}">
      <dgm:prSet/>
      <dgm:spPr/>
      <dgm:t>
        <a:bodyPr/>
        <a:lstStyle/>
        <a:p>
          <a:endParaRPr lang="en-US"/>
        </a:p>
      </dgm:t>
    </dgm:pt>
    <dgm:pt modelId="{CC70F1F9-080F-4B03-9EDD-958813AF9482}" type="sibTrans" cxnId="{B97EA929-3C6E-4056-A02F-92D52BB27558}">
      <dgm:prSet/>
      <dgm:spPr/>
      <dgm:t>
        <a:bodyPr/>
        <a:lstStyle/>
        <a:p>
          <a:endParaRPr lang="en-US"/>
        </a:p>
      </dgm:t>
    </dgm:pt>
    <dgm:pt modelId="{63139B90-0866-4C13-8FE0-8F2DC014992A}" type="pres">
      <dgm:prSet presAssocID="{34F1C723-03E7-4F60-A0F2-661655E80CC4}" presName="vert0" presStyleCnt="0">
        <dgm:presLayoutVars>
          <dgm:dir/>
          <dgm:animOne val="branch"/>
          <dgm:animLvl val="lvl"/>
        </dgm:presLayoutVars>
      </dgm:prSet>
      <dgm:spPr/>
      <dgm:t>
        <a:bodyPr/>
        <a:lstStyle/>
        <a:p>
          <a:endParaRPr lang="en-US"/>
        </a:p>
      </dgm:t>
    </dgm:pt>
    <dgm:pt modelId="{FA44E323-A92F-480A-8827-44A2781C84B5}" type="pres">
      <dgm:prSet presAssocID="{00D68B20-1BE4-422E-A7EC-B2A5F8823595}" presName="thickLine" presStyleLbl="alignNode1" presStyleIdx="0" presStyleCnt="9"/>
      <dgm:spPr/>
      <dgm:t>
        <a:bodyPr/>
        <a:lstStyle/>
        <a:p>
          <a:endParaRPr lang="en-US"/>
        </a:p>
      </dgm:t>
    </dgm:pt>
    <dgm:pt modelId="{FB6A6E1A-BF0E-4C4B-BDBB-CAD85EC076B5}" type="pres">
      <dgm:prSet presAssocID="{00D68B20-1BE4-422E-A7EC-B2A5F8823595}" presName="horz1" presStyleCnt="0"/>
      <dgm:spPr/>
      <dgm:t>
        <a:bodyPr/>
        <a:lstStyle/>
        <a:p>
          <a:endParaRPr lang="en-US"/>
        </a:p>
      </dgm:t>
    </dgm:pt>
    <dgm:pt modelId="{19EE278C-60D7-4377-87C6-37C9E6EDC37E}" type="pres">
      <dgm:prSet presAssocID="{00D68B20-1BE4-422E-A7EC-B2A5F8823595}" presName="tx1" presStyleLbl="revTx" presStyleIdx="0" presStyleCnt="9"/>
      <dgm:spPr/>
      <dgm:t>
        <a:bodyPr/>
        <a:lstStyle/>
        <a:p>
          <a:endParaRPr lang="en-US"/>
        </a:p>
      </dgm:t>
    </dgm:pt>
    <dgm:pt modelId="{5717E84B-06DA-435B-B33A-B5F9AA5343C9}" type="pres">
      <dgm:prSet presAssocID="{00D68B20-1BE4-422E-A7EC-B2A5F8823595}" presName="vert1" presStyleCnt="0"/>
      <dgm:spPr/>
      <dgm:t>
        <a:bodyPr/>
        <a:lstStyle/>
        <a:p>
          <a:endParaRPr lang="en-US"/>
        </a:p>
      </dgm:t>
    </dgm:pt>
    <dgm:pt modelId="{1F5DD44D-A2F9-4A48-8A49-7D4CD349D6D0}" type="pres">
      <dgm:prSet presAssocID="{C6880907-944A-4012-B4F2-17DD9E5B65C2}" presName="thickLine" presStyleLbl="alignNode1" presStyleIdx="1" presStyleCnt="9"/>
      <dgm:spPr/>
    </dgm:pt>
    <dgm:pt modelId="{F2B0488D-BE67-4EBD-BF64-DEBB985A9663}" type="pres">
      <dgm:prSet presAssocID="{C6880907-944A-4012-B4F2-17DD9E5B65C2}" presName="horz1" presStyleCnt="0"/>
      <dgm:spPr/>
    </dgm:pt>
    <dgm:pt modelId="{A17F54D6-038A-4537-A813-8BD61499A0FF}" type="pres">
      <dgm:prSet presAssocID="{C6880907-944A-4012-B4F2-17DD9E5B65C2}" presName="tx1" presStyleLbl="revTx" presStyleIdx="1" presStyleCnt="9"/>
      <dgm:spPr/>
      <dgm:t>
        <a:bodyPr/>
        <a:lstStyle/>
        <a:p>
          <a:endParaRPr lang="en-US"/>
        </a:p>
      </dgm:t>
    </dgm:pt>
    <dgm:pt modelId="{BBDB796E-7556-4770-867F-EF80B2EF4CA4}" type="pres">
      <dgm:prSet presAssocID="{C6880907-944A-4012-B4F2-17DD9E5B65C2}" presName="vert1" presStyleCnt="0"/>
      <dgm:spPr/>
    </dgm:pt>
    <dgm:pt modelId="{3801638F-B653-4185-A109-71FDCFF5B3FD}" type="pres">
      <dgm:prSet presAssocID="{03B21B66-246E-41E0-A64B-29435509BAF3}" presName="thickLine" presStyleLbl="alignNode1" presStyleIdx="2" presStyleCnt="9"/>
      <dgm:spPr/>
      <dgm:t>
        <a:bodyPr/>
        <a:lstStyle/>
        <a:p>
          <a:endParaRPr lang="en-US"/>
        </a:p>
      </dgm:t>
    </dgm:pt>
    <dgm:pt modelId="{4C325E26-1E1F-44AD-986E-52A01EEDC7B9}" type="pres">
      <dgm:prSet presAssocID="{03B21B66-246E-41E0-A64B-29435509BAF3}" presName="horz1" presStyleCnt="0"/>
      <dgm:spPr/>
      <dgm:t>
        <a:bodyPr/>
        <a:lstStyle/>
        <a:p>
          <a:endParaRPr lang="en-US"/>
        </a:p>
      </dgm:t>
    </dgm:pt>
    <dgm:pt modelId="{04F9941F-0142-4ABA-85F5-61FE6A87DFE5}" type="pres">
      <dgm:prSet presAssocID="{03B21B66-246E-41E0-A64B-29435509BAF3}" presName="tx1" presStyleLbl="revTx" presStyleIdx="2" presStyleCnt="9"/>
      <dgm:spPr/>
      <dgm:t>
        <a:bodyPr/>
        <a:lstStyle/>
        <a:p>
          <a:endParaRPr lang="en-US"/>
        </a:p>
      </dgm:t>
    </dgm:pt>
    <dgm:pt modelId="{E485A901-F604-4273-90CB-C34AA64C7791}" type="pres">
      <dgm:prSet presAssocID="{03B21B66-246E-41E0-A64B-29435509BAF3}" presName="vert1" presStyleCnt="0"/>
      <dgm:spPr/>
      <dgm:t>
        <a:bodyPr/>
        <a:lstStyle/>
        <a:p>
          <a:endParaRPr lang="en-US"/>
        </a:p>
      </dgm:t>
    </dgm:pt>
    <dgm:pt modelId="{FD43BAA2-5D13-4965-8717-D7C366C60A10}" type="pres">
      <dgm:prSet presAssocID="{9F8FF3B4-ACD1-4A5F-AB32-BC02EDB2A159}" presName="thickLine" presStyleLbl="alignNode1" presStyleIdx="3" presStyleCnt="9"/>
      <dgm:spPr/>
      <dgm:t>
        <a:bodyPr/>
        <a:lstStyle/>
        <a:p>
          <a:endParaRPr lang="en-US"/>
        </a:p>
      </dgm:t>
    </dgm:pt>
    <dgm:pt modelId="{EFBECD20-39FB-495D-A757-FF89F6A6971C}" type="pres">
      <dgm:prSet presAssocID="{9F8FF3B4-ACD1-4A5F-AB32-BC02EDB2A159}" presName="horz1" presStyleCnt="0"/>
      <dgm:spPr/>
      <dgm:t>
        <a:bodyPr/>
        <a:lstStyle/>
        <a:p>
          <a:endParaRPr lang="en-US"/>
        </a:p>
      </dgm:t>
    </dgm:pt>
    <dgm:pt modelId="{3C5E81EF-8763-459D-B1F1-EB312E660FAF}" type="pres">
      <dgm:prSet presAssocID="{9F8FF3B4-ACD1-4A5F-AB32-BC02EDB2A159}" presName="tx1" presStyleLbl="revTx" presStyleIdx="3" presStyleCnt="9"/>
      <dgm:spPr/>
      <dgm:t>
        <a:bodyPr/>
        <a:lstStyle/>
        <a:p>
          <a:endParaRPr lang="en-US"/>
        </a:p>
      </dgm:t>
    </dgm:pt>
    <dgm:pt modelId="{3CDBF49D-B7F5-4BB8-8BA9-C8B206F0B449}" type="pres">
      <dgm:prSet presAssocID="{9F8FF3B4-ACD1-4A5F-AB32-BC02EDB2A159}" presName="vert1" presStyleCnt="0"/>
      <dgm:spPr/>
      <dgm:t>
        <a:bodyPr/>
        <a:lstStyle/>
        <a:p>
          <a:endParaRPr lang="en-US"/>
        </a:p>
      </dgm:t>
    </dgm:pt>
    <dgm:pt modelId="{D1D0724F-8F58-4607-8DE3-10AB29692AC9}" type="pres">
      <dgm:prSet presAssocID="{5311B177-2876-4C16-8100-B24052F16017}" presName="thickLine" presStyleLbl="alignNode1" presStyleIdx="4" presStyleCnt="9"/>
      <dgm:spPr/>
      <dgm:t>
        <a:bodyPr/>
        <a:lstStyle/>
        <a:p>
          <a:endParaRPr lang="en-US"/>
        </a:p>
      </dgm:t>
    </dgm:pt>
    <dgm:pt modelId="{5BDA2DB9-7259-4739-A361-13902DBE927B}" type="pres">
      <dgm:prSet presAssocID="{5311B177-2876-4C16-8100-B24052F16017}" presName="horz1" presStyleCnt="0"/>
      <dgm:spPr/>
      <dgm:t>
        <a:bodyPr/>
        <a:lstStyle/>
        <a:p>
          <a:endParaRPr lang="en-US"/>
        </a:p>
      </dgm:t>
    </dgm:pt>
    <dgm:pt modelId="{FCEB4C88-9906-4E17-9317-CC782AEC5725}" type="pres">
      <dgm:prSet presAssocID="{5311B177-2876-4C16-8100-B24052F16017}" presName="tx1" presStyleLbl="revTx" presStyleIdx="4" presStyleCnt="9"/>
      <dgm:spPr/>
      <dgm:t>
        <a:bodyPr/>
        <a:lstStyle/>
        <a:p>
          <a:endParaRPr lang="en-US"/>
        </a:p>
      </dgm:t>
    </dgm:pt>
    <dgm:pt modelId="{582A1E5E-A3F8-459D-84A7-08EA65C3B88D}" type="pres">
      <dgm:prSet presAssocID="{5311B177-2876-4C16-8100-B24052F16017}" presName="vert1" presStyleCnt="0"/>
      <dgm:spPr/>
      <dgm:t>
        <a:bodyPr/>
        <a:lstStyle/>
        <a:p>
          <a:endParaRPr lang="en-US"/>
        </a:p>
      </dgm:t>
    </dgm:pt>
    <dgm:pt modelId="{0F04A783-9C87-4860-9561-0ED5B7E7482B}" type="pres">
      <dgm:prSet presAssocID="{FF6FB2C9-2D80-4359-9E42-3D7BCA2EAD92}" presName="thickLine" presStyleLbl="alignNode1" presStyleIdx="5" presStyleCnt="9"/>
      <dgm:spPr/>
      <dgm:t>
        <a:bodyPr/>
        <a:lstStyle/>
        <a:p>
          <a:endParaRPr lang="en-US"/>
        </a:p>
      </dgm:t>
    </dgm:pt>
    <dgm:pt modelId="{74639585-EBCB-4181-ACFD-A9417433AF0B}" type="pres">
      <dgm:prSet presAssocID="{FF6FB2C9-2D80-4359-9E42-3D7BCA2EAD92}" presName="horz1" presStyleCnt="0"/>
      <dgm:spPr/>
      <dgm:t>
        <a:bodyPr/>
        <a:lstStyle/>
        <a:p>
          <a:endParaRPr lang="en-US"/>
        </a:p>
      </dgm:t>
    </dgm:pt>
    <dgm:pt modelId="{44317AFC-1BF4-4FF2-8B9D-BFD81BCDF899}" type="pres">
      <dgm:prSet presAssocID="{FF6FB2C9-2D80-4359-9E42-3D7BCA2EAD92}" presName="tx1" presStyleLbl="revTx" presStyleIdx="5" presStyleCnt="9"/>
      <dgm:spPr/>
      <dgm:t>
        <a:bodyPr/>
        <a:lstStyle/>
        <a:p>
          <a:endParaRPr lang="en-US"/>
        </a:p>
      </dgm:t>
    </dgm:pt>
    <dgm:pt modelId="{A87F12C4-2590-4A35-93B3-9CC364D227FF}" type="pres">
      <dgm:prSet presAssocID="{FF6FB2C9-2D80-4359-9E42-3D7BCA2EAD92}" presName="vert1" presStyleCnt="0"/>
      <dgm:spPr/>
      <dgm:t>
        <a:bodyPr/>
        <a:lstStyle/>
        <a:p>
          <a:endParaRPr lang="en-US"/>
        </a:p>
      </dgm:t>
    </dgm:pt>
    <dgm:pt modelId="{F5482019-A8A8-4FFA-A3C4-4D30141C8004}" type="pres">
      <dgm:prSet presAssocID="{D2D3541E-6DF1-43E4-9359-176F15DC6359}" presName="thickLine" presStyleLbl="alignNode1" presStyleIdx="6" presStyleCnt="9"/>
      <dgm:spPr/>
      <dgm:t>
        <a:bodyPr/>
        <a:lstStyle/>
        <a:p>
          <a:endParaRPr lang="en-US"/>
        </a:p>
      </dgm:t>
    </dgm:pt>
    <dgm:pt modelId="{84B99803-64D8-445A-9ABB-ABF3209D7448}" type="pres">
      <dgm:prSet presAssocID="{D2D3541E-6DF1-43E4-9359-176F15DC6359}" presName="horz1" presStyleCnt="0"/>
      <dgm:spPr/>
      <dgm:t>
        <a:bodyPr/>
        <a:lstStyle/>
        <a:p>
          <a:endParaRPr lang="en-US"/>
        </a:p>
      </dgm:t>
    </dgm:pt>
    <dgm:pt modelId="{64AD9FCC-7E02-419E-9816-B726BEC4B1AA}" type="pres">
      <dgm:prSet presAssocID="{D2D3541E-6DF1-43E4-9359-176F15DC6359}" presName="tx1" presStyleLbl="revTx" presStyleIdx="6" presStyleCnt="9"/>
      <dgm:spPr/>
      <dgm:t>
        <a:bodyPr/>
        <a:lstStyle/>
        <a:p>
          <a:endParaRPr lang="en-US"/>
        </a:p>
      </dgm:t>
    </dgm:pt>
    <dgm:pt modelId="{8FE38AA0-164D-4A64-A31A-594FEE73ADC7}" type="pres">
      <dgm:prSet presAssocID="{D2D3541E-6DF1-43E4-9359-176F15DC6359}" presName="vert1" presStyleCnt="0"/>
      <dgm:spPr/>
      <dgm:t>
        <a:bodyPr/>
        <a:lstStyle/>
        <a:p>
          <a:endParaRPr lang="en-US"/>
        </a:p>
      </dgm:t>
    </dgm:pt>
    <dgm:pt modelId="{2B346946-788E-41A2-8C56-4A90CB14C13B}" type="pres">
      <dgm:prSet presAssocID="{D460AAA2-6DED-4115-B4F1-EB0C2694C322}" presName="thickLine" presStyleLbl="alignNode1" presStyleIdx="7" presStyleCnt="9"/>
      <dgm:spPr/>
      <dgm:t>
        <a:bodyPr/>
        <a:lstStyle/>
        <a:p>
          <a:endParaRPr lang="en-US"/>
        </a:p>
      </dgm:t>
    </dgm:pt>
    <dgm:pt modelId="{E9BA65C8-0473-493D-B9F4-D1934567B817}" type="pres">
      <dgm:prSet presAssocID="{D460AAA2-6DED-4115-B4F1-EB0C2694C322}" presName="horz1" presStyleCnt="0"/>
      <dgm:spPr/>
      <dgm:t>
        <a:bodyPr/>
        <a:lstStyle/>
        <a:p>
          <a:endParaRPr lang="en-US"/>
        </a:p>
      </dgm:t>
    </dgm:pt>
    <dgm:pt modelId="{5E29C275-9639-40BA-B64C-422D88C32206}" type="pres">
      <dgm:prSet presAssocID="{D460AAA2-6DED-4115-B4F1-EB0C2694C322}" presName="tx1" presStyleLbl="revTx" presStyleIdx="7" presStyleCnt="9"/>
      <dgm:spPr/>
      <dgm:t>
        <a:bodyPr/>
        <a:lstStyle/>
        <a:p>
          <a:endParaRPr lang="en-US"/>
        </a:p>
      </dgm:t>
    </dgm:pt>
    <dgm:pt modelId="{69C0668C-D899-416B-9F19-13B26151E04A}" type="pres">
      <dgm:prSet presAssocID="{D460AAA2-6DED-4115-B4F1-EB0C2694C322}" presName="vert1" presStyleCnt="0"/>
      <dgm:spPr/>
      <dgm:t>
        <a:bodyPr/>
        <a:lstStyle/>
        <a:p>
          <a:endParaRPr lang="en-US"/>
        </a:p>
      </dgm:t>
    </dgm:pt>
    <dgm:pt modelId="{3C924619-1B53-421D-82E2-5D317867E955}" type="pres">
      <dgm:prSet presAssocID="{351F9660-995C-4D3E-94BD-7103CA33CA28}" presName="thickLine" presStyleLbl="alignNode1" presStyleIdx="8" presStyleCnt="9" custLinFactY="-800000" custLinFactNeighborY="-860631"/>
      <dgm:spPr/>
      <dgm:t>
        <a:bodyPr/>
        <a:lstStyle/>
        <a:p>
          <a:endParaRPr lang="en-US"/>
        </a:p>
      </dgm:t>
    </dgm:pt>
    <dgm:pt modelId="{0611E44C-6416-405D-B1A9-FC6E911965A0}" type="pres">
      <dgm:prSet presAssocID="{351F9660-995C-4D3E-94BD-7103CA33CA28}" presName="horz1" presStyleCnt="0"/>
      <dgm:spPr/>
      <dgm:t>
        <a:bodyPr/>
        <a:lstStyle/>
        <a:p>
          <a:endParaRPr lang="en-US"/>
        </a:p>
      </dgm:t>
    </dgm:pt>
    <dgm:pt modelId="{8BFC8645-2D9F-4390-828A-565B2E66F11F}" type="pres">
      <dgm:prSet presAssocID="{351F9660-995C-4D3E-94BD-7103CA33CA28}" presName="tx1" presStyleLbl="revTx" presStyleIdx="8" presStyleCnt="9"/>
      <dgm:spPr/>
      <dgm:t>
        <a:bodyPr/>
        <a:lstStyle/>
        <a:p>
          <a:endParaRPr lang="en-US"/>
        </a:p>
      </dgm:t>
    </dgm:pt>
    <dgm:pt modelId="{C4B509D7-CA85-4CFE-9366-88050DB6CC03}" type="pres">
      <dgm:prSet presAssocID="{351F9660-995C-4D3E-94BD-7103CA33CA28}" presName="vert1" presStyleCnt="0"/>
      <dgm:spPr/>
      <dgm:t>
        <a:bodyPr/>
        <a:lstStyle/>
        <a:p>
          <a:endParaRPr lang="en-US"/>
        </a:p>
      </dgm:t>
    </dgm:pt>
  </dgm:ptLst>
  <dgm:cxnLst>
    <dgm:cxn modelId="{B97EA929-3C6E-4056-A02F-92D52BB27558}" srcId="{34F1C723-03E7-4F60-A0F2-661655E80CC4}" destId="{C6880907-944A-4012-B4F2-17DD9E5B65C2}" srcOrd="1" destOrd="0" parTransId="{8512645A-7B2A-433D-9BFD-AAC4C16C48B2}" sibTransId="{CC70F1F9-080F-4B03-9EDD-958813AF9482}"/>
    <dgm:cxn modelId="{A891CFCC-D500-463B-9937-505FC8260371}" type="presOf" srcId="{D2D3541E-6DF1-43E4-9359-176F15DC6359}" destId="{64AD9FCC-7E02-419E-9816-B726BEC4B1AA}" srcOrd="0" destOrd="0" presId="urn:microsoft.com/office/officeart/2008/layout/LinedList"/>
    <dgm:cxn modelId="{1A649952-0239-4276-BA99-D41798497876}" type="presOf" srcId="{351F9660-995C-4D3E-94BD-7103CA33CA28}" destId="{8BFC8645-2D9F-4390-828A-565B2E66F11F}" srcOrd="0" destOrd="0" presId="urn:microsoft.com/office/officeart/2008/layout/LinedList"/>
    <dgm:cxn modelId="{9713EC1D-ADFB-4E41-BB5C-4DA09D160930}" srcId="{34F1C723-03E7-4F60-A0F2-661655E80CC4}" destId="{9F8FF3B4-ACD1-4A5F-AB32-BC02EDB2A159}" srcOrd="3" destOrd="0" parTransId="{4108113A-083D-4E38-87B9-3A10B18EC974}" sibTransId="{1F3F0154-9A57-46FF-94F5-CBDECFC1A958}"/>
    <dgm:cxn modelId="{EB0AE86A-F0AB-4726-9959-C7E54913EA07}" type="presOf" srcId="{C6880907-944A-4012-B4F2-17DD9E5B65C2}" destId="{A17F54D6-038A-4537-A813-8BD61499A0FF}" srcOrd="0" destOrd="0" presId="urn:microsoft.com/office/officeart/2008/layout/LinedList"/>
    <dgm:cxn modelId="{878AD5B7-EF12-4796-ADFB-4B5300209805}" type="presOf" srcId="{D460AAA2-6DED-4115-B4F1-EB0C2694C322}" destId="{5E29C275-9639-40BA-B64C-422D88C32206}" srcOrd="0" destOrd="0" presId="urn:microsoft.com/office/officeart/2008/layout/LinedList"/>
    <dgm:cxn modelId="{028D225B-ED57-4244-829B-C817BC0BB16C}" type="presOf" srcId="{03B21B66-246E-41E0-A64B-29435509BAF3}" destId="{04F9941F-0142-4ABA-85F5-61FE6A87DFE5}" srcOrd="0" destOrd="0" presId="urn:microsoft.com/office/officeart/2008/layout/LinedList"/>
    <dgm:cxn modelId="{D0F57668-00EC-44D8-816A-A5A5956FA607}" srcId="{34F1C723-03E7-4F60-A0F2-661655E80CC4}" destId="{5311B177-2876-4C16-8100-B24052F16017}" srcOrd="4" destOrd="0" parTransId="{22F4F97D-3BCA-4EF0-B4DA-6AAAB34B4D8F}" sibTransId="{087E0705-03A7-4D7B-B13B-F1668DDF1757}"/>
    <dgm:cxn modelId="{3E71CC4B-ACCC-4FC3-AD79-AC0748BA0AC1}" srcId="{34F1C723-03E7-4F60-A0F2-661655E80CC4}" destId="{00D68B20-1BE4-422E-A7EC-B2A5F8823595}" srcOrd="0" destOrd="0" parTransId="{AAE210A4-EF93-4699-B6E7-910473CA52F2}" sibTransId="{251AC55D-5006-4B4B-B073-A2F28AFAB911}"/>
    <dgm:cxn modelId="{D33B7E4A-BF14-482A-B0BA-A47F174701F3}" type="presOf" srcId="{9F8FF3B4-ACD1-4A5F-AB32-BC02EDB2A159}" destId="{3C5E81EF-8763-459D-B1F1-EB312E660FAF}" srcOrd="0" destOrd="0" presId="urn:microsoft.com/office/officeart/2008/layout/LinedList"/>
    <dgm:cxn modelId="{53ABFF29-4B0E-4C48-95F3-44D26FEB5873}" type="presOf" srcId="{FF6FB2C9-2D80-4359-9E42-3D7BCA2EAD92}" destId="{44317AFC-1BF4-4FF2-8B9D-BFD81BCDF899}" srcOrd="0" destOrd="0" presId="urn:microsoft.com/office/officeart/2008/layout/LinedList"/>
    <dgm:cxn modelId="{454C35DE-934E-43F9-B809-8CDAAF071A0A}" type="presOf" srcId="{00D68B20-1BE4-422E-A7EC-B2A5F8823595}" destId="{19EE278C-60D7-4377-87C6-37C9E6EDC37E}" srcOrd="0" destOrd="0" presId="urn:microsoft.com/office/officeart/2008/layout/LinedList"/>
    <dgm:cxn modelId="{74D864F7-3ACC-4E12-9790-ACEDE4204273}" srcId="{34F1C723-03E7-4F60-A0F2-661655E80CC4}" destId="{03B21B66-246E-41E0-A64B-29435509BAF3}" srcOrd="2" destOrd="0" parTransId="{9578E430-F3AC-40B0-919C-C41C43628ACB}" sibTransId="{61BD754F-D4D1-4C50-A227-BDC5F9400709}"/>
    <dgm:cxn modelId="{73DD3893-3879-4748-9511-CDB73E02ED00}" srcId="{34F1C723-03E7-4F60-A0F2-661655E80CC4}" destId="{351F9660-995C-4D3E-94BD-7103CA33CA28}" srcOrd="8" destOrd="0" parTransId="{BBE0DB27-0148-469C-A4FB-0030EC22F00F}" sibTransId="{40A73ED0-FF88-4AFE-91F7-A358E835FE69}"/>
    <dgm:cxn modelId="{7FDD1347-5026-4D0C-9E86-B12381E5C1AE}" srcId="{34F1C723-03E7-4F60-A0F2-661655E80CC4}" destId="{FF6FB2C9-2D80-4359-9E42-3D7BCA2EAD92}" srcOrd="5" destOrd="0" parTransId="{8589F492-55D7-4CFF-8420-F523701717E0}" sibTransId="{0B84B1AB-8E8C-42F0-A3BD-EB44FB2E8D12}"/>
    <dgm:cxn modelId="{790C2848-5B59-4B70-AAE8-22E79B238F11}" type="presOf" srcId="{34F1C723-03E7-4F60-A0F2-661655E80CC4}" destId="{63139B90-0866-4C13-8FE0-8F2DC014992A}" srcOrd="0" destOrd="0" presId="urn:microsoft.com/office/officeart/2008/layout/LinedList"/>
    <dgm:cxn modelId="{4688429E-3FD1-42F0-A8A3-6371A86DFB39}" type="presOf" srcId="{5311B177-2876-4C16-8100-B24052F16017}" destId="{FCEB4C88-9906-4E17-9317-CC782AEC5725}" srcOrd="0" destOrd="0" presId="urn:microsoft.com/office/officeart/2008/layout/LinedList"/>
    <dgm:cxn modelId="{40087ABD-FC05-461C-A82A-9458229E5ECD}" srcId="{34F1C723-03E7-4F60-A0F2-661655E80CC4}" destId="{D2D3541E-6DF1-43E4-9359-176F15DC6359}" srcOrd="6" destOrd="0" parTransId="{DB81D2F8-9857-4328-B2FF-C67C30D22B95}" sibTransId="{C0FE1559-378C-4206-B691-8534D33BDB33}"/>
    <dgm:cxn modelId="{D9061286-E6C6-41CF-B557-5417347D5F6B}" srcId="{34F1C723-03E7-4F60-A0F2-661655E80CC4}" destId="{D460AAA2-6DED-4115-B4F1-EB0C2694C322}" srcOrd="7" destOrd="0" parTransId="{744CB332-8B72-48DE-ACD8-8278327B2D62}" sibTransId="{F1CF76D4-ABD9-439C-A686-778A6B5EA221}"/>
    <dgm:cxn modelId="{A4A8F56D-8086-460C-8766-78AC2A0CED23}" type="presParOf" srcId="{63139B90-0866-4C13-8FE0-8F2DC014992A}" destId="{FA44E323-A92F-480A-8827-44A2781C84B5}" srcOrd="0" destOrd="0" presId="urn:microsoft.com/office/officeart/2008/layout/LinedList"/>
    <dgm:cxn modelId="{E0EA3547-F59A-492A-A214-06020937985A}" type="presParOf" srcId="{63139B90-0866-4C13-8FE0-8F2DC014992A}" destId="{FB6A6E1A-BF0E-4C4B-BDBB-CAD85EC076B5}" srcOrd="1" destOrd="0" presId="urn:microsoft.com/office/officeart/2008/layout/LinedList"/>
    <dgm:cxn modelId="{FBE6CB8E-5563-4E91-B9FF-F39AE7AA9D4F}" type="presParOf" srcId="{FB6A6E1A-BF0E-4C4B-BDBB-CAD85EC076B5}" destId="{19EE278C-60D7-4377-87C6-37C9E6EDC37E}" srcOrd="0" destOrd="0" presId="urn:microsoft.com/office/officeart/2008/layout/LinedList"/>
    <dgm:cxn modelId="{CC6228F0-BC79-4772-9C02-7C609A792825}" type="presParOf" srcId="{FB6A6E1A-BF0E-4C4B-BDBB-CAD85EC076B5}" destId="{5717E84B-06DA-435B-B33A-B5F9AA5343C9}" srcOrd="1" destOrd="0" presId="urn:microsoft.com/office/officeart/2008/layout/LinedList"/>
    <dgm:cxn modelId="{7302350F-F04F-4604-BB27-8DFC5832301E}" type="presParOf" srcId="{63139B90-0866-4C13-8FE0-8F2DC014992A}" destId="{1F5DD44D-A2F9-4A48-8A49-7D4CD349D6D0}" srcOrd="2" destOrd="0" presId="urn:microsoft.com/office/officeart/2008/layout/LinedList"/>
    <dgm:cxn modelId="{EDDD7950-2099-46C7-8BCF-ECA30F3D9A03}" type="presParOf" srcId="{63139B90-0866-4C13-8FE0-8F2DC014992A}" destId="{F2B0488D-BE67-4EBD-BF64-DEBB985A9663}" srcOrd="3" destOrd="0" presId="urn:microsoft.com/office/officeart/2008/layout/LinedList"/>
    <dgm:cxn modelId="{E0D886E6-9102-4EC3-A2F0-0E6E930AC212}" type="presParOf" srcId="{F2B0488D-BE67-4EBD-BF64-DEBB985A9663}" destId="{A17F54D6-038A-4537-A813-8BD61499A0FF}" srcOrd="0" destOrd="0" presId="urn:microsoft.com/office/officeart/2008/layout/LinedList"/>
    <dgm:cxn modelId="{C2CFC2BF-A54E-4B2E-912E-AA14233A54F8}" type="presParOf" srcId="{F2B0488D-BE67-4EBD-BF64-DEBB985A9663}" destId="{BBDB796E-7556-4770-867F-EF80B2EF4CA4}" srcOrd="1" destOrd="0" presId="urn:microsoft.com/office/officeart/2008/layout/LinedList"/>
    <dgm:cxn modelId="{F457B22A-9A55-4100-AC60-E6B9C4232F18}" type="presParOf" srcId="{63139B90-0866-4C13-8FE0-8F2DC014992A}" destId="{3801638F-B653-4185-A109-71FDCFF5B3FD}" srcOrd="4" destOrd="0" presId="urn:microsoft.com/office/officeart/2008/layout/LinedList"/>
    <dgm:cxn modelId="{F59E22C4-4B49-466E-B422-C741C0260E49}" type="presParOf" srcId="{63139B90-0866-4C13-8FE0-8F2DC014992A}" destId="{4C325E26-1E1F-44AD-986E-52A01EEDC7B9}" srcOrd="5" destOrd="0" presId="urn:microsoft.com/office/officeart/2008/layout/LinedList"/>
    <dgm:cxn modelId="{20145B6F-5664-4AD9-8C75-8C235CA599A3}" type="presParOf" srcId="{4C325E26-1E1F-44AD-986E-52A01EEDC7B9}" destId="{04F9941F-0142-4ABA-85F5-61FE6A87DFE5}" srcOrd="0" destOrd="0" presId="urn:microsoft.com/office/officeart/2008/layout/LinedList"/>
    <dgm:cxn modelId="{234AE2E3-12F1-42FE-93DA-A4BE96D15A2E}" type="presParOf" srcId="{4C325E26-1E1F-44AD-986E-52A01EEDC7B9}" destId="{E485A901-F604-4273-90CB-C34AA64C7791}" srcOrd="1" destOrd="0" presId="urn:microsoft.com/office/officeart/2008/layout/LinedList"/>
    <dgm:cxn modelId="{5D719A85-CC31-47A0-A3D1-9DBDE8C74A43}" type="presParOf" srcId="{63139B90-0866-4C13-8FE0-8F2DC014992A}" destId="{FD43BAA2-5D13-4965-8717-D7C366C60A10}" srcOrd="6" destOrd="0" presId="urn:microsoft.com/office/officeart/2008/layout/LinedList"/>
    <dgm:cxn modelId="{92B4B3C5-CEAD-49C2-995E-5CCF50C9AC08}" type="presParOf" srcId="{63139B90-0866-4C13-8FE0-8F2DC014992A}" destId="{EFBECD20-39FB-495D-A757-FF89F6A6971C}" srcOrd="7" destOrd="0" presId="urn:microsoft.com/office/officeart/2008/layout/LinedList"/>
    <dgm:cxn modelId="{B95EA425-49D8-4171-8699-35AC368F9C33}" type="presParOf" srcId="{EFBECD20-39FB-495D-A757-FF89F6A6971C}" destId="{3C5E81EF-8763-459D-B1F1-EB312E660FAF}" srcOrd="0" destOrd="0" presId="urn:microsoft.com/office/officeart/2008/layout/LinedList"/>
    <dgm:cxn modelId="{96F874C4-6BB0-45BB-9A4B-1B25F9AF5064}" type="presParOf" srcId="{EFBECD20-39FB-495D-A757-FF89F6A6971C}" destId="{3CDBF49D-B7F5-4BB8-8BA9-C8B206F0B449}" srcOrd="1" destOrd="0" presId="urn:microsoft.com/office/officeart/2008/layout/LinedList"/>
    <dgm:cxn modelId="{C757BABB-80B6-4CA2-B204-B372795FC3B8}" type="presParOf" srcId="{63139B90-0866-4C13-8FE0-8F2DC014992A}" destId="{D1D0724F-8F58-4607-8DE3-10AB29692AC9}" srcOrd="8" destOrd="0" presId="urn:microsoft.com/office/officeart/2008/layout/LinedList"/>
    <dgm:cxn modelId="{1C638A70-F5AB-4A57-809B-0639DC004E60}" type="presParOf" srcId="{63139B90-0866-4C13-8FE0-8F2DC014992A}" destId="{5BDA2DB9-7259-4739-A361-13902DBE927B}" srcOrd="9" destOrd="0" presId="urn:microsoft.com/office/officeart/2008/layout/LinedList"/>
    <dgm:cxn modelId="{EF0B0BC2-C9FB-464E-AABF-7AA80C4CED56}" type="presParOf" srcId="{5BDA2DB9-7259-4739-A361-13902DBE927B}" destId="{FCEB4C88-9906-4E17-9317-CC782AEC5725}" srcOrd="0" destOrd="0" presId="urn:microsoft.com/office/officeart/2008/layout/LinedList"/>
    <dgm:cxn modelId="{670F610F-1F15-4158-92F2-02EFCA24AF7B}" type="presParOf" srcId="{5BDA2DB9-7259-4739-A361-13902DBE927B}" destId="{582A1E5E-A3F8-459D-84A7-08EA65C3B88D}" srcOrd="1" destOrd="0" presId="urn:microsoft.com/office/officeart/2008/layout/LinedList"/>
    <dgm:cxn modelId="{AC2989D6-232B-4106-A18E-071DC8A5A023}" type="presParOf" srcId="{63139B90-0866-4C13-8FE0-8F2DC014992A}" destId="{0F04A783-9C87-4860-9561-0ED5B7E7482B}" srcOrd="10" destOrd="0" presId="urn:microsoft.com/office/officeart/2008/layout/LinedList"/>
    <dgm:cxn modelId="{52E11D5A-E5E5-4293-91E7-06761114D2F1}" type="presParOf" srcId="{63139B90-0866-4C13-8FE0-8F2DC014992A}" destId="{74639585-EBCB-4181-ACFD-A9417433AF0B}" srcOrd="11" destOrd="0" presId="urn:microsoft.com/office/officeart/2008/layout/LinedList"/>
    <dgm:cxn modelId="{529C888D-C6CC-4F85-AEF3-6871CCA4F132}" type="presParOf" srcId="{74639585-EBCB-4181-ACFD-A9417433AF0B}" destId="{44317AFC-1BF4-4FF2-8B9D-BFD81BCDF899}" srcOrd="0" destOrd="0" presId="urn:microsoft.com/office/officeart/2008/layout/LinedList"/>
    <dgm:cxn modelId="{9DD3BC4F-A9B9-408D-84E0-B5EDE8A10294}" type="presParOf" srcId="{74639585-EBCB-4181-ACFD-A9417433AF0B}" destId="{A87F12C4-2590-4A35-93B3-9CC364D227FF}" srcOrd="1" destOrd="0" presId="urn:microsoft.com/office/officeart/2008/layout/LinedList"/>
    <dgm:cxn modelId="{8C2CB508-4051-4FD1-969C-8E2A72172F7F}" type="presParOf" srcId="{63139B90-0866-4C13-8FE0-8F2DC014992A}" destId="{F5482019-A8A8-4FFA-A3C4-4D30141C8004}" srcOrd="12" destOrd="0" presId="urn:microsoft.com/office/officeart/2008/layout/LinedList"/>
    <dgm:cxn modelId="{875CAF51-4717-43A8-BB52-A4A885B9561A}" type="presParOf" srcId="{63139B90-0866-4C13-8FE0-8F2DC014992A}" destId="{84B99803-64D8-445A-9ABB-ABF3209D7448}" srcOrd="13" destOrd="0" presId="urn:microsoft.com/office/officeart/2008/layout/LinedList"/>
    <dgm:cxn modelId="{CCC7449C-B665-429A-B917-704A6366B386}" type="presParOf" srcId="{84B99803-64D8-445A-9ABB-ABF3209D7448}" destId="{64AD9FCC-7E02-419E-9816-B726BEC4B1AA}" srcOrd="0" destOrd="0" presId="urn:microsoft.com/office/officeart/2008/layout/LinedList"/>
    <dgm:cxn modelId="{367C250A-1EFF-4041-9FFA-B97DA78BB451}" type="presParOf" srcId="{84B99803-64D8-445A-9ABB-ABF3209D7448}" destId="{8FE38AA0-164D-4A64-A31A-594FEE73ADC7}" srcOrd="1" destOrd="0" presId="urn:microsoft.com/office/officeart/2008/layout/LinedList"/>
    <dgm:cxn modelId="{8F7A5F56-77AB-49F9-8D73-CF0FC79F6F79}" type="presParOf" srcId="{63139B90-0866-4C13-8FE0-8F2DC014992A}" destId="{2B346946-788E-41A2-8C56-4A90CB14C13B}" srcOrd="14" destOrd="0" presId="urn:microsoft.com/office/officeart/2008/layout/LinedList"/>
    <dgm:cxn modelId="{95964C5C-6B8C-4736-9956-B432E039E27D}" type="presParOf" srcId="{63139B90-0866-4C13-8FE0-8F2DC014992A}" destId="{E9BA65C8-0473-493D-B9F4-D1934567B817}" srcOrd="15" destOrd="0" presId="urn:microsoft.com/office/officeart/2008/layout/LinedList"/>
    <dgm:cxn modelId="{14DAB398-06A5-403C-9F7C-BDFC33C81F18}" type="presParOf" srcId="{E9BA65C8-0473-493D-B9F4-D1934567B817}" destId="{5E29C275-9639-40BA-B64C-422D88C32206}" srcOrd="0" destOrd="0" presId="urn:microsoft.com/office/officeart/2008/layout/LinedList"/>
    <dgm:cxn modelId="{62C1170A-D73C-49F0-B412-06546E3DA0D9}" type="presParOf" srcId="{E9BA65C8-0473-493D-B9F4-D1934567B817}" destId="{69C0668C-D899-416B-9F19-13B26151E04A}" srcOrd="1" destOrd="0" presId="urn:microsoft.com/office/officeart/2008/layout/LinedList"/>
    <dgm:cxn modelId="{C85F5CFF-4781-4ADC-916D-D30614BF8802}" type="presParOf" srcId="{63139B90-0866-4C13-8FE0-8F2DC014992A}" destId="{3C924619-1B53-421D-82E2-5D317867E955}" srcOrd="16" destOrd="0" presId="urn:microsoft.com/office/officeart/2008/layout/LinedList"/>
    <dgm:cxn modelId="{AC4F1347-3FA1-45AE-9ABC-7665E4D6DB24}" type="presParOf" srcId="{63139B90-0866-4C13-8FE0-8F2DC014992A}" destId="{0611E44C-6416-405D-B1A9-FC6E911965A0}" srcOrd="17" destOrd="0" presId="urn:microsoft.com/office/officeart/2008/layout/LinedList"/>
    <dgm:cxn modelId="{DCA44A56-E84D-460F-86D8-9A9651028E61}" type="presParOf" srcId="{0611E44C-6416-405D-B1A9-FC6E911965A0}" destId="{8BFC8645-2D9F-4390-828A-565B2E66F11F}" srcOrd="0" destOrd="0" presId="urn:microsoft.com/office/officeart/2008/layout/LinedList"/>
    <dgm:cxn modelId="{2BB952CA-B640-4894-975A-6EEB0295BA02}" type="presParOf" srcId="{0611E44C-6416-405D-B1A9-FC6E911965A0}" destId="{C4B509D7-CA85-4CFE-9366-88050DB6CC03}" srcOrd="1" destOrd="0" presId="urn:microsoft.com/office/officeart/2008/layout/LinedList"/>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7B4D503-0B80-4460-922F-678D7B3B9A0D}" type="doc">
      <dgm:prSet loTypeId="urn:microsoft.com/office/officeart/2005/8/layout/list1#2" loCatId="list" qsTypeId="urn:microsoft.com/office/officeart/2005/8/quickstyle/simple1" qsCatId="simple" csTypeId="urn:microsoft.com/office/officeart/2005/8/colors/accent1_2#3" csCatId="accent1" phldr="1"/>
      <dgm:spPr/>
      <dgm:t>
        <a:bodyPr/>
        <a:lstStyle/>
        <a:p>
          <a:endParaRPr lang="en-US"/>
        </a:p>
      </dgm:t>
    </dgm:pt>
    <dgm:pt modelId="{6803AE33-8C4D-49FF-A701-3AEB5FFD114C}">
      <dgm:prSet custT="1">
        <dgm:style>
          <a:lnRef idx="1">
            <a:schemeClr val="accent1"/>
          </a:lnRef>
          <a:fillRef idx="3">
            <a:schemeClr val="accent1"/>
          </a:fillRef>
          <a:effectRef idx="2">
            <a:schemeClr val="accent1"/>
          </a:effectRef>
          <a:fontRef idx="minor">
            <a:schemeClr val="lt1"/>
          </a:fontRef>
        </dgm:style>
      </dgm:prSet>
      <dgm:spPr>
        <a:ln>
          <a:solidFill>
            <a:schemeClr val="accent1"/>
          </a:solidFill>
        </a:ln>
      </dgm:spPr>
      <dgm:t>
        <a:bodyPr/>
        <a:lstStyle/>
        <a:p>
          <a:pPr rtl="0"/>
          <a:r>
            <a:rPr lang="fa-IR" sz="1600" dirty="0" smtClean="0">
              <a:cs typeface="B Nazanin" panose="00000400000000000000" pitchFamily="2" charset="-78"/>
            </a:rPr>
            <a:t>افزایش فروش</a:t>
          </a:r>
          <a:endParaRPr lang="en-US" sz="1600" b="1" dirty="0">
            <a:cs typeface="B Nazanin" panose="00000400000000000000" pitchFamily="2" charset="-78"/>
          </a:endParaRPr>
        </a:p>
      </dgm:t>
    </dgm:pt>
    <dgm:pt modelId="{71CB2A66-749B-4C8F-9BAC-3469E95A323C}" type="parTrans" cxnId="{B3A9A309-4955-47E0-A62F-54101AE9EF22}">
      <dgm:prSet/>
      <dgm:spPr/>
      <dgm:t>
        <a:bodyPr/>
        <a:lstStyle/>
        <a:p>
          <a:endParaRPr lang="en-US"/>
        </a:p>
      </dgm:t>
    </dgm:pt>
    <dgm:pt modelId="{0BE976F9-0D26-497C-8000-721D61B1AB27}" type="sibTrans" cxnId="{B3A9A309-4955-47E0-A62F-54101AE9EF22}">
      <dgm:prSet/>
      <dgm:spPr/>
      <dgm:t>
        <a:bodyPr/>
        <a:lstStyle/>
        <a:p>
          <a:endParaRPr lang="en-US"/>
        </a:p>
      </dgm:t>
    </dgm:pt>
    <dgm:pt modelId="{35CE50FE-FA6B-438A-BDBA-9B273E6736BA}">
      <dgm:prSet custT="1">
        <dgm:style>
          <a:lnRef idx="0">
            <a:schemeClr val="accent1"/>
          </a:lnRef>
          <a:fillRef idx="3">
            <a:schemeClr val="accent1"/>
          </a:fillRef>
          <a:effectRef idx="3">
            <a:schemeClr val="accent1"/>
          </a:effectRef>
          <a:fontRef idx="minor">
            <a:schemeClr val="lt1"/>
          </a:fontRef>
        </dgm:style>
      </dgm:prSet>
      <dgm:spPr/>
      <dgm:t>
        <a:bodyPr/>
        <a:lstStyle/>
        <a:p>
          <a:pPr rtl="0"/>
          <a:r>
            <a:rPr lang="fa-IR" sz="1600" dirty="0" smtClean="0">
              <a:cs typeface="B Nazanin" panose="00000400000000000000" pitchFamily="2" charset="-78"/>
            </a:rPr>
            <a:t>دسترسی سریع تر به جریان نقدی</a:t>
          </a:r>
          <a:endParaRPr lang="en-US" sz="1600" dirty="0">
            <a:cs typeface="B Nazanin" panose="00000400000000000000" pitchFamily="2" charset="-78"/>
          </a:endParaRPr>
        </a:p>
      </dgm:t>
    </dgm:pt>
    <dgm:pt modelId="{041EA2AA-79BF-4E81-BE26-7602451C547A}" type="parTrans" cxnId="{045A973B-2793-4233-B0DD-A06A4D9E568A}">
      <dgm:prSet/>
      <dgm:spPr/>
      <dgm:t>
        <a:bodyPr/>
        <a:lstStyle/>
        <a:p>
          <a:endParaRPr lang="en-US"/>
        </a:p>
      </dgm:t>
    </dgm:pt>
    <dgm:pt modelId="{5E917E99-E082-4E09-A2C0-44C12F971A6A}" type="sibTrans" cxnId="{045A973B-2793-4233-B0DD-A06A4D9E568A}">
      <dgm:prSet/>
      <dgm:spPr/>
      <dgm:t>
        <a:bodyPr/>
        <a:lstStyle/>
        <a:p>
          <a:endParaRPr lang="en-US"/>
        </a:p>
      </dgm:t>
    </dgm:pt>
    <dgm:pt modelId="{0CAD6BAE-C3D8-4C9E-99F7-B8721A5E98BA}">
      <dgm:prSet/>
      <dgm:spPr/>
      <dgm:t>
        <a:bodyPr/>
        <a:lstStyle/>
        <a:p>
          <a:pPr rtl="0"/>
          <a:endParaRPr lang="en-US" dirty="0"/>
        </a:p>
      </dgm:t>
    </dgm:pt>
    <dgm:pt modelId="{8DB6AA9C-2239-43DF-9839-D6CB1D543D54}" type="parTrans" cxnId="{E3A69125-6FFB-45E4-9E9E-B6EA314C1766}">
      <dgm:prSet/>
      <dgm:spPr/>
      <dgm:t>
        <a:bodyPr/>
        <a:lstStyle/>
        <a:p>
          <a:endParaRPr lang="en-US"/>
        </a:p>
      </dgm:t>
    </dgm:pt>
    <dgm:pt modelId="{24056423-FE4B-4F8C-AC4A-01D94F90392B}" type="sibTrans" cxnId="{E3A69125-6FFB-45E4-9E9E-B6EA314C1766}">
      <dgm:prSet/>
      <dgm:spPr/>
      <dgm:t>
        <a:bodyPr/>
        <a:lstStyle/>
        <a:p>
          <a:endParaRPr lang="en-US"/>
        </a:p>
      </dgm:t>
    </dgm:pt>
    <dgm:pt modelId="{FAB0D79A-6A73-465B-8361-1FE36EEDCA6C}">
      <dgm:prSet custT="1">
        <dgm:style>
          <a:lnRef idx="0">
            <a:schemeClr val="accent1"/>
          </a:lnRef>
          <a:fillRef idx="3">
            <a:schemeClr val="accent1"/>
          </a:fillRef>
          <a:effectRef idx="3">
            <a:schemeClr val="accent1"/>
          </a:effectRef>
          <a:fontRef idx="minor">
            <a:schemeClr val="lt1"/>
          </a:fontRef>
        </dgm:style>
      </dgm:prSet>
      <dgm:spPr/>
      <dgm:t>
        <a:bodyPr/>
        <a:lstStyle/>
        <a:p>
          <a:pPr rtl="0"/>
          <a:r>
            <a:rPr lang="fa-IR" sz="1600" dirty="0" smtClean="0">
              <a:cs typeface="B Nazanin" panose="00000400000000000000" pitchFamily="2" charset="-78"/>
            </a:rPr>
            <a:t>امکان توسعه بازار ثانویه دارایی ها</a:t>
          </a:r>
          <a:endParaRPr lang="en-US" sz="1600" dirty="0">
            <a:cs typeface="B Nazanin" panose="00000400000000000000" pitchFamily="2" charset="-78"/>
          </a:endParaRPr>
        </a:p>
      </dgm:t>
    </dgm:pt>
    <dgm:pt modelId="{33450DC6-26F7-411A-BD9F-F57016F3B766}" type="parTrans" cxnId="{A2F622A2-E4DB-4477-942D-FD44AEB4E764}">
      <dgm:prSet/>
      <dgm:spPr/>
      <dgm:t>
        <a:bodyPr/>
        <a:lstStyle/>
        <a:p>
          <a:endParaRPr lang="en-US"/>
        </a:p>
      </dgm:t>
    </dgm:pt>
    <dgm:pt modelId="{5104A0D4-D885-4FBB-8599-D9DDBD387BC4}" type="sibTrans" cxnId="{A2F622A2-E4DB-4477-942D-FD44AEB4E764}">
      <dgm:prSet/>
      <dgm:spPr/>
      <dgm:t>
        <a:bodyPr/>
        <a:lstStyle/>
        <a:p>
          <a:endParaRPr lang="en-US"/>
        </a:p>
      </dgm:t>
    </dgm:pt>
    <dgm:pt modelId="{69C06211-77AB-4945-9617-FE72D514367D}">
      <dgm:prSet/>
      <dgm:spPr/>
      <dgm:t>
        <a:bodyPr/>
        <a:lstStyle/>
        <a:p>
          <a:pPr>
            <a:buFont typeface="Arial" panose="020B0604020202020204" pitchFamily="34" charset="0"/>
            <a:buChar char="•"/>
          </a:pPr>
          <a:endParaRPr lang="en-US" dirty="0"/>
        </a:p>
      </dgm:t>
    </dgm:pt>
    <dgm:pt modelId="{E4A86DB6-52D1-44D9-9B48-953F9A9F4DCE}" type="parTrans" cxnId="{768DF3E5-91D6-43C5-9FA3-C64C84C67A26}">
      <dgm:prSet/>
      <dgm:spPr/>
      <dgm:t>
        <a:bodyPr/>
        <a:lstStyle/>
        <a:p>
          <a:endParaRPr lang="en-US"/>
        </a:p>
      </dgm:t>
    </dgm:pt>
    <dgm:pt modelId="{B618DDCC-A5A9-44B3-AC48-7ED49C7AFCBB}" type="sibTrans" cxnId="{768DF3E5-91D6-43C5-9FA3-C64C84C67A26}">
      <dgm:prSet/>
      <dgm:spPr/>
      <dgm:t>
        <a:bodyPr/>
        <a:lstStyle/>
        <a:p>
          <a:endParaRPr lang="en-US"/>
        </a:p>
      </dgm:t>
    </dgm:pt>
    <dgm:pt modelId="{A5C5918C-07F4-41EF-B3C6-C77DFBB355E7}">
      <dgm:prSet custT="1">
        <dgm:style>
          <a:lnRef idx="0">
            <a:schemeClr val="accent1"/>
          </a:lnRef>
          <a:fillRef idx="3">
            <a:schemeClr val="accent1"/>
          </a:fillRef>
          <a:effectRef idx="3">
            <a:schemeClr val="accent1"/>
          </a:effectRef>
          <a:fontRef idx="minor">
            <a:schemeClr val="lt1"/>
          </a:fontRef>
        </dgm:style>
      </dgm:prSet>
      <dgm:spPr/>
      <dgm:t>
        <a:bodyPr/>
        <a:lstStyle/>
        <a:p>
          <a:r>
            <a:rPr lang="fa-IR" sz="1600" dirty="0" smtClean="0">
              <a:cs typeface="B Nazanin" panose="00000400000000000000" pitchFamily="2" charset="-78"/>
            </a:rPr>
            <a:t>خلق تقاضاهای جدید</a:t>
          </a:r>
          <a:endParaRPr lang="en-US" sz="1600" dirty="0">
            <a:cs typeface="B Nazanin" panose="00000400000000000000" pitchFamily="2" charset="-78"/>
          </a:endParaRPr>
        </a:p>
      </dgm:t>
    </dgm:pt>
    <dgm:pt modelId="{72D8825B-FB40-452E-9DBB-2709A1955BEC}" type="parTrans" cxnId="{CBB3724F-2EE3-49C1-ABC1-8F75096A532B}">
      <dgm:prSet/>
      <dgm:spPr/>
      <dgm:t>
        <a:bodyPr/>
        <a:lstStyle/>
        <a:p>
          <a:endParaRPr lang="en-US"/>
        </a:p>
      </dgm:t>
    </dgm:pt>
    <dgm:pt modelId="{0EF37719-BFA2-46CC-B482-C7E14BDD2E65}" type="sibTrans" cxnId="{CBB3724F-2EE3-49C1-ABC1-8F75096A532B}">
      <dgm:prSet/>
      <dgm:spPr/>
      <dgm:t>
        <a:bodyPr/>
        <a:lstStyle/>
        <a:p>
          <a:endParaRPr lang="en-US"/>
        </a:p>
      </dgm:t>
    </dgm:pt>
    <dgm:pt modelId="{F141BD60-192D-473C-8BFF-51EBA72EF4DA}">
      <dgm:prSet custT="1">
        <dgm:style>
          <a:lnRef idx="0">
            <a:schemeClr val="accent1"/>
          </a:lnRef>
          <a:fillRef idx="3">
            <a:schemeClr val="accent1"/>
          </a:fillRef>
          <a:effectRef idx="3">
            <a:schemeClr val="accent1"/>
          </a:effectRef>
          <a:fontRef idx="minor">
            <a:schemeClr val="lt1"/>
          </a:fontRef>
        </dgm:style>
      </dgm:prSet>
      <dgm:spPr/>
      <dgm:t>
        <a:bodyPr/>
        <a:lstStyle/>
        <a:p>
          <a:r>
            <a:rPr lang="fa-IR" sz="1600" dirty="0" smtClean="0">
              <a:cs typeface="B Nazanin" panose="00000400000000000000" pitchFamily="2" charset="-78"/>
            </a:rPr>
            <a:t>خروج اموال منقول بدون مشتری از انبار و ورود به چرخه تجاری</a:t>
          </a:r>
          <a:endParaRPr lang="en-US" sz="1600" dirty="0">
            <a:cs typeface="B Nazanin" panose="00000400000000000000" pitchFamily="2" charset="-78"/>
          </a:endParaRPr>
        </a:p>
      </dgm:t>
    </dgm:pt>
    <dgm:pt modelId="{223E9CA7-366C-4D71-9DC1-0E018A167878}" type="sibTrans" cxnId="{AA18529A-3A7C-4E3B-A97F-583C40234A2D}">
      <dgm:prSet/>
      <dgm:spPr/>
      <dgm:t>
        <a:bodyPr/>
        <a:lstStyle/>
        <a:p>
          <a:endParaRPr lang="en-US"/>
        </a:p>
      </dgm:t>
    </dgm:pt>
    <dgm:pt modelId="{AEC27169-01F8-424B-B6BA-F28FE72A3647}" type="parTrans" cxnId="{AA18529A-3A7C-4E3B-A97F-583C40234A2D}">
      <dgm:prSet/>
      <dgm:spPr/>
      <dgm:t>
        <a:bodyPr/>
        <a:lstStyle/>
        <a:p>
          <a:endParaRPr lang="en-US"/>
        </a:p>
      </dgm:t>
    </dgm:pt>
    <dgm:pt modelId="{66AB0B1A-9D2A-4ABB-AE3D-848F4206F03B}">
      <dgm:prSet custT="1"/>
      <dgm:spPr/>
      <dgm:t>
        <a:bodyPr/>
        <a:lstStyle/>
        <a:p>
          <a:r>
            <a:rPr lang="fa-IR" sz="1600" dirty="0" smtClean="0">
              <a:cs typeface="B Nazanin" panose="00000400000000000000" pitchFamily="2" charset="-78"/>
            </a:rPr>
            <a:t>خروج ساختمان ها و املاک غیر منقول از رکود و ورود به چرخه تجاری</a:t>
          </a:r>
          <a:endParaRPr lang="en-US" sz="1600" dirty="0">
            <a:cs typeface="B Nazanin" panose="00000400000000000000" pitchFamily="2" charset="-78"/>
          </a:endParaRPr>
        </a:p>
      </dgm:t>
    </dgm:pt>
    <dgm:pt modelId="{C2905DB9-4ED2-41E9-B833-AD219FA9F5A0}" type="parTrans" cxnId="{3E38E2C9-3EE9-4965-B052-B7339F64FF7F}">
      <dgm:prSet/>
      <dgm:spPr/>
      <dgm:t>
        <a:bodyPr/>
        <a:lstStyle/>
        <a:p>
          <a:endParaRPr lang="en-US"/>
        </a:p>
      </dgm:t>
    </dgm:pt>
    <dgm:pt modelId="{68C2A47C-2E44-4145-A35C-F809E6CE4986}" type="sibTrans" cxnId="{3E38E2C9-3EE9-4965-B052-B7339F64FF7F}">
      <dgm:prSet/>
      <dgm:spPr/>
      <dgm:t>
        <a:bodyPr/>
        <a:lstStyle/>
        <a:p>
          <a:endParaRPr lang="en-US"/>
        </a:p>
      </dgm:t>
    </dgm:pt>
    <dgm:pt modelId="{01DD0F12-12F5-4D40-B8E1-50F8BA73202A}" type="pres">
      <dgm:prSet presAssocID="{B7B4D503-0B80-4460-922F-678D7B3B9A0D}" presName="linear" presStyleCnt="0">
        <dgm:presLayoutVars>
          <dgm:dir val="rev"/>
          <dgm:animLvl val="lvl"/>
          <dgm:resizeHandles val="exact"/>
        </dgm:presLayoutVars>
      </dgm:prSet>
      <dgm:spPr/>
      <dgm:t>
        <a:bodyPr/>
        <a:lstStyle/>
        <a:p>
          <a:endParaRPr lang="en-US"/>
        </a:p>
      </dgm:t>
    </dgm:pt>
    <dgm:pt modelId="{709D80A6-72FB-4616-B5E3-B5DD741D5F23}" type="pres">
      <dgm:prSet presAssocID="{6803AE33-8C4D-49FF-A701-3AEB5FFD114C}" presName="parentLin" presStyleCnt="0"/>
      <dgm:spPr/>
    </dgm:pt>
    <dgm:pt modelId="{76495F65-323E-4916-B636-C8D6D15ABDE0}" type="pres">
      <dgm:prSet presAssocID="{6803AE33-8C4D-49FF-A701-3AEB5FFD114C}" presName="parentLeftMargin" presStyleLbl="node1" presStyleIdx="0" presStyleCnt="6"/>
      <dgm:spPr/>
      <dgm:t>
        <a:bodyPr/>
        <a:lstStyle/>
        <a:p>
          <a:endParaRPr lang="en-US"/>
        </a:p>
      </dgm:t>
    </dgm:pt>
    <dgm:pt modelId="{9D1AF6DF-8EBD-4BA9-AB1C-83666B416551}" type="pres">
      <dgm:prSet presAssocID="{6803AE33-8C4D-49FF-A701-3AEB5FFD114C}" presName="parentText" presStyleLbl="node1" presStyleIdx="0" presStyleCnt="6" custScaleX="97003">
        <dgm:presLayoutVars>
          <dgm:chMax val="0"/>
          <dgm:bulletEnabled val="1"/>
        </dgm:presLayoutVars>
      </dgm:prSet>
      <dgm:spPr>
        <a:prstGeom prst="rect">
          <a:avLst/>
        </a:prstGeom>
      </dgm:spPr>
      <dgm:t>
        <a:bodyPr/>
        <a:lstStyle/>
        <a:p>
          <a:endParaRPr lang="en-US"/>
        </a:p>
      </dgm:t>
    </dgm:pt>
    <dgm:pt modelId="{71934524-F682-452D-88D9-5DEC2E6B5015}" type="pres">
      <dgm:prSet presAssocID="{6803AE33-8C4D-49FF-A701-3AEB5FFD114C}" presName="negativeSpace" presStyleCnt="0"/>
      <dgm:spPr/>
    </dgm:pt>
    <dgm:pt modelId="{64F3F243-0CC4-4CEF-93F2-5776498F90DB}" type="pres">
      <dgm:prSet presAssocID="{6803AE33-8C4D-49FF-A701-3AEB5FFD114C}" presName="childText" presStyleLbl="alignAcc1" presStyleIdx="0" presStyleCnt="6" custScaleY="107060">
        <dgm:presLayoutVars>
          <dgm:bulletEnabled val="1"/>
        </dgm:presLayoutVars>
      </dgm:prSet>
      <dgm:spPr/>
    </dgm:pt>
    <dgm:pt modelId="{45C074A4-D50D-4582-A1CA-82DFC52CD331}" type="pres">
      <dgm:prSet presAssocID="{0BE976F9-0D26-497C-8000-721D61B1AB27}" presName="spaceBetweenRectangles" presStyleCnt="0"/>
      <dgm:spPr/>
    </dgm:pt>
    <dgm:pt modelId="{9ADB6F5D-9C9F-48E8-BA73-30A7CB91DDA9}" type="pres">
      <dgm:prSet presAssocID="{35CE50FE-FA6B-438A-BDBA-9B273E6736BA}" presName="parentLin" presStyleCnt="0"/>
      <dgm:spPr/>
    </dgm:pt>
    <dgm:pt modelId="{1DA2DBA8-FF13-4046-9A4B-FA26A7A8AE04}" type="pres">
      <dgm:prSet presAssocID="{35CE50FE-FA6B-438A-BDBA-9B273E6736BA}" presName="parentLeftMargin" presStyleLbl="node1" presStyleIdx="0" presStyleCnt="6"/>
      <dgm:spPr/>
      <dgm:t>
        <a:bodyPr/>
        <a:lstStyle/>
        <a:p>
          <a:endParaRPr lang="en-US"/>
        </a:p>
      </dgm:t>
    </dgm:pt>
    <dgm:pt modelId="{E022AD64-6C14-41D5-BC9F-2BFBC0D6C3E0}" type="pres">
      <dgm:prSet presAssocID="{35CE50FE-FA6B-438A-BDBA-9B273E6736BA}" presName="parentText" presStyleLbl="node1" presStyleIdx="1" presStyleCnt="6" custScaleX="97003">
        <dgm:presLayoutVars>
          <dgm:chMax val="0"/>
          <dgm:bulletEnabled val="1"/>
        </dgm:presLayoutVars>
      </dgm:prSet>
      <dgm:spPr>
        <a:prstGeom prst="rect">
          <a:avLst/>
        </a:prstGeom>
      </dgm:spPr>
      <dgm:t>
        <a:bodyPr/>
        <a:lstStyle/>
        <a:p>
          <a:endParaRPr lang="en-US"/>
        </a:p>
      </dgm:t>
    </dgm:pt>
    <dgm:pt modelId="{EA1C4785-F717-46FE-9168-8C8D21641086}" type="pres">
      <dgm:prSet presAssocID="{35CE50FE-FA6B-438A-BDBA-9B273E6736BA}" presName="negativeSpace" presStyleCnt="0"/>
      <dgm:spPr/>
    </dgm:pt>
    <dgm:pt modelId="{F901923D-E6E1-47FE-BE41-8B8C66EFA3AF}" type="pres">
      <dgm:prSet presAssocID="{35CE50FE-FA6B-438A-BDBA-9B273E6736BA}" presName="childText" presStyleLbl="alignAcc1" presStyleIdx="1" presStyleCnt="6">
        <dgm:presLayoutVars>
          <dgm:bulletEnabled val="1"/>
        </dgm:presLayoutVars>
      </dgm:prSet>
      <dgm:spPr/>
      <dgm:t>
        <a:bodyPr/>
        <a:lstStyle/>
        <a:p>
          <a:endParaRPr lang="en-US"/>
        </a:p>
      </dgm:t>
    </dgm:pt>
    <dgm:pt modelId="{CC18E8B9-19B1-4F96-A127-5A94E08F615B}" type="pres">
      <dgm:prSet presAssocID="{5E917E99-E082-4E09-A2C0-44C12F971A6A}" presName="spaceBetweenRectangles" presStyleCnt="0"/>
      <dgm:spPr/>
    </dgm:pt>
    <dgm:pt modelId="{EE85961F-4A4D-4EDE-855D-760D922C48F6}" type="pres">
      <dgm:prSet presAssocID="{FAB0D79A-6A73-465B-8361-1FE36EEDCA6C}" presName="parentLin" presStyleCnt="0"/>
      <dgm:spPr/>
    </dgm:pt>
    <dgm:pt modelId="{2234A398-5A18-440A-9B31-5D99EC30BE8C}" type="pres">
      <dgm:prSet presAssocID="{FAB0D79A-6A73-465B-8361-1FE36EEDCA6C}" presName="parentLeftMargin" presStyleLbl="node1" presStyleIdx="1" presStyleCnt="6"/>
      <dgm:spPr/>
      <dgm:t>
        <a:bodyPr/>
        <a:lstStyle/>
        <a:p>
          <a:endParaRPr lang="en-US"/>
        </a:p>
      </dgm:t>
    </dgm:pt>
    <dgm:pt modelId="{51995420-F191-467D-9BF2-AC4D4D44A822}" type="pres">
      <dgm:prSet presAssocID="{FAB0D79A-6A73-465B-8361-1FE36EEDCA6C}" presName="parentText" presStyleLbl="node1" presStyleIdx="2" presStyleCnt="6" custScaleX="96932">
        <dgm:presLayoutVars>
          <dgm:chMax val="0"/>
          <dgm:bulletEnabled val="1"/>
        </dgm:presLayoutVars>
      </dgm:prSet>
      <dgm:spPr>
        <a:prstGeom prst="rect">
          <a:avLst/>
        </a:prstGeom>
      </dgm:spPr>
      <dgm:t>
        <a:bodyPr/>
        <a:lstStyle/>
        <a:p>
          <a:endParaRPr lang="en-US"/>
        </a:p>
      </dgm:t>
    </dgm:pt>
    <dgm:pt modelId="{93798D40-17A4-4F60-925E-8DD017A1743F}" type="pres">
      <dgm:prSet presAssocID="{FAB0D79A-6A73-465B-8361-1FE36EEDCA6C}" presName="negativeSpace" presStyleCnt="0"/>
      <dgm:spPr/>
    </dgm:pt>
    <dgm:pt modelId="{3C6D13E9-035D-48C2-B157-0FA2B30F21B6}" type="pres">
      <dgm:prSet presAssocID="{FAB0D79A-6A73-465B-8361-1FE36EEDCA6C}" presName="childText" presStyleLbl="alignAcc1" presStyleIdx="2" presStyleCnt="6">
        <dgm:presLayoutVars>
          <dgm:bulletEnabled val="1"/>
        </dgm:presLayoutVars>
      </dgm:prSet>
      <dgm:spPr/>
      <dgm:t>
        <a:bodyPr/>
        <a:lstStyle/>
        <a:p>
          <a:endParaRPr lang="en-US"/>
        </a:p>
      </dgm:t>
    </dgm:pt>
    <dgm:pt modelId="{7758B495-5909-4064-9DBB-DB7174BA12C0}" type="pres">
      <dgm:prSet presAssocID="{5104A0D4-D885-4FBB-8599-D9DDBD387BC4}" presName="spaceBetweenRectangles" presStyleCnt="0"/>
      <dgm:spPr/>
    </dgm:pt>
    <dgm:pt modelId="{97E33218-D9B4-450A-ADCF-15F378CFDF2A}" type="pres">
      <dgm:prSet presAssocID="{A5C5918C-07F4-41EF-B3C6-C77DFBB355E7}" presName="parentLin" presStyleCnt="0"/>
      <dgm:spPr/>
    </dgm:pt>
    <dgm:pt modelId="{5022597B-6788-4087-8355-5FA2993CB5E5}" type="pres">
      <dgm:prSet presAssocID="{A5C5918C-07F4-41EF-B3C6-C77DFBB355E7}" presName="parentLeftMargin" presStyleLbl="node1" presStyleIdx="2" presStyleCnt="6"/>
      <dgm:spPr/>
      <dgm:t>
        <a:bodyPr/>
        <a:lstStyle/>
        <a:p>
          <a:endParaRPr lang="en-US"/>
        </a:p>
      </dgm:t>
    </dgm:pt>
    <dgm:pt modelId="{4AE3A22F-8965-4F27-99D2-5DD1D90C6903}" type="pres">
      <dgm:prSet presAssocID="{A5C5918C-07F4-41EF-B3C6-C77DFBB355E7}" presName="parentText" presStyleLbl="node1" presStyleIdx="3" presStyleCnt="6" custScaleX="97003">
        <dgm:presLayoutVars>
          <dgm:chMax val="0"/>
          <dgm:bulletEnabled val="1"/>
        </dgm:presLayoutVars>
      </dgm:prSet>
      <dgm:spPr/>
      <dgm:t>
        <a:bodyPr/>
        <a:lstStyle/>
        <a:p>
          <a:endParaRPr lang="en-US"/>
        </a:p>
      </dgm:t>
    </dgm:pt>
    <dgm:pt modelId="{961EED4D-74E6-48DE-A597-C3848ED123BB}" type="pres">
      <dgm:prSet presAssocID="{A5C5918C-07F4-41EF-B3C6-C77DFBB355E7}" presName="negativeSpace" presStyleCnt="0"/>
      <dgm:spPr/>
    </dgm:pt>
    <dgm:pt modelId="{B0711A90-9371-4976-9A41-9F7B7DAF4FD3}" type="pres">
      <dgm:prSet presAssocID="{A5C5918C-07F4-41EF-B3C6-C77DFBB355E7}" presName="childText" presStyleLbl="alignAcc1" presStyleIdx="3" presStyleCnt="6">
        <dgm:presLayoutVars>
          <dgm:bulletEnabled val="1"/>
        </dgm:presLayoutVars>
      </dgm:prSet>
      <dgm:spPr/>
    </dgm:pt>
    <dgm:pt modelId="{2CB822DF-93ED-4A08-B98D-955721E438FB}" type="pres">
      <dgm:prSet presAssocID="{0EF37719-BFA2-46CC-B482-C7E14BDD2E65}" presName="spaceBetweenRectangles" presStyleCnt="0"/>
      <dgm:spPr/>
    </dgm:pt>
    <dgm:pt modelId="{1B306FFB-42C4-45F0-97F4-9E2C927FC71D}" type="pres">
      <dgm:prSet presAssocID="{F141BD60-192D-473C-8BFF-51EBA72EF4DA}" presName="parentLin" presStyleCnt="0"/>
      <dgm:spPr/>
    </dgm:pt>
    <dgm:pt modelId="{E64CDB90-0C39-46DB-BBEF-A41F4056EFE2}" type="pres">
      <dgm:prSet presAssocID="{F141BD60-192D-473C-8BFF-51EBA72EF4DA}" presName="parentLeftMargin" presStyleLbl="node1" presStyleIdx="3" presStyleCnt="6"/>
      <dgm:spPr/>
      <dgm:t>
        <a:bodyPr/>
        <a:lstStyle/>
        <a:p>
          <a:endParaRPr lang="en-US"/>
        </a:p>
      </dgm:t>
    </dgm:pt>
    <dgm:pt modelId="{5A24B487-9853-4531-942F-0828F87EEA18}" type="pres">
      <dgm:prSet presAssocID="{F141BD60-192D-473C-8BFF-51EBA72EF4DA}" presName="parentText" presStyleLbl="node1" presStyleIdx="4" presStyleCnt="6" custScaleX="97003">
        <dgm:presLayoutVars>
          <dgm:chMax val="0"/>
          <dgm:bulletEnabled val="1"/>
        </dgm:presLayoutVars>
      </dgm:prSet>
      <dgm:spPr/>
      <dgm:t>
        <a:bodyPr/>
        <a:lstStyle/>
        <a:p>
          <a:endParaRPr lang="en-US"/>
        </a:p>
      </dgm:t>
    </dgm:pt>
    <dgm:pt modelId="{6599A6E1-F003-4CB1-A9C2-0763DA1D67B3}" type="pres">
      <dgm:prSet presAssocID="{F141BD60-192D-473C-8BFF-51EBA72EF4DA}" presName="negativeSpace" presStyleCnt="0"/>
      <dgm:spPr/>
    </dgm:pt>
    <dgm:pt modelId="{53B4E403-C519-41B1-ABAA-4F113F75C2D1}" type="pres">
      <dgm:prSet presAssocID="{F141BD60-192D-473C-8BFF-51EBA72EF4DA}" presName="childText" presStyleLbl="alignAcc1" presStyleIdx="4" presStyleCnt="6">
        <dgm:presLayoutVars>
          <dgm:bulletEnabled val="1"/>
        </dgm:presLayoutVars>
      </dgm:prSet>
      <dgm:spPr/>
    </dgm:pt>
    <dgm:pt modelId="{6FBF6255-7CA3-4FB3-9BB2-12D109353738}" type="pres">
      <dgm:prSet presAssocID="{223E9CA7-366C-4D71-9DC1-0E018A167878}" presName="spaceBetweenRectangles" presStyleCnt="0"/>
      <dgm:spPr/>
    </dgm:pt>
    <dgm:pt modelId="{5A1DCD71-B42A-4DDA-96AA-9FA01CDF22D2}" type="pres">
      <dgm:prSet presAssocID="{66AB0B1A-9D2A-4ABB-AE3D-848F4206F03B}" presName="parentLin" presStyleCnt="0"/>
      <dgm:spPr/>
    </dgm:pt>
    <dgm:pt modelId="{5C902EA9-4C9D-40BE-8F2B-9DD968AC8B64}" type="pres">
      <dgm:prSet presAssocID="{66AB0B1A-9D2A-4ABB-AE3D-848F4206F03B}" presName="parentLeftMargin" presStyleLbl="node1" presStyleIdx="4" presStyleCnt="6"/>
      <dgm:spPr/>
      <dgm:t>
        <a:bodyPr/>
        <a:lstStyle/>
        <a:p>
          <a:endParaRPr lang="en-US"/>
        </a:p>
      </dgm:t>
    </dgm:pt>
    <dgm:pt modelId="{54E3F685-610D-482E-841A-1635A1D94BEB}" type="pres">
      <dgm:prSet presAssocID="{66AB0B1A-9D2A-4ABB-AE3D-848F4206F03B}" presName="parentText" presStyleLbl="node1" presStyleIdx="5" presStyleCnt="6">
        <dgm:presLayoutVars>
          <dgm:chMax val="0"/>
          <dgm:bulletEnabled val="1"/>
        </dgm:presLayoutVars>
      </dgm:prSet>
      <dgm:spPr/>
      <dgm:t>
        <a:bodyPr/>
        <a:lstStyle/>
        <a:p>
          <a:endParaRPr lang="en-US"/>
        </a:p>
      </dgm:t>
    </dgm:pt>
    <dgm:pt modelId="{203B69BB-1FC1-4F1D-B137-0AD9E86B9AF1}" type="pres">
      <dgm:prSet presAssocID="{66AB0B1A-9D2A-4ABB-AE3D-848F4206F03B}" presName="negativeSpace" presStyleCnt="0"/>
      <dgm:spPr/>
    </dgm:pt>
    <dgm:pt modelId="{A442165D-928B-4574-A112-A9E5393B38AB}" type="pres">
      <dgm:prSet presAssocID="{66AB0B1A-9D2A-4ABB-AE3D-848F4206F03B}" presName="childText" presStyleLbl="alignAcc1" presStyleIdx="5" presStyleCnt="6">
        <dgm:presLayoutVars>
          <dgm:bulletEnabled val="1"/>
        </dgm:presLayoutVars>
      </dgm:prSet>
      <dgm:spPr/>
    </dgm:pt>
  </dgm:ptLst>
  <dgm:cxnLst>
    <dgm:cxn modelId="{C4F8DD1B-633C-46F6-80C7-69AF8D087DC9}" type="presOf" srcId="{6803AE33-8C4D-49FF-A701-3AEB5FFD114C}" destId="{76495F65-323E-4916-B636-C8D6D15ABDE0}" srcOrd="0" destOrd="0" presId="urn:microsoft.com/office/officeart/2005/8/layout/list1#2"/>
    <dgm:cxn modelId="{BA8F3F22-8D44-49CE-8C07-60524E994E38}" type="presOf" srcId="{FAB0D79A-6A73-465B-8361-1FE36EEDCA6C}" destId="{51995420-F191-467D-9BF2-AC4D4D44A822}" srcOrd="1" destOrd="0" presId="urn:microsoft.com/office/officeart/2005/8/layout/list1#2"/>
    <dgm:cxn modelId="{454DAA7D-7045-45E6-8EC5-B7BD3D872078}" type="presOf" srcId="{69C06211-77AB-4945-9617-FE72D514367D}" destId="{3C6D13E9-035D-48C2-B157-0FA2B30F21B6}" srcOrd="0" destOrd="0" presId="urn:microsoft.com/office/officeart/2005/8/layout/list1#2"/>
    <dgm:cxn modelId="{57D9B837-C1F0-4173-BC9B-78F906992C96}" type="presOf" srcId="{0CAD6BAE-C3D8-4C9E-99F7-B8721A5E98BA}" destId="{F901923D-E6E1-47FE-BE41-8B8C66EFA3AF}" srcOrd="0" destOrd="0" presId="urn:microsoft.com/office/officeart/2005/8/layout/list1#2"/>
    <dgm:cxn modelId="{3D24A0A0-E63E-4630-A507-2A814B9D2870}" type="presOf" srcId="{F141BD60-192D-473C-8BFF-51EBA72EF4DA}" destId="{E64CDB90-0C39-46DB-BBEF-A41F4056EFE2}" srcOrd="0" destOrd="0" presId="urn:microsoft.com/office/officeart/2005/8/layout/list1#2"/>
    <dgm:cxn modelId="{AA18529A-3A7C-4E3B-A97F-583C40234A2D}" srcId="{B7B4D503-0B80-4460-922F-678D7B3B9A0D}" destId="{F141BD60-192D-473C-8BFF-51EBA72EF4DA}" srcOrd="4" destOrd="0" parTransId="{AEC27169-01F8-424B-B6BA-F28FE72A3647}" sibTransId="{223E9CA7-366C-4D71-9DC1-0E018A167878}"/>
    <dgm:cxn modelId="{2C03628A-6B50-4073-962D-5CCEF437CAD1}" type="presOf" srcId="{A5C5918C-07F4-41EF-B3C6-C77DFBB355E7}" destId="{4AE3A22F-8965-4F27-99D2-5DD1D90C6903}" srcOrd="1" destOrd="0" presId="urn:microsoft.com/office/officeart/2005/8/layout/list1#2"/>
    <dgm:cxn modelId="{CD2140BB-2C93-47B8-ACA3-E8203BF2DBB4}" type="presOf" srcId="{35CE50FE-FA6B-438A-BDBA-9B273E6736BA}" destId="{1DA2DBA8-FF13-4046-9A4B-FA26A7A8AE04}" srcOrd="0" destOrd="0" presId="urn:microsoft.com/office/officeart/2005/8/layout/list1#2"/>
    <dgm:cxn modelId="{8C37726B-4B86-4954-878A-ECC4D1AF005A}" type="presOf" srcId="{66AB0B1A-9D2A-4ABB-AE3D-848F4206F03B}" destId="{54E3F685-610D-482E-841A-1635A1D94BEB}" srcOrd="1" destOrd="0" presId="urn:microsoft.com/office/officeart/2005/8/layout/list1#2"/>
    <dgm:cxn modelId="{CBB3724F-2EE3-49C1-ABC1-8F75096A532B}" srcId="{B7B4D503-0B80-4460-922F-678D7B3B9A0D}" destId="{A5C5918C-07F4-41EF-B3C6-C77DFBB355E7}" srcOrd="3" destOrd="0" parTransId="{72D8825B-FB40-452E-9DBB-2709A1955BEC}" sibTransId="{0EF37719-BFA2-46CC-B482-C7E14BDD2E65}"/>
    <dgm:cxn modelId="{21D9B5AB-C5F8-4425-B713-5EC4B5DB7275}" type="presOf" srcId="{A5C5918C-07F4-41EF-B3C6-C77DFBB355E7}" destId="{5022597B-6788-4087-8355-5FA2993CB5E5}" srcOrd="0" destOrd="0" presId="urn:microsoft.com/office/officeart/2005/8/layout/list1#2"/>
    <dgm:cxn modelId="{01A64703-2DD0-45BE-B51C-8FB6746E3CA9}" type="presOf" srcId="{FAB0D79A-6A73-465B-8361-1FE36EEDCA6C}" destId="{2234A398-5A18-440A-9B31-5D99EC30BE8C}" srcOrd="0" destOrd="0" presId="urn:microsoft.com/office/officeart/2005/8/layout/list1#2"/>
    <dgm:cxn modelId="{1D7A2BE2-7B6A-4A25-9132-CFD9B8EADD57}" type="presOf" srcId="{6803AE33-8C4D-49FF-A701-3AEB5FFD114C}" destId="{9D1AF6DF-8EBD-4BA9-AB1C-83666B416551}" srcOrd="1" destOrd="0" presId="urn:microsoft.com/office/officeart/2005/8/layout/list1#2"/>
    <dgm:cxn modelId="{876CB1BD-F97D-4315-AF3C-4B8873154413}" type="presOf" srcId="{35CE50FE-FA6B-438A-BDBA-9B273E6736BA}" destId="{E022AD64-6C14-41D5-BC9F-2BFBC0D6C3E0}" srcOrd="1" destOrd="0" presId="urn:microsoft.com/office/officeart/2005/8/layout/list1#2"/>
    <dgm:cxn modelId="{045A973B-2793-4233-B0DD-A06A4D9E568A}" srcId="{B7B4D503-0B80-4460-922F-678D7B3B9A0D}" destId="{35CE50FE-FA6B-438A-BDBA-9B273E6736BA}" srcOrd="1" destOrd="0" parTransId="{041EA2AA-79BF-4E81-BE26-7602451C547A}" sibTransId="{5E917E99-E082-4E09-A2C0-44C12F971A6A}"/>
    <dgm:cxn modelId="{A2F622A2-E4DB-4477-942D-FD44AEB4E764}" srcId="{B7B4D503-0B80-4460-922F-678D7B3B9A0D}" destId="{FAB0D79A-6A73-465B-8361-1FE36EEDCA6C}" srcOrd="2" destOrd="0" parTransId="{33450DC6-26F7-411A-BD9F-F57016F3B766}" sibTransId="{5104A0D4-D885-4FBB-8599-D9DDBD387BC4}"/>
    <dgm:cxn modelId="{E3A69125-6FFB-45E4-9E9E-B6EA314C1766}" srcId="{35CE50FE-FA6B-438A-BDBA-9B273E6736BA}" destId="{0CAD6BAE-C3D8-4C9E-99F7-B8721A5E98BA}" srcOrd="0" destOrd="0" parTransId="{8DB6AA9C-2239-43DF-9839-D6CB1D543D54}" sibTransId="{24056423-FE4B-4F8C-AC4A-01D94F90392B}"/>
    <dgm:cxn modelId="{662BAB10-7B2F-4801-8895-65C9479A5AFF}" type="presOf" srcId="{F141BD60-192D-473C-8BFF-51EBA72EF4DA}" destId="{5A24B487-9853-4531-942F-0828F87EEA18}" srcOrd="1" destOrd="0" presId="urn:microsoft.com/office/officeart/2005/8/layout/list1#2"/>
    <dgm:cxn modelId="{768DF3E5-91D6-43C5-9FA3-C64C84C67A26}" srcId="{FAB0D79A-6A73-465B-8361-1FE36EEDCA6C}" destId="{69C06211-77AB-4945-9617-FE72D514367D}" srcOrd="0" destOrd="0" parTransId="{E4A86DB6-52D1-44D9-9B48-953F9A9F4DCE}" sibTransId="{B618DDCC-A5A9-44B3-AC48-7ED49C7AFCBB}"/>
    <dgm:cxn modelId="{5DA867DB-4E75-42E6-8B5A-1F2B65992BA7}" type="presOf" srcId="{B7B4D503-0B80-4460-922F-678D7B3B9A0D}" destId="{01DD0F12-12F5-4D40-B8E1-50F8BA73202A}" srcOrd="0" destOrd="0" presId="urn:microsoft.com/office/officeart/2005/8/layout/list1#2"/>
    <dgm:cxn modelId="{3E38E2C9-3EE9-4965-B052-B7339F64FF7F}" srcId="{B7B4D503-0B80-4460-922F-678D7B3B9A0D}" destId="{66AB0B1A-9D2A-4ABB-AE3D-848F4206F03B}" srcOrd="5" destOrd="0" parTransId="{C2905DB9-4ED2-41E9-B833-AD219FA9F5A0}" sibTransId="{68C2A47C-2E44-4145-A35C-F809E6CE4986}"/>
    <dgm:cxn modelId="{6E20AF02-EB0D-4104-A5E1-97347C1AEF8B}" type="presOf" srcId="{66AB0B1A-9D2A-4ABB-AE3D-848F4206F03B}" destId="{5C902EA9-4C9D-40BE-8F2B-9DD968AC8B64}" srcOrd="0" destOrd="0" presId="urn:microsoft.com/office/officeart/2005/8/layout/list1#2"/>
    <dgm:cxn modelId="{B3A9A309-4955-47E0-A62F-54101AE9EF22}" srcId="{B7B4D503-0B80-4460-922F-678D7B3B9A0D}" destId="{6803AE33-8C4D-49FF-A701-3AEB5FFD114C}" srcOrd="0" destOrd="0" parTransId="{71CB2A66-749B-4C8F-9BAC-3469E95A323C}" sibTransId="{0BE976F9-0D26-497C-8000-721D61B1AB27}"/>
    <dgm:cxn modelId="{E8FACF29-A080-43EA-A24C-36203ACD16AF}" type="presParOf" srcId="{01DD0F12-12F5-4D40-B8E1-50F8BA73202A}" destId="{709D80A6-72FB-4616-B5E3-B5DD741D5F23}" srcOrd="0" destOrd="0" presId="urn:microsoft.com/office/officeart/2005/8/layout/list1#2"/>
    <dgm:cxn modelId="{D5AC9829-7D23-48AB-A1FA-B10BC712696F}" type="presParOf" srcId="{709D80A6-72FB-4616-B5E3-B5DD741D5F23}" destId="{76495F65-323E-4916-B636-C8D6D15ABDE0}" srcOrd="0" destOrd="0" presId="urn:microsoft.com/office/officeart/2005/8/layout/list1#2"/>
    <dgm:cxn modelId="{E4FB87D9-2239-4995-ADCD-5D035A32B7B9}" type="presParOf" srcId="{709D80A6-72FB-4616-B5E3-B5DD741D5F23}" destId="{9D1AF6DF-8EBD-4BA9-AB1C-83666B416551}" srcOrd="1" destOrd="0" presId="urn:microsoft.com/office/officeart/2005/8/layout/list1#2"/>
    <dgm:cxn modelId="{46EF3E35-3450-47F2-BD9C-B2CCC739075B}" type="presParOf" srcId="{01DD0F12-12F5-4D40-B8E1-50F8BA73202A}" destId="{71934524-F682-452D-88D9-5DEC2E6B5015}" srcOrd="1" destOrd="0" presId="urn:microsoft.com/office/officeart/2005/8/layout/list1#2"/>
    <dgm:cxn modelId="{0A4394F6-AA9F-4CF2-A224-5C15EF526B4B}" type="presParOf" srcId="{01DD0F12-12F5-4D40-B8E1-50F8BA73202A}" destId="{64F3F243-0CC4-4CEF-93F2-5776498F90DB}" srcOrd="2" destOrd="0" presId="urn:microsoft.com/office/officeart/2005/8/layout/list1#2"/>
    <dgm:cxn modelId="{ED135B40-356E-4E87-834F-E4667140293C}" type="presParOf" srcId="{01DD0F12-12F5-4D40-B8E1-50F8BA73202A}" destId="{45C074A4-D50D-4582-A1CA-82DFC52CD331}" srcOrd="3" destOrd="0" presId="urn:microsoft.com/office/officeart/2005/8/layout/list1#2"/>
    <dgm:cxn modelId="{575A2F2B-2B4F-43EC-818C-B7E12DDDF3E9}" type="presParOf" srcId="{01DD0F12-12F5-4D40-B8E1-50F8BA73202A}" destId="{9ADB6F5D-9C9F-48E8-BA73-30A7CB91DDA9}" srcOrd="4" destOrd="0" presId="urn:microsoft.com/office/officeart/2005/8/layout/list1#2"/>
    <dgm:cxn modelId="{9CB32CDE-348E-41D1-B8F9-95CA9A2BB358}" type="presParOf" srcId="{9ADB6F5D-9C9F-48E8-BA73-30A7CB91DDA9}" destId="{1DA2DBA8-FF13-4046-9A4B-FA26A7A8AE04}" srcOrd="0" destOrd="0" presId="urn:microsoft.com/office/officeart/2005/8/layout/list1#2"/>
    <dgm:cxn modelId="{EFC7B67D-EA87-4273-8C2D-2368BBB7218A}" type="presParOf" srcId="{9ADB6F5D-9C9F-48E8-BA73-30A7CB91DDA9}" destId="{E022AD64-6C14-41D5-BC9F-2BFBC0D6C3E0}" srcOrd="1" destOrd="0" presId="urn:microsoft.com/office/officeart/2005/8/layout/list1#2"/>
    <dgm:cxn modelId="{2B0B1F95-4B76-472F-A7C9-7251A2F918D3}" type="presParOf" srcId="{01DD0F12-12F5-4D40-B8E1-50F8BA73202A}" destId="{EA1C4785-F717-46FE-9168-8C8D21641086}" srcOrd="5" destOrd="0" presId="urn:microsoft.com/office/officeart/2005/8/layout/list1#2"/>
    <dgm:cxn modelId="{9627A8E8-A74A-4B1E-89F4-6766DE1ACE37}" type="presParOf" srcId="{01DD0F12-12F5-4D40-B8E1-50F8BA73202A}" destId="{F901923D-E6E1-47FE-BE41-8B8C66EFA3AF}" srcOrd="6" destOrd="0" presId="urn:microsoft.com/office/officeart/2005/8/layout/list1#2"/>
    <dgm:cxn modelId="{1DF9D7DA-C448-496C-8B8B-E830E4A0814F}" type="presParOf" srcId="{01DD0F12-12F5-4D40-B8E1-50F8BA73202A}" destId="{CC18E8B9-19B1-4F96-A127-5A94E08F615B}" srcOrd="7" destOrd="0" presId="urn:microsoft.com/office/officeart/2005/8/layout/list1#2"/>
    <dgm:cxn modelId="{F929161F-4AAF-4766-A387-286B2ECEBC11}" type="presParOf" srcId="{01DD0F12-12F5-4D40-B8E1-50F8BA73202A}" destId="{EE85961F-4A4D-4EDE-855D-760D922C48F6}" srcOrd="8" destOrd="0" presId="urn:microsoft.com/office/officeart/2005/8/layout/list1#2"/>
    <dgm:cxn modelId="{8F06F7D1-628F-4661-BD9F-C8347EB1FC06}" type="presParOf" srcId="{EE85961F-4A4D-4EDE-855D-760D922C48F6}" destId="{2234A398-5A18-440A-9B31-5D99EC30BE8C}" srcOrd="0" destOrd="0" presId="urn:microsoft.com/office/officeart/2005/8/layout/list1#2"/>
    <dgm:cxn modelId="{CCB44C85-F44D-4052-B803-B2D0D707C7DD}" type="presParOf" srcId="{EE85961F-4A4D-4EDE-855D-760D922C48F6}" destId="{51995420-F191-467D-9BF2-AC4D4D44A822}" srcOrd="1" destOrd="0" presId="urn:microsoft.com/office/officeart/2005/8/layout/list1#2"/>
    <dgm:cxn modelId="{9D78ACAF-890A-413C-BF49-CDB19B0C198A}" type="presParOf" srcId="{01DD0F12-12F5-4D40-B8E1-50F8BA73202A}" destId="{93798D40-17A4-4F60-925E-8DD017A1743F}" srcOrd="9" destOrd="0" presId="urn:microsoft.com/office/officeart/2005/8/layout/list1#2"/>
    <dgm:cxn modelId="{C202862A-7E7B-4B84-B809-41170FB083E1}" type="presParOf" srcId="{01DD0F12-12F5-4D40-B8E1-50F8BA73202A}" destId="{3C6D13E9-035D-48C2-B157-0FA2B30F21B6}" srcOrd="10" destOrd="0" presId="urn:microsoft.com/office/officeart/2005/8/layout/list1#2"/>
    <dgm:cxn modelId="{6F326757-A29A-4C2B-9BBF-9AA75F9D5717}" type="presParOf" srcId="{01DD0F12-12F5-4D40-B8E1-50F8BA73202A}" destId="{7758B495-5909-4064-9DBB-DB7174BA12C0}" srcOrd="11" destOrd="0" presId="urn:microsoft.com/office/officeart/2005/8/layout/list1#2"/>
    <dgm:cxn modelId="{AAD41D4C-824B-4167-833D-4D33485CD3B6}" type="presParOf" srcId="{01DD0F12-12F5-4D40-B8E1-50F8BA73202A}" destId="{97E33218-D9B4-450A-ADCF-15F378CFDF2A}" srcOrd="12" destOrd="0" presId="urn:microsoft.com/office/officeart/2005/8/layout/list1#2"/>
    <dgm:cxn modelId="{BC1AD7E6-BFFA-4A56-8D07-559426843F9E}" type="presParOf" srcId="{97E33218-D9B4-450A-ADCF-15F378CFDF2A}" destId="{5022597B-6788-4087-8355-5FA2993CB5E5}" srcOrd="0" destOrd="0" presId="urn:microsoft.com/office/officeart/2005/8/layout/list1#2"/>
    <dgm:cxn modelId="{EE6AB2CB-1C34-478E-B8A3-A55C4AE40EC8}" type="presParOf" srcId="{97E33218-D9B4-450A-ADCF-15F378CFDF2A}" destId="{4AE3A22F-8965-4F27-99D2-5DD1D90C6903}" srcOrd="1" destOrd="0" presId="urn:microsoft.com/office/officeart/2005/8/layout/list1#2"/>
    <dgm:cxn modelId="{B09EDCEF-D511-409F-906D-4CD063EADF16}" type="presParOf" srcId="{01DD0F12-12F5-4D40-B8E1-50F8BA73202A}" destId="{961EED4D-74E6-48DE-A597-C3848ED123BB}" srcOrd="13" destOrd="0" presId="urn:microsoft.com/office/officeart/2005/8/layout/list1#2"/>
    <dgm:cxn modelId="{4EEAC945-2CF2-4096-A6C2-E5536A1AF277}" type="presParOf" srcId="{01DD0F12-12F5-4D40-B8E1-50F8BA73202A}" destId="{B0711A90-9371-4976-9A41-9F7B7DAF4FD3}" srcOrd="14" destOrd="0" presId="urn:microsoft.com/office/officeart/2005/8/layout/list1#2"/>
    <dgm:cxn modelId="{64F08807-BC64-4077-9844-5E4BDA038FA4}" type="presParOf" srcId="{01DD0F12-12F5-4D40-B8E1-50F8BA73202A}" destId="{2CB822DF-93ED-4A08-B98D-955721E438FB}" srcOrd="15" destOrd="0" presId="urn:microsoft.com/office/officeart/2005/8/layout/list1#2"/>
    <dgm:cxn modelId="{43B5EB8D-0F02-4F0D-A375-933B9B854D62}" type="presParOf" srcId="{01DD0F12-12F5-4D40-B8E1-50F8BA73202A}" destId="{1B306FFB-42C4-45F0-97F4-9E2C927FC71D}" srcOrd="16" destOrd="0" presId="urn:microsoft.com/office/officeart/2005/8/layout/list1#2"/>
    <dgm:cxn modelId="{5413206C-E206-4F0B-9446-EFAF35410E5F}" type="presParOf" srcId="{1B306FFB-42C4-45F0-97F4-9E2C927FC71D}" destId="{E64CDB90-0C39-46DB-BBEF-A41F4056EFE2}" srcOrd="0" destOrd="0" presId="urn:microsoft.com/office/officeart/2005/8/layout/list1#2"/>
    <dgm:cxn modelId="{24EC0B9F-B295-4F3F-84C9-305B8FB853EB}" type="presParOf" srcId="{1B306FFB-42C4-45F0-97F4-9E2C927FC71D}" destId="{5A24B487-9853-4531-942F-0828F87EEA18}" srcOrd="1" destOrd="0" presId="urn:microsoft.com/office/officeart/2005/8/layout/list1#2"/>
    <dgm:cxn modelId="{457B9092-60A4-4592-A517-84F19CEFDAFC}" type="presParOf" srcId="{01DD0F12-12F5-4D40-B8E1-50F8BA73202A}" destId="{6599A6E1-F003-4CB1-A9C2-0763DA1D67B3}" srcOrd="17" destOrd="0" presId="urn:microsoft.com/office/officeart/2005/8/layout/list1#2"/>
    <dgm:cxn modelId="{68397A6B-E3BA-428F-AB21-FAC43FFB0B84}" type="presParOf" srcId="{01DD0F12-12F5-4D40-B8E1-50F8BA73202A}" destId="{53B4E403-C519-41B1-ABAA-4F113F75C2D1}" srcOrd="18" destOrd="0" presId="urn:microsoft.com/office/officeart/2005/8/layout/list1#2"/>
    <dgm:cxn modelId="{BF79B361-4620-4E07-B1FB-CA036C3FB839}" type="presParOf" srcId="{01DD0F12-12F5-4D40-B8E1-50F8BA73202A}" destId="{6FBF6255-7CA3-4FB3-9BB2-12D109353738}" srcOrd="19" destOrd="0" presId="urn:microsoft.com/office/officeart/2005/8/layout/list1#2"/>
    <dgm:cxn modelId="{D4CA6E7A-9A7B-4003-A7AA-1C5D1CE99515}" type="presParOf" srcId="{01DD0F12-12F5-4D40-B8E1-50F8BA73202A}" destId="{5A1DCD71-B42A-4DDA-96AA-9FA01CDF22D2}" srcOrd="20" destOrd="0" presId="urn:microsoft.com/office/officeart/2005/8/layout/list1#2"/>
    <dgm:cxn modelId="{C02FFD16-CFE4-44AE-B840-9DEDA1901203}" type="presParOf" srcId="{5A1DCD71-B42A-4DDA-96AA-9FA01CDF22D2}" destId="{5C902EA9-4C9D-40BE-8F2B-9DD968AC8B64}" srcOrd="0" destOrd="0" presId="urn:microsoft.com/office/officeart/2005/8/layout/list1#2"/>
    <dgm:cxn modelId="{A108D155-A05A-4973-8281-0A7380F4AE1E}" type="presParOf" srcId="{5A1DCD71-B42A-4DDA-96AA-9FA01CDF22D2}" destId="{54E3F685-610D-482E-841A-1635A1D94BEB}" srcOrd="1" destOrd="0" presId="urn:microsoft.com/office/officeart/2005/8/layout/list1#2"/>
    <dgm:cxn modelId="{F9328159-51C9-45A1-A58B-FD83CA9746D7}" type="presParOf" srcId="{01DD0F12-12F5-4D40-B8E1-50F8BA73202A}" destId="{203B69BB-1FC1-4F1D-B137-0AD9E86B9AF1}" srcOrd="21" destOrd="0" presId="urn:microsoft.com/office/officeart/2005/8/layout/list1#2"/>
    <dgm:cxn modelId="{3FB4D6DC-45AB-4F0D-9CB0-44A63540E67B}" type="presParOf" srcId="{01DD0F12-12F5-4D40-B8E1-50F8BA73202A}" destId="{A442165D-928B-4574-A112-A9E5393B38AB}" srcOrd="22" destOrd="0" presId="urn:microsoft.com/office/officeart/2005/8/layout/list1#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6AA0FF-3772-4C88-B9D9-D7702591B9A7}">
      <dsp:nvSpPr>
        <dsp:cNvPr id="0" name=""/>
        <dsp:cNvSpPr/>
      </dsp:nvSpPr>
      <dsp:spPr>
        <a:xfrm>
          <a:off x="0" y="119559"/>
          <a:ext cx="7726680" cy="1631599"/>
        </a:xfrm>
        <a:prstGeom prst="rect">
          <a:avLst/>
        </a:prstGeom>
        <a:no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99676" tIns="812292" rIns="599676" bIns="99568" numCol="1" spcCol="1270" anchor="t" anchorCtr="0">
          <a:noAutofit/>
        </a:bodyPr>
        <a:lstStyle/>
        <a:p>
          <a:pPr marL="114300" lvl="1" indent="-114300" algn="just" defTabSz="622300" rtl="1">
            <a:lnSpc>
              <a:spcPct val="90000"/>
            </a:lnSpc>
            <a:spcBef>
              <a:spcPct val="0"/>
            </a:spcBef>
            <a:spcAft>
              <a:spcPct val="15000"/>
            </a:spcAft>
            <a:buChar char="••"/>
          </a:pPr>
          <a:r>
            <a:rPr lang="fa-IR" sz="1400" kern="1200" dirty="0" smtClean="0">
              <a:solidFill>
                <a:schemeClr val="bg2"/>
              </a:solidFill>
              <a:ea typeface="+mn-ea"/>
              <a:cs typeface="B Nazanin" panose="00000400000000000000" pitchFamily="2" charset="-78"/>
            </a:rPr>
            <a:t>تکنیک اصلی این قرارداد ها این است که برای درآمد زایی از دارایی ها صرفا نباید مالک بود. کافی است متخصص استفاده از یک دارایی باشید. اگر پول ندارید ولی تخصص دارید می توانید کار کنید؛ چون مالک، دارایی مورد نیازتان را به شما اجاره می دهد. </a:t>
          </a:r>
          <a:endParaRPr lang="en-US" sz="1400" kern="1200" dirty="0">
            <a:solidFill>
              <a:schemeClr val="bg2"/>
            </a:solidFill>
            <a:cs typeface="B Nazanin" panose="00000400000000000000" pitchFamily="2" charset="-78"/>
          </a:endParaRPr>
        </a:p>
      </dsp:txBody>
      <dsp:txXfrm>
        <a:off x="0" y="119559"/>
        <a:ext cx="7726680" cy="1631599"/>
      </dsp:txXfrm>
    </dsp:sp>
    <dsp:sp modelId="{8B3DCA86-CC99-48ED-8764-6E81C7AE6BE9}">
      <dsp:nvSpPr>
        <dsp:cNvPr id="0" name=""/>
        <dsp:cNvSpPr/>
      </dsp:nvSpPr>
      <dsp:spPr>
        <a:xfrm>
          <a:off x="2110534" y="32495"/>
          <a:ext cx="5229811" cy="736503"/>
        </a:xfrm>
        <a:prstGeom prst="rect">
          <a:avLst/>
        </a:prstGeom>
        <a:solidFill>
          <a:schemeClr val="accent2"/>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4435" tIns="0" rIns="204435" bIns="0" numCol="1" spcCol="1270" anchor="ctr" anchorCtr="0">
          <a:noAutofit/>
        </a:bodyPr>
        <a:lstStyle/>
        <a:p>
          <a:pPr lvl="0" algn="r" defTabSz="711200" rtl="0">
            <a:lnSpc>
              <a:spcPct val="90000"/>
            </a:lnSpc>
            <a:spcBef>
              <a:spcPct val="0"/>
            </a:spcBef>
            <a:spcAft>
              <a:spcPct val="35000"/>
            </a:spcAft>
          </a:pPr>
          <a:r>
            <a:rPr lang="fa-IR" sz="1600" b="1" kern="1200" dirty="0" smtClean="0">
              <a:solidFill>
                <a:schemeClr val="bg2"/>
              </a:solidFill>
              <a:ea typeface="+mn-ea"/>
              <a:cs typeface="B Nazanin" panose="00000400000000000000" pitchFamily="2" charset="-78"/>
            </a:rPr>
            <a:t>نقش این نوع قراردادها در گردش اقتصادی و مالی کشورهای جهان</a:t>
          </a:r>
          <a:endParaRPr lang="en-US" sz="1600" b="1" kern="1200" dirty="0" smtClean="0">
            <a:solidFill>
              <a:schemeClr val="bg2"/>
            </a:solidFill>
            <a:ea typeface="+mn-ea"/>
            <a:cs typeface="B Nazanin" panose="00000400000000000000" pitchFamily="2" charset="-78"/>
          </a:endParaRPr>
        </a:p>
        <a:p>
          <a:pPr lvl="0" algn="r" defTabSz="711200" rtl="0">
            <a:lnSpc>
              <a:spcPct val="90000"/>
            </a:lnSpc>
            <a:spcBef>
              <a:spcPct val="0"/>
            </a:spcBef>
            <a:spcAft>
              <a:spcPct val="35000"/>
            </a:spcAft>
          </a:pPr>
          <a:endParaRPr lang="en-US" sz="1800" b="1" kern="1200" dirty="0">
            <a:solidFill>
              <a:schemeClr val="bg2"/>
            </a:solidFill>
          </a:endParaRPr>
        </a:p>
      </dsp:txBody>
      <dsp:txXfrm>
        <a:off x="2110534" y="32495"/>
        <a:ext cx="5229811" cy="736503"/>
      </dsp:txXfrm>
    </dsp:sp>
    <dsp:sp modelId="{EA904451-CA9C-48CF-A3F7-6C4003934218}">
      <dsp:nvSpPr>
        <dsp:cNvPr id="0" name=""/>
        <dsp:cNvSpPr/>
      </dsp:nvSpPr>
      <dsp:spPr>
        <a:xfrm>
          <a:off x="0" y="2027140"/>
          <a:ext cx="7726680" cy="1902763"/>
        </a:xfrm>
        <a:prstGeom prst="rect">
          <a:avLst/>
        </a:prstGeom>
        <a:no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99676" tIns="812292" rIns="599676" bIns="99568" numCol="1" spcCol="1270" anchor="t" anchorCtr="0">
          <a:noAutofit/>
        </a:bodyPr>
        <a:lstStyle/>
        <a:p>
          <a:pPr marL="114300" lvl="1" indent="-114300" algn="just" defTabSz="622300" rtl="1">
            <a:lnSpc>
              <a:spcPct val="90000"/>
            </a:lnSpc>
            <a:spcBef>
              <a:spcPct val="0"/>
            </a:spcBef>
            <a:spcAft>
              <a:spcPct val="15000"/>
            </a:spcAft>
            <a:buChar char="••"/>
          </a:pPr>
          <a:r>
            <a:rPr lang="fa-IR" sz="1400" kern="1200" dirty="0" smtClean="0">
              <a:solidFill>
                <a:schemeClr val="bg2"/>
              </a:solidFill>
              <a:ea typeface="+mn-ea"/>
              <a:cs typeface="B Nazanin" panose="00000400000000000000" pitchFamily="2" charset="-78"/>
            </a:rPr>
            <a:t>شرکت هتل بین المللی شرایتون مالک ساختمان های اصلی و بزرگ هتل های خود در تعدادی از شهرهای جهان نیست. در حالی که شما در هتل شرایتون اقامت می کنید ولی در ساختمانی که مالک آن صاحب هتل نیست اقامت دارید. شرکت های بزرگی هستند که صاحب ساختمان های بزرگ اداری خود نیستند و پول ساختمان اداری را صرف خرید ماشین آلات و یا هزینه های توسعه و فن آوری کرده اند و در عوض اجاره ساختمان اداری را می پردازند. </a:t>
          </a:r>
          <a:endParaRPr lang="en-US" sz="1400" kern="1200" dirty="0">
            <a:solidFill>
              <a:schemeClr val="bg2"/>
            </a:solidFill>
            <a:cs typeface="B Nazanin" panose="00000400000000000000" pitchFamily="2" charset="-78"/>
          </a:endParaRPr>
        </a:p>
      </dsp:txBody>
      <dsp:txXfrm>
        <a:off x="0" y="2027140"/>
        <a:ext cx="7726680" cy="1902763"/>
      </dsp:txXfrm>
    </dsp:sp>
    <dsp:sp modelId="{388E0281-7FCC-4892-BD85-59C45354E9DA}">
      <dsp:nvSpPr>
        <dsp:cNvPr id="0" name=""/>
        <dsp:cNvSpPr/>
      </dsp:nvSpPr>
      <dsp:spPr>
        <a:xfrm>
          <a:off x="2003226" y="1988759"/>
          <a:ext cx="5337119" cy="687821"/>
        </a:xfrm>
        <a:prstGeom prst="rect">
          <a:avLst/>
        </a:prstGeom>
        <a:solidFill>
          <a:schemeClr val="accent2"/>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4435" tIns="0" rIns="204435" bIns="0" numCol="1" spcCol="1270" anchor="ctr" anchorCtr="0">
          <a:noAutofit/>
        </a:bodyPr>
        <a:lstStyle/>
        <a:p>
          <a:pPr lvl="0" algn="r" defTabSz="711200" rtl="0">
            <a:lnSpc>
              <a:spcPct val="90000"/>
            </a:lnSpc>
            <a:spcBef>
              <a:spcPct val="0"/>
            </a:spcBef>
            <a:spcAft>
              <a:spcPct val="35000"/>
            </a:spcAft>
          </a:pPr>
          <a:r>
            <a:rPr lang="fa-IR" sz="1600" b="1" kern="1200" dirty="0" smtClean="0">
              <a:solidFill>
                <a:schemeClr val="bg2"/>
              </a:solidFill>
              <a:cs typeface="B Nazanin" panose="00000400000000000000" pitchFamily="2" charset="-78"/>
            </a:rPr>
            <a:t>نمونه موردی موفق</a:t>
          </a:r>
          <a:endParaRPr lang="en-US" sz="1600" b="1" kern="1200" dirty="0">
            <a:solidFill>
              <a:schemeClr val="bg2"/>
            </a:solidFill>
            <a:cs typeface="B Nazanin" panose="00000400000000000000" pitchFamily="2" charset="-78"/>
          </a:endParaRPr>
        </a:p>
      </dsp:txBody>
      <dsp:txXfrm>
        <a:off x="2003226" y="1988759"/>
        <a:ext cx="5337119" cy="68782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FBCC73-22C7-4598-B6BA-563102CCB9BA}">
      <dsp:nvSpPr>
        <dsp:cNvPr id="0" name=""/>
        <dsp:cNvSpPr/>
      </dsp:nvSpPr>
      <dsp:spPr>
        <a:xfrm rot="5400000">
          <a:off x="7372852" y="153535"/>
          <a:ext cx="1007938" cy="705556"/>
        </a:xfrm>
        <a:prstGeom prst="chevron">
          <a:avLst/>
        </a:prstGeom>
        <a:solidFill>
          <a:schemeClr val="accent1">
            <a:alpha val="90000"/>
            <a:hueOff val="0"/>
            <a:satOff val="0"/>
            <a:lumOff val="0"/>
            <a:alphaOff val="0"/>
          </a:schemeClr>
        </a:solidFill>
        <a:ln w="25400" cap="flat" cmpd="sng" algn="ctr">
          <a:solidFill>
            <a:schemeClr val="accent1">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fa-IR" sz="1300" kern="1200" dirty="0" smtClean="0">
              <a:cs typeface="B Titr" panose="00000700000000000000" pitchFamily="2" charset="-78"/>
            </a:rPr>
            <a:t>1</a:t>
          </a:r>
          <a:endParaRPr lang="en-US" sz="1300" kern="1200" dirty="0">
            <a:cs typeface="B Titr" panose="00000700000000000000" pitchFamily="2" charset="-78"/>
          </a:endParaRPr>
        </a:p>
      </dsp:txBody>
      <dsp:txXfrm rot="-5400000">
        <a:off x="7524043" y="355122"/>
        <a:ext cx="705556" cy="302382"/>
      </dsp:txXfrm>
    </dsp:sp>
    <dsp:sp modelId="{0F61B950-06EE-4637-A00A-D4F4184A15BB}">
      <dsp:nvSpPr>
        <dsp:cNvPr id="0" name=""/>
        <dsp:cNvSpPr/>
      </dsp:nvSpPr>
      <dsp:spPr>
        <a:xfrm rot="16200000">
          <a:off x="3434441" y="-3432096"/>
          <a:ext cx="655160" cy="7524043"/>
        </a:xfrm>
        <a:prstGeom prst="round2SameRect">
          <a:avLst/>
        </a:prstGeom>
        <a:solidFill>
          <a:schemeClr val="lt1">
            <a:alpha val="90000"/>
            <a:hueOff val="0"/>
            <a:satOff val="0"/>
            <a:lumOff val="0"/>
            <a:alphaOff val="0"/>
          </a:schemeClr>
        </a:solidFill>
        <a:ln w="25400" cap="flat" cmpd="sng" algn="ctr">
          <a:solidFill>
            <a:schemeClr val="accent1">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525" tIns="9525" rIns="106680" bIns="9525" numCol="1" spcCol="1270" anchor="ctr" anchorCtr="0">
          <a:noAutofit/>
        </a:bodyPr>
        <a:lstStyle/>
        <a:p>
          <a:pPr marL="114300" lvl="1" indent="-114300" algn="r" defTabSz="666750" rtl="1">
            <a:lnSpc>
              <a:spcPct val="90000"/>
            </a:lnSpc>
            <a:spcBef>
              <a:spcPct val="0"/>
            </a:spcBef>
            <a:spcAft>
              <a:spcPct val="15000"/>
            </a:spcAft>
            <a:buChar char="••"/>
          </a:pPr>
          <a:r>
            <a:rPr lang="fa-IR" sz="1500" kern="1200" dirty="0" smtClean="0">
              <a:cs typeface="B Nazanin" panose="00000400000000000000" pitchFamily="2" charset="-78"/>
            </a:rPr>
            <a:t>افزایش قدرت خرید به صورت جایگزینی قدرت اجاره با قدرت خرید</a:t>
          </a:r>
          <a:endParaRPr lang="en-US" sz="1500" kern="1200" dirty="0">
            <a:cs typeface="B Nazanin" panose="00000400000000000000" pitchFamily="2" charset="-78"/>
          </a:endParaRPr>
        </a:p>
      </dsp:txBody>
      <dsp:txXfrm rot="5400000">
        <a:off x="31982" y="34327"/>
        <a:ext cx="7492061" cy="591196"/>
      </dsp:txXfrm>
    </dsp:sp>
    <dsp:sp modelId="{BF974B0D-5384-49FC-802A-348798D51E34}">
      <dsp:nvSpPr>
        <dsp:cNvPr id="0" name=""/>
        <dsp:cNvSpPr/>
      </dsp:nvSpPr>
      <dsp:spPr>
        <a:xfrm rot="5400000">
          <a:off x="7372852" y="1043378"/>
          <a:ext cx="1007938" cy="705556"/>
        </a:xfrm>
        <a:prstGeom prst="chevron">
          <a:avLst/>
        </a:prstGeom>
        <a:solidFill>
          <a:schemeClr val="accent1">
            <a:alpha val="90000"/>
            <a:hueOff val="0"/>
            <a:satOff val="0"/>
            <a:lumOff val="0"/>
            <a:alphaOff val="-10000"/>
          </a:schemeClr>
        </a:solidFill>
        <a:ln w="25400" cap="flat" cmpd="sng" algn="ctr">
          <a:solidFill>
            <a:schemeClr val="accent1">
              <a:alpha val="90000"/>
              <a:hueOff val="0"/>
              <a:satOff val="0"/>
              <a:lumOff val="0"/>
              <a:alphaOff val="-1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fa-IR" sz="1300" b="1" kern="1200" dirty="0" smtClean="0">
              <a:cs typeface="B Nazanin" panose="00000400000000000000" pitchFamily="2" charset="-78"/>
            </a:rPr>
            <a:t>2</a:t>
          </a:r>
          <a:endParaRPr lang="en-US" sz="1300" b="1" kern="1200" dirty="0">
            <a:cs typeface="B Nazanin" panose="00000400000000000000" pitchFamily="2" charset="-78"/>
          </a:endParaRPr>
        </a:p>
      </dsp:txBody>
      <dsp:txXfrm rot="-5400000">
        <a:off x="7524043" y="1244965"/>
        <a:ext cx="705556" cy="302382"/>
      </dsp:txXfrm>
    </dsp:sp>
    <dsp:sp modelId="{F7244488-D11B-4C07-AF23-43A5F326C497}">
      <dsp:nvSpPr>
        <dsp:cNvPr id="0" name=""/>
        <dsp:cNvSpPr/>
      </dsp:nvSpPr>
      <dsp:spPr>
        <a:xfrm rot="16200000">
          <a:off x="3434441" y="-2542253"/>
          <a:ext cx="655160" cy="7524043"/>
        </a:xfrm>
        <a:prstGeom prst="round2SameRect">
          <a:avLst/>
        </a:prstGeom>
        <a:solidFill>
          <a:schemeClr val="lt1">
            <a:alpha val="90000"/>
            <a:hueOff val="0"/>
            <a:satOff val="0"/>
            <a:lumOff val="0"/>
            <a:alphaOff val="0"/>
          </a:schemeClr>
        </a:solidFill>
        <a:ln w="25400" cap="flat" cmpd="sng" algn="ctr">
          <a:solidFill>
            <a:schemeClr val="accent1">
              <a:alpha val="90000"/>
              <a:hueOff val="0"/>
              <a:satOff val="0"/>
              <a:lumOff val="0"/>
              <a:alphaOff val="-10000"/>
            </a:schemeClr>
          </a:solidFill>
          <a:prstDash val="solid"/>
        </a:ln>
        <a:effectLst/>
      </dsp:spPr>
      <dsp:style>
        <a:lnRef idx="2">
          <a:scrgbClr r="0" g="0" b="0"/>
        </a:lnRef>
        <a:fillRef idx="1">
          <a:scrgbClr r="0" g="0" b="0"/>
        </a:fillRef>
        <a:effectRef idx="0">
          <a:scrgbClr r="0" g="0" b="0"/>
        </a:effectRef>
        <a:fontRef idx="minor"/>
      </dsp:style>
    </dsp:sp>
    <dsp:sp modelId="{1FD5AB80-6FBB-44F5-AC08-3D8E87B8FD26}">
      <dsp:nvSpPr>
        <dsp:cNvPr id="0" name=""/>
        <dsp:cNvSpPr/>
      </dsp:nvSpPr>
      <dsp:spPr>
        <a:xfrm rot="5400000">
          <a:off x="7372852" y="1933221"/>
          <a:ext cx="1007938" cy="705556"/>
        </a:xfrm>
        <a:prstGeom prst="chevron">
          <a:avLst/>
        </a:prstGeom>
        <a:solidFill>
          <a:schemeClr val="accent1">
            <a:alpha val="90000"/>
            <a:hueOff val="0"/>
            <a:satOff val="0"/>
            <a:lumOff val="0"/>
            <a:alphaOff val="-20000"/>
          </a:schemeClr>
        </a:solidFill>
        <a:ln w="25400" cap="flat" cmpd="sng" algn="ctr">
          <a:solidFill>
            <a:schemeClr val="accent1">
              <a:alpha val="90000"/>
              <a:hueOff val="0"/>
              <a:satOff val="0"/>
              <a:lumOff val="0"/>
              <a:alphaOff val="-2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fa-IR" sz="1300" b="1" kern="1200" dirty="0" smtClean="0">
              <a:cs typeface="B Nazanin" panose="00000400000000000000" pitchFamily="2" charset="-78"/>
            </a:rPr>
            <a:t>3</a:t>
          </a:r>
          <a:endParaRPr lang="en-US" sz="1300" b="1" kern="1200" dirty="0">
            <a:cs typeface="B Nazanin" panose="00000400000000000000" pitchFamily="2" charset="-78"/>
          </a:endParaRPr>
        </a:p>
      </dsp:txBody>
      <dsp:txXfrm rot="-5400000">
        <a:off x="7524043" y="2134808"/>
        <a:ext cx="705556" cy="302382"/>
      </dsp:txXfrm>
    </dsp:sp>
    <dsp:sp modelId="{AA638699-43FE-4555-8F31-2404116AFBCF}">
      <dsp:nvSpPr>
        <dsp:cNvPr id="0" name=""/>
        <dsp:cNvSpPr/>
      </dsp:nvSpPr>
      <dsp:spPr>
        <a:xfrm rot="16200000">
          <a:off x="3434441" y="-1652410"/>
          <a:ext cx="655160" cy="7524043"/>
        </a:xfrm>
        <a:prstGeom prst="round2SameRect">
          <a:avLst/>
        </a:prstGeom>
        <a:solidFill>
          <a:schemeClr val="lt1">
            <a:alpha val="90000"/>
            <a:hueOff val="0"/>
            <a:satOff val="0"/>
            <a:lumOff val="0"/>
            <a:alphaOff val="0"/>
          </a:schemeClr>
        </a:solidFill>
        <a:ln w="25400" cap="flat" cmpd="sng" algn="ctr">
          <a:solidFill>
            <a:schemeClr val="accent1">
              <a:alpha val="90000"/>
              <a:hueOff val="0"/>
              <a:satOff val="0"/>
              <a:lumOff val="0"/>
              <a:alphaOff val="-2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035" tIns="26035" rIns="291592" bIns="26035" numCol="1" spcCol="1270" anchor="ctr" anchorCtr="0">
          <a:noAutofit/>
        </a:bodyPr>
        <a:lstStyle/>
        <a:p>
          <a:pPr marL="285750" lvl="1" indent="-285750" algn="l" defTabSz="1822450">
            <a:lnSpc>
              <a:spcPct val="90000"/>
            </a:lnSpc>
            <a:spcBef>
              <a:spcPct val="0"/>
            </a:spcBef>
            <a:spcAft>
              <a:spcPct val="15000"/>
            </a:spcAft>
            <a:buChar char="••"/>
          </a:pPr>
          <a:endParaRPr lang="en-US" sz="4100" kern="1200" dirty="0"/>
        </a:p>
      </dsp:txBody>
      <dsp:txXfrm rot="5400000">
        <a:off x="31982" y="1814013"/>
        <a:ext cx="7492061" cy="591196"/>
      </dsp:txXfrm>
    </dsp:sp>
    <dsp:sp modelId="{2101A222-B00E-4D98-8F17-F0F158E32CCD}">
      <dsp:nvSpPr>
        <dsp:cNvPr id="0" name=""/>
        <dsp:cNvSpPr/>
      </dsp:nvSpPr>
      <dsp:spPr>
        <a:xfrm rot="5400000">
          <a:off x="7372852" y="2823064"/>
          <a:ext cx="1007938" cy="705556"/>
        </a:xfrm>
        <a:prstGeom prst="chevron">
          <a:avLst/>
        </a:prstGeom>
        <a:solidFill>
          <a:schemeClr val="accent1">
            <a:alpha val="90000"/>
            <a:hueOff val="0"/>
            <a:satOff val="0"/>
            <a:lumOff val="0"/>
            <a:alphaOff val="-30000"/>
          </a:schemeClr>
        </a:solidFill>
        <a:ln w="25400" cap="flat" cmpd="sng" algn="ctr">
          <a:solidFill>
            <a:schemeClr val="accent1">
              <a:alpha val="90000"/>
              <a:hueOff val="0"/>
              <a:satOff val="0"/>
              <a:lumOff val="0"/>
              <a:alphaOff val="-3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fa-IR" sz="1300" b="1" kern="1200" dirty="0" smtClean="0">
              <a:cs typeface="B Nazanin" panose="00000400000000000000" pitchFamily="2" charset="-78"/>
            </a:rPr>
            <a:t>4</a:t>
          </a:r>
          <a:endParaRPr lang="en-US" sz="1300" b="1" kern="1200" dirty="0">
            <a:cs typeface="B Nazanin" panose="00000400000000000000" pitchFamily="2" charset="-78"/>
          </a:endParaRPr>
        </a:p>
      </dsp:txBody>
      <dsp:txXfrm rot="-5400000">
        <a:off x="7524043" y="3024651"/>
        <a:ext cx="705556" cy="302382"/>
      </dsp:txXfrm>
    </dsp:sp>
    <dsp:sp modelId="{8D2C8447-AC1C-43FE-88DE-FEBDECB2F156}">
      <dsp:nvSpPr>
        <dsp:cNvPr id="0" name=""/>
        <dsp:cNvSpPr/>
      </dsp:nvSpPr>
      <dsp:spPr>
        <a:xfrm rot="16200000">
          <a:off x="3434441" y="-762567"/>
          <a:ext cx="655160" cy="7524043"/>
        </a:xfrm>
        <a:prstGeom prst="round2SameRect">
          <a:avLst/>
        </a:prstGeom>
        <a:solidFill>
          <a:schemeClr val="lt1">
            <a:alpha val="90000"/>
            <a:hueOff val="0"/>
            <a:satOff val="0"/>
            <a:lumOff val="0"/>
            <a:alphaOff val="0"/>
          </a:schemeClr>
        </a:solidFill>
        <a:ln w="25400" cap="flat" cmpd="sng" algn="ctr">
          <a:solidFill>
            <a:schemeClr val="accent1">
              <a:alpha val="90000"/>
              <a:hueOff val="0"/>
              <a:satOff val="0"/>
              <a:lumOff val="0"/>
              <a:alphaOff val="-30000"/>
            </a:schemeClr>
          </a:solidFill>
          <a:prstDash val="solid"/>
        </a:ln>
        <a:effectLst/>
      </dsp:spPr>
      <dsp:style>
        <a:lnRef idx="2">
          <a:scrgbClr r="0" g="0" b="0"/>
        </a:lnRef>
        <a:fillRef idx="1">
          <a:scrgbClr r="0" g="0" b="0"/>
        </a:fillRef>
        <a:effectRef idx="0">
          <a:scrgbClr r="0" g="0" b="0"/>
        </a:effectRef>
        <a:fontRef idx="minor"/>
      </dsp:style>
    </dsp:sp>
    <dsp:sp modelId="{4A6C5699-8C74-4E3D-B89E-FC5D7B717BB0}">
      <dsp:nvSpPr>
        <dsp:cNvPr id="0" name=""/>
        <dsp:cNvSpPr/>
      </dsp:nvSpPr>
      <dsp:spPr>
        <a:xfrm rot="5400000">
          <a:off x="7372852" y="3712907"/>
          <a:ext cx="1007938" cy="705556"/>
        </a:xfrm>
        <a:prstGeom prst="chevron">
          <a:avLst/>
        </a:prstGeom>
        <a:solidFill>
          <a:schemeClr val="accent1">
            <a:alpha val="90000"/>
            <a:hueOff val="0"/>
            <a:satOff val="0"/>
            <a:lumOff val="0"/>
            <a:alphaOff val="-40000"/>
          </a:schemeClr>
        </a:solidFill>
        <a:ln w="25400" cap="flat" cmpd="sng" algn="ctr">
          <a:solidFill>
            <a:schemeClr val="accent1">
              <a:alpha val="90000"/>
              <a:hueOff val="0"/>
              <a:satOff val="0"/>
              <a:lumOff val="0"/>
              <a:alphaOff val="-4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fa-IR" sz="1300" b="1" kern="1200" dirty="0" smtClean="0">
              <a:cs typeface="B Nazanin" panose="00000400000000000000" pitchFamily="2" charset="-78"/>
            </a:rPr>
            <a:t>5</a:t>
          </a:r>
          <a:endParaRPr lang="en-US" sz="1300" b="1" kern="1200" dirty="0">
            <a:cs typeface="B Nazanin" panose="00000400000000000000" pitchFamily="2" charset="-78"/>
          </a:endParaRPr>
        </a:p>
      </dsp:txBody>
      <dsp:txXfrm rot="-5400000">
        <a:off x="7524043" y="3914494"/>
        <a:ext cx="705556" cy="302382"/>
      </dsp:txXfrm>
    </dsp:sp>
    <dsp:sp modelId="{3FA0A677-2B72-48E0-A75F-A2D85D418450}">
      <dsp:nvSpPr>
        <dsp:cNvPr id="0" name=""/>
        <dsp:cNvSpPr/>
      </dsp:nvSpPr>
      <dsp:spPr>
        <a:xfrm rot="16200000">
          <a:off x="3434441" y="127275"/>
          <a:ext cx="655160" cy="7524043"/>
        </a:xfrm>
        <a:prstGeom prst="round2SameRect">
          <a:avLst/>
        </a:prstGeom>
        <a:solidFill>
          <a:schemeClr val="lt1">
            <a:alpha val="90000"/>
            <a:hueOff val="0"/>
            <a:satOff val="0"/>
            <a:lumOff val="0"/>
            <a:alphaOff val="0"/>
          </a:schemeClr>
        </a:solidFill>
        <a:ln w="25400" cap="flat" cmpd="sng" algn="ctr">
          <a:solidFill>
            <a:schemeClr val="accent1">
              <a:alpha val="90000"/>
              <a:hueOff val="0"/>
              <a:satOff val="0"/>
              <a:lumOff val="0"/>
              <a:alphaOff val="-4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60" tIns="10160" rIns="113792" bIns="10160" numCol="1" spcCol="1270" anchor="ctr" anchorCtr="0">
          <a:noAutofit/>
        </a:bodyPr>
        <a:lstStyle/>
        <a:p>
          <a:pPr marL="171450" lvl="1" indent="-171450" algn="r" defTabSz="711200" rtl="1">
            <a:lnSpc>
              <a:spcPct val="90000"/>
            </a:lnSpc>
            <a:spcBef>
              <a:spcPct val="0"/>
            </a:spcBef>
            <a:spcAft>
              <a:spcPct val="15000"/>
            </a:spcAft>
            <a:buChar char="••"/>
          </a:pPr>
          <a:r>
            <a:rPr lang="fa-IR" sz="1600" kern="1200" dirty="0" smtClean="0">
              <a:cs typeface="B Nazanin" panose="00000400000000000000" pitchFamily="2" charset="-78"/>
            </a:rPr>
            <a:t>خلق طبقه متوسط</a:t>
          </a:r>
          <a:endParaRPr lang="en-US" sz="1600" kern="1200" dirty="0">
            <a:cs typeface="B Nazanin" panose="00000400000000000000" pitchFamily="2" charset="-78"/>
          </a:endParaRPr>
        </a:p>
        <a:p>
          <a:pPr marL="171450" lvl="1" indent="-171450" algn="l" defTabSz="755650">
            <a:lnSpc>
              <a:spcPct val="90000"/>
            </a:lnSpc>
            <a:spcBef>
              <a:spcPct val="0"/>
            </a:spcBef>
            <a:spcAft>
              <a:spcPct val="15000"/>
            </a:spcAft>
            <a:buChar char="••"/>
          </a:pPr>
          <a:endParaRPr lang="en-US" sz="1700" kern="1200" dirty="0"/>
        </a:p>
      </dsp:txBody>
      <dsp:txXfrm rot="5400000">
        <a:off x="31982" y="3593698"/>
        <a:ext cx="7492061" cy="59119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44E323-A92F-480A-8827-44A2781C84B5}">
      <dsp:nvSpPr>
        <dsp:cNvPr id="0" name=""/>
        <dsp:cNvSpPr/>
      </dsp:nvSpPr>
      <dsp:spPr>
        <a:xfrm>
          <a:off x="0" y="539"/>
          <a:ext cx="8229600" cy="0"/>
        </a:xfrm>
        <a:prstGeom prst="line">
          <a:avLst/>
        </a:prstGeom>
        <a:solidFill>
          <a:schemeClr val="accent2">
            <a:shade val="80000"/>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9EE278C-60D7-4377-87C6-37C9E6EDC37E}">
      <dsp:nvSpPr>
        <dsp:cNvPr id="0" name=""/>
        <dsp:cNvSpPr/>
      </dsp:nvSpPr>
      <dsp:spPr>
        <a:xfrm>
          <a:off x="0" y="539"/>
          <a:ext cx="8229600" cy="4909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r" defTabSz="711200" rtl="1">
            <a:lnSpc>
              <a:spcPct val="90000"/>
            </a:lnSpc>
            <a:spcBef>
              <a:spcPct val="0"/>
            </a:spcBef>
            <a:spcAft>
              <a:spcPct val="35000"/>
            </a:spcAft>
          </a:pPr>
          <a:r>
            <a:rPr lang="fa-IR" sz="1600" b="0" kern="1200" dirty="0" smtClean="0">
              <a:solidFill>
                <a:schemeClr val="bg1"/>
              </a:solidFill>
              <a:ea typeface="+mn-ea"/>
              <a:cs typeface="B Nazanin" panose="00000400000000000000" pitchFamily="2" charset="-78"/>
            </a:rPr>
            <a:t> </a:t>
          </a:r>
          <a:r>
            <a:rPr lang="fa-IR" sz="1600" b="0" kern="1200" dirty="0" smtClean="0">
              <a:solidFill>
                <a:schemeClr val="accent1"/>
              </a:solidFill>
              <a:ea typeface="+mn-ea"/>
              <a:cs typeface="B Nazanin" panose="00000400000000000000" pitchFamily="2" charset="-78"/>
            </a:rPr>
            <a:t>1- </a:t>
          </a:r>
          <a:r>
            <a:rPr lang="fa-IR" sz="1600" b="0" kern="1200" dirty="0" smtClean="0">
              <a:solidFill>
                <a:schemeClr val="bg1"/>
              </a:solidFill>
              <a:ea typeface="+mn-ea"/>
              <a:cs typeface="B Nazanin" panose="00000400000000000000" pitchFamily="2" charset="-78"/>
            </a:rPr>
            <a:t>خالی شدن ترازنامه های مستأجران از حجم دارائی هایی که احتمالا راکد خواهند بود.</a:t>
          </a:r>
          <a:endParaRPr lang="en-US" sz="1600" b="0" kern="1200" dirty="0">
            <a:solidFill>
              <a:schemeClr val="bg1"/>
            </a:solidFill>
            <a:cs typeface="B Nazanin" panose="00000400000000000000" pitchFamily="2" charset="-78"/>
          </a:endParaRPr>
        </a:p>
      </dsp:txBody>
      <dsp:txXfrm>
        <a:off x="0" y="539"/>
        <a:ext cx="8229600" cy="490946"/>
      </dsp:txXfrm>
    </dsp:sp>
    <dsp:sp modelId="{1F5DD44D-A2F9-4A48-8A49-7D4CD349D6D0}">
      <dsp:nvSpPr>
        <dsp:cNvPr id="0" name=""/>
        <dsp:cNvSpPr/>
      </dsp:nvSpPr>
      <dsp:spPr>
        <a:xfrm>
          <a:off x="0" y="491486"/>
          <a:ext cx="8229600" cy="0"/>
        </a:xfrm>
        <a:prstGeom prst="line">
          <a:avLst/>
        </a:prstGeom>
        <a:solidFill>
          <a:schemeClr val="accent2">
            <a:shade val="80000"/>
            <a:hueOff val="-50483"/>
            <a:satOff val="1260"/>
            <a:lumOff val="3143"/>
            <a:alphaOff val="0"/>
          </a:schemeClr>
        </a:solidFill>
        <a:ln w="25400" cap="flat" cmpd="sng" algn="ctr">
          <a:solidFill>
            <a:schemeClr val="accent2">
              <a:shade val="80000"/>
              <a:hueOff val="-50483"/>
              <a:satOff val="1260"/>
              <a:lumOff val="314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17F54D6-038A-4537-A813-8BD61499A0FF}">
      <dsp:nvSpPr>
        <dsp:cNvPr id="0" name=""/>
        <dsp:cNvSpPr/>
      </dsp:nvSpPr>
      <dsp:spPr>
        <a:xfrm>
          <a:off x="0" y="491486"/>
          <a:ext cx="8229600" cy="4909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r" defTabSz="711200" rtl="1">
            <a:lnSpc>
              <a:spcPct val="90000"/>
            </a:lnSpc>
            <a:spcBef>
              <a:spcPct val="0"/>
            </a:spcBef>
            <a:spcAft>
              <a:spcPct val="35000"/>
            </a:spcAft>
          </a:pPr>
          <a:r>
            <a:rPr lang="fa-IR" sz="1600" b="0" kern="1200" dirty="0" smtClean="0">
              <a:solidFill>
                <a:schemeClr val="accent1"/>
              </a:solidFill>
              <a:cs typeface="B Nazanin" panose="00000400000000000000" pitchFamily="2" charset="-78"/>
            </a:rPr>
            <a:t>2-</a:t>
          </a:r>
          <a:r>
            <a:rPr lang="fa-IR" sz="1600" b="0" kern="1200" dirty="0" smtClean="0">
              <a:solidFill>
                <a:schemeClr val="bg1"/>
              </a:solidFill>
              <a:cs typeface="B Nazanin" panose="00000400000000000000" pitchFamily="2" charset="-78"/>
            </a:rPr>
            <a:t> بهینه سازی ترکیب مالی</a:t>
          </a:r>
          <a:endParaRPr lang="en-US" sz="1600" b="0" kern="1200" dirty="0">
            <a:solidFill>
              <a:schemeClr val="bg1"/>
            </a:solidFill>
            <a:cs typeface="B Nazanin" panose="00000400000000000000" pitchFamily="2" charset="-78"/>
          </a:endParaRPr>
        </a:p>
      </dsp:txBody>
      <dsp:txXfrm>
        <a:off x="0" y="491486"/>
        <a:ext cx="8229600" cy="490946"/>
      </dsp:txXfrm>
    </dsp:sp>
    <dsp:sp modelId="{3801638F-B653-4185-A109-71FDCFF5B3FD}">
      <dsp:nvSpPr>
        <dsp:cNvPr id="0" name=""/>
        <dsp:cNvSpPr/>
      </dsp:nvSpPr>
      <dsp:spPr>
        <a:xfrm>
          <a:off x="0" y="982433"/>
          <a:ext cx="8229600" cy="0"/>
        </a:xfrm>
        <a:prstGeom prst="line">
          <a:avLst/>
        </a:prstGeom>
        <a:solidFill>
          <a:schemeClr val="accent2">
            <a:shade val="80000"/>
            <a:hueOff val="-100967"/>
            <a:satOff val="2520"/>
            <a:lumOff val="6286"/>
            <a:alphaOff val="0"/>
          </a:schemeClr>
        </a:solidFill>
        <a:ln w="25400" cap="flat" cmpd="sng" algn="ctr">
          <a:solidFill>
            <a:schemeClr val="accent2">
              <a:shade val="80000"/>
              <a:hueOff val="-100967"/>
              <a:satOff val="2520"/>
              <a:lumOff val="6286"/>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4F9941F-0142-4ABA-85F5-61FE6A87DFE5}">
      <dsp:nvSpPr>
        <dsp:cNvPr id="0" name=""/>
        <dsp:cNvSpPr/>
      </dsp:nvSpPr>
      <dsp:spPr>
        <a:xfrm>
          <a:off x="0" y="982433"/>
          <a:ext cx="8229600" cy="4909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r" defTabSz="711200" rtl="1">
            <a:lnSpc>
              <a:spcPct val="90000"/>
            </a:lnSpc>
            <a:spcBef>
              <a:spcPct val="0"/>
            </a:spcBef>
            <a:spcAft>
              <a:spcPct val="35000"/>
            </a:spcAft>
          </a:pPr>
          <a:r>
            <a:rPr lang="fa-IR" sz="1600" b="0" kern="1200" dirty="0" smtClean="0">
              <a:solidFill>
                <a:schemeClr val="accent1"/>
              </a:solidFill>
              <a:ea typeface="+mn-ea"/>
              <a:cs typeface="B Nazanin" panose="00000400000000000000" pitchFamily="2" charset="-78"/>
            </a:rPr>
            <a:t>3-</a:t>
          </a:r>
          <a:r>
            <a:rPr lang="fa-IR" sz="1600" b="0" kern="1200" dirty="0" smtClean="0">
              <a:solidFill>
                <a:schemeClr val="bg1"/>
              </a:solidFill>
              <a:ea typeface="+mn-ea"/>
              <a:cs typeface="B Nazanin" panose="00000400000000000000" pitchFamily="2" charset="-78"/>
            </a:rPr>
            <a:t> افزایش قدرت نقدینگی و خلق جریانات نقدی در تولید و فعالیت اصلی</a:t>
          </a:r>
          <a:endParaRPr lang="en-US" sz="1600" b="0" kern="1200" dirty="0">
            <a:solidFill>
              <a:schemeClr val="bg1"/>
            </a:solidFill>
            <a:cs typeface="B Nazanin" panose="00000400000000000000" pitchFamily="2" charset="-78"/>
          </a:endParaRPr>
        </a:p>
      </dsp:txBody>
      <dsp:txXfrm>
        <a:off x="0" y="982433"/>
        <a:ext cx="8229600" cy="490946"/>
      </dsp:txXfrm>
    </dsp:sp>
    <dsp:sp modelId="{FD43BAA2-5D13-4965-8717-D7C366C60A10}">
      <dsp:nvSpPr>
        <dsp:cNvPr id="0" name=""/>
        <dsp:cNvSpPr/>
      </dsp:nvSpPr>
      <dsp:spPr>
        <a:xfrm>
          <a:off x="0" y="1473379"/>
          <a:ext cx="8229600" cy="0"/>
        </a:xfrm>
        <a:prstGeom prst="line">
          <a:avLst/>
        </a:prstGeom>
        <a:solidFill>
          <a:schemeClr val="accent2">
            <a:shade val="80000"/>
            <a:hueOff val="-151450"/>
            <a:satOff val="3780"/>
            <a:lumOff val="9429"/>
            <a:alphaOff val="0"/>
          </a:schemeClr>
        </a:solidFill>
        <a:ln w="25400" cap="flat" cmpd="sng" algn="ctr">
          <a:solidFill>
            <a:schemeClr val="accent2">
              <a:shade val="80000"/>
              <a:hueOff val="-151450"/>
              <a:satOff val="3780"/>
              <a:lumOff val="9429"/>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C5E81EF-8763-459D-B1F1-EB312E660FAF}">
      <dsp:nvSpPr>
        <dsp:cNvPr id="0" name=""/>
        <dsp:cNvSpPr/>
      </dsp:nvSpPr>
      <dsp:spPr>
        <a:xfrm>
          <a:off x="0" y="1473379"/>
          <a:ext cx="8229600" cy="4909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r" defTabSz="711200" rtl="1">
            <a:lnSpc>
              <a:spcPct val="90000"/>
            </a:lnSpc>
            <a:spcBef>
              <a:spcPct val="0"/>
            </a:spcBef>
            <a:spcAft>
              <a:spcPct val="35000"/>
            </a:spcAft>
          </a:pPr>
          <a:r>
            <a:rPr lang="fa-IR" sz="1600" b="0" kern="1200" dirty="0" smtClean="0">
              <a:solidFill>
                <a:schemeClr val="accent1"/>
              </a:solidFill>
              <a:ea typeface="+mn-ea"/>
              <a:cs typeface="B Nazanin" panose="00000400000000000000" pitchFamily="2" charset="-78"/>
            </a:rPr>
            <a:t>4-</a:t>
          </a:r>
          <a:r>
            <a:rPr lang="fa-IR" sz="1600" b="0" kern="1200" dirty="0" smtClean="0">
              <a:solidFill>
                <a:schemeClr val="bg1"/>
              </a:solidFill>
              <a:ea typeface="+mn-ea"/>
              <a:cs typeface="B Nazanin" panose="00000400000000000000" pitchFamily="2" charset="-78"/>
            </a:rPr>
            <a:t> افزایش توان جایگزینی و نوسازی دارائی ها</a:t>
          </a:r>
          <a:endParaRPr lang="en-US" sz="1600" b="0" kern="1200" dirty="0">
            <a:solidFill>
              <a:schemeClr val="bg1"/>
            </a:solidFill>
            <a:cs typeface="B Nazanin" panose="00000400000000000000" pitchFamily="2" charset="-78"/>
          </a:endParaRPr>
        </a:p>
      </dsp:txBody>
      <dsp:txXfrm>
        <a:off x="0" y="1473379"/>
        <a:ext cx="8229600" cy="490946"/>
      </dsp:txXfrm>
    </dsp:sp>
    <dsp:sp modelId="{D1D0724F-8F58-4607-8DE3-10AB29692AC9}">
      <dsp:nvSpPr>
        <dsp:cNvPr id="0" name=""/>
        <dsp:cNvSpPr/>
      </dsp:nvSpPr>
      <dsp:spPr>
        <a:xfrm>
          <a:off x="0" y="1964326"/>
          <a:ext cx="8229600" cy="0"/>
        </a:xfrm>
        <a:prstGeom prst="line">
          <a:avLst/>
        </a:prstGeom>
        <a:solidFill>
          <a:schemeClr val="accent2">
            <a:shade val="80000"/>
            <a:hueOff val="-201934"/>
            <a:satOff val="5040"/>
            <a:lumOff val="12571"/>
            <a:alphaOff val="0"/>
          </a:schemeClr>
        </a:solidFill>
        <a:ln w="25400" cap="flat" cmpd="sng" algn="ctr">
          <a:solidFill>
            <a:schemeClr val="accent2">
              <a:shade val="80000"/>
              <a:hueOff val="-201934"/>
              <a:satOff val="5040"/>
              <a:lumOff val="1257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CEB4C88-9906-4E17-9317-CC782AEC5725}">
      <dsp:nvSpPr>
        <dsp:cNvPr id="0" name=""/>
        <dsp:cNvSpPr/>
      </dsp:nvSpPr>
      <dsp:spPr>
        <a:xfrm>
          <a:off x="0" y="1964326"/>
          <a:ext cx="8229600" cy="4909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r" defTabSz="800100" rtl="1">
            <a:lnSpc>
              <a:spcPct val="90000"/>
            </a:lnSpc>
            <a:spcBef>
              <a:spcPct val="0"/>
            </a:spcBef>
            <a:spcAft>
              <a:spcPct val="35000"/>
            </a:spcAft>
          </a:pPr>
          <a:r>
            <a:rPr lang="fa-IR" sz="1800" kern="1200" dirty="0" smtClean="0">
              <a:solidFill>
                <a:schemeClr val="accent1"/>
              </a:solidFill>
              <a:cs typeface="B Nazanin" panose="00000400000000000000" pitchFamily="2" charset="-78"/>
            </a:rPr>
            <a:t>5-</a:t>
          </a:r>
          <a:r>
            <a:rPr lang="fa-IR" sz="1800" kern="1200" dirty="0" smtClean="0">
              <a:solidFill>
                <a:schemeClr val="bg1"/>
              </a:solidFill>
              <a:cs typeface="B Nazanin" panose="00000400000000000000" pitchFamily="2" charset="-78"/>
            </a:rPr>
            <a:t> افزایش توان انطباق با تکنولوژی و فن آوری های روز</a:t>
          </a:r>
          <a:endParaRPr lang="en-US" sz="1800" kern="1200" dirty="0">
            <a:solidFill>
              <a:schemeClr val="bg1"/>
            </a:solidFill>
            <a:cs typeface="B Nazanin" panose="00000400000000000000" pitchFamily="2" charset="-78"/>
          </a:endParaRPr>
        </a:p>
      </dsp:txBody>
      <dsp:txXfrm>
        <a:off x="0" y="1964326"/>
        <a:ext cx="8229600" cy="490946"/>
      </dsp:txXfrm>
    </dsp:sp>
    <dsp:sp modelId="{0F04A783-9C87-4860-9561-0ED5B7E7482B}">
      <dsp:nvSpPr>
        <dsp:cNvPr id="0" name=""/>
        <dsp:cNvSpPr/>
      </dsp:nvSpPr>
      <dsp:spPr>
        <a:xfrm>
          <a:off x="0" y="2455273"/>
          <a:ext cx="8229600" cy="0"/>
        </a:xfrm>
        <a:prstGeom prst="line">
          <a:avLst/>
        </a:prstGeom>
        <a:solidFill>
          <a:schemeClr val="accent2">
            <a:shade val="80000"/>
            <a:hueOff val="-252417"/>
            <a:satOff val="6300"/>
            <a:lumOff val="15714"/>
            <a:alphaOff val="0"/>
          </a:schemeClr>
        </a:solidFill>
        <a:ln w="25400" cap="flat" cmpd="sng" algn="ctr">
          <a:solidFill>
            <a:schemeClr val="accent2">
              <a:shade val="80000"/>
              <a:hueOff val="-252417"/>
              <a:satOff val="6300"/>
              <a:lumOff val="1571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4317AFC-1BF4-4FF2-8B9D-BFD81BCDF899}">
      <dsp:nvSpPr>
        <dsp:cNvPr id="0" name=""/>
        <dsp:cNvSpPr/>
      </dsp:nvSpPr>
      <dsp:spPr>
        <a:xfrm>
          <a:off x="0" y="2455273"/>
          <a:ext cx="8229600" cy="4909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r" defTabSz="800100" rtl="1">
            <a:lnSpc>
              <a:spcPct val="90000"/>
            </a:lnSpc>
            <a:spcBef>
              <a:spcPct val="0"/>
            </a:spcBef>
            <a:spcAft>
              <a:spcPct val="35000"/>
            </a:spcAft>
          </a:pPr>
          <a:r>
            <a:rPr lang="fa-IR" sz="1800" kern="1200" dirty="0" smtClean="0">
              <a:solidFill>
                <a:schemeClr val="accent1"/>
              </a:solidFill>
              <a:cs typeface="B Nazanin" panose="00000400000000000000" pitchFamily="2" charset="-78"/>
            </a:rPr>
            <a:t>6-</a:t>
          </a:r>
          <a:r>
            <a:rPr lang="fa-IR" sz="1800" kern="1200" dirty="0" smtClean="0">
              <a:solidFill>
                <a:schemeClr val="bg1"/>
              </a:solidFill>
              <a:cs typeface="B Nazanin" panose="00000400000000000000" pitchFamily="2" charset="-78"/>
            </a:rPr>
            <a:t> امکان سرایت قراردادهای لیزینگ عملیاتی به حوزه دانش فنی و نرم افزار های کلیدی</a:t>
          </a:r>
          <a:endParaRPr lang="en-US" sz="1800" kern="1200" dirty="0">
            <a:solidFill>
              <a:schemeClr val="bg1"/>
            </a:solidFill>
            <a:cs typeface="B Nazanin" panose="00000400000000000000" pitchFamily="2" charset="-78"/>
          </a:endParaRPr>
        </a:p>
      </dsp:txBody>
      <dsp:txXfrm>
        <a:off x="0" y="2455273"/>
        <a:ext cx="8229600" cy="490946"/>
      </dsp:txXfrm>
    </dsp:sp>
    <dsp:sp modelId="{F5482019-A8A8-4FFA-A3C4-4D30141C8004}">
      <dsp:nvSpPr>
        <dsp:cNvPr id="0" name=""/>
        <dsp:cNvSpPr/>
      </dsp:nvSpPr>
      <dsp:spPr>
        <a:xfrm>
          <a:off x="0" y="2946220"/>
          <a:ext cx="8229600" cy="0"/>
        </a:xfrm>
        <a:prstGeom prst="line">
          <a:avLst/>
        </a:prstGeom>
        <a:solidFill>
          <a:schemeClr val="accent2">
            <a:shade val="80000"/>
            <a:hueOff val="-302900"/>
            <a:satOff val="7560"/>
            <a:lumOff val="18857"/>
            <a:alphaOff val="0"/>
          </a:schemeClr>
        </a:solidFill>
        <a:ln w="25400" cap="flat" cmpd="sng" algn="ctr">
          <a:solidFill>
            <a:schemeClr val="accent2">
              <a:shade val="80000"/>
              <a:hueOff val="-302900"/>
              <a:satOff val="7560"/>
              <a:lumOff val="18857"/>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4AD9FCC-7E02-419E-9816-B726BEC4B1AA}">
      <dsp:nvSpPr>
        <dsp:cNvPr id="0" name=""/>
        <dsp:cNvSpPr/>
      </dsp:nvSpPr>
      <dsp:spPr>
        <a:xfrm>
          <a:off x="0" y="2946220"/>
          <a:ext cx="8229600" cy="4909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lvl="0" algn="r" defTabSz="844550" rtl="1">
            <a:lnSpc>
              <a:spcPct val="90000"/>
            </a:lnSpc>
            <a:spcBef>
              <a:spcPct val="0"/>
            </a:spcBef>
            <a:spcAft>
              <a:spcPct val="35000"/>
            </a:spcAft>
          </a:pPr>
          <a:r>
            <a:rPr lang="fa-IR" sz="1900" kern="1200" dirty="0" smtClean="0">
              <a:solidFill>
                <a:schemeClr val="accent1"/>
              </a:solidFill>
              <a:cs typeface="B Nazanin" panose="00000400000000000000" pitchFamily="2" charset="-78"/>
            </a:rPr>
            <a:t>7-</a:t>
          </a:r>
          <a:r>
            <a:rPr lang="fa-IR" sz="1900" kern="1200" dirty="0" smtClean="0">
              <a:solidFill>
                <a:schemeClr val="bg1"/>
              </a:solidFill>
              <a:cs typeface="B Nazanin" panose="00000400000000000000" pitchFamily="2" charset="-78"/>
            </a:rPr>
            <a:t> </a:t>
          </a:r>
          <a:r>
            <a:rPr lang="fa-IR" sz="1600" kern="1200" dirty="0" smtClean="0">
              <a:solidFill>
                <a:schemeClr val="bg1"/>
              </a:solidFill>
              <a:cs typeface="B Nazanin" panose="00000400000000000000" pitchFamily="2" charset="-78"/>
            </a:rPr>
            <a:t>دریافت مشاوره های فنی و خدماتی و فن آوری نسبت به دارائی ها نزد مستاجر</a:t>
          </a:r>
          <a:endParaRPr lang="en-US" sz="1900" kern="1200" dirty="0">
            <a:solidFill>
              <a:schemeClr val="bg1"/>
            </a:solidFill>
            <a:cs typeface="B Nazanin" panose="00000400000000000000" pitchFamily="2" charset="-78"/>
          </a:endParaRPr>
        </a:p>
      </dsp:txBody>
      <dsp:txXfrm>
        <a:off x="0" y="2946220"/>
        <a:ext cx="8229600" cy="490946"/>
      </dsp:txXfrm>
    </dsp:sp>
    <dsp:sp modelId="{2B346946-788E-41A2-8C56-4A90CB14C13B}">
      <dsp:nvSpPr>
        <dsp:cNvPr id="0" name=""/>
        <dsp:cNvSpPr/>
      </dsp:nvSpPr>
      <dsp:spPr>
        <a:xfrm>
          <a:off x="0" y="3437166"/>
          <a:ext cx="8229600" cy="0"/>
        </a:xfrm>
        <a:prstGeom prst="line">
          <a:avLst/>
        </a:prstGeom>
        <a:solidFill>
          <a:schemeClr val="accent2">
            <a:shade val="80000"/>
            <a:hueOff val="-353384"/>
            <a:satOff val="8820"/>
            <a:lumOff val="22000"/>
            <a:alphaOff val="0"/>
          </a:schemeClr>
        </a:solidFill>
        <a:ln w="25400" cap="flat" cmpd="sng" algn="ctr">
          <a:solidFill>
            <a:schemeClr val="accent2">
              <a:shade val="80000"/>
              <a:hueOff val="-353384"/>
              <a:satOff val="8820"/>
              <a:lumOff val="2200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E29C275-9639-40BA-B64C-422D88C32206}">
      <dsp:nvSpPr>
        <dsp:cNvPr id="0" name=""/>
        <dsp:cNvSpPr/>
      </dsp:nvSpPr>
      <dsp:spPr>
        <a:xfrm>
          <a:off x="0" y="3437166"/>
          <a:ext cx="8229600" cy="4909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lvl="0" algn="r" defTabSz="1022350" rtl="1">
            <a:lnSpc>
              <a:spcPct val="90000"/>
            </a:lnSpc>
            <a:spcBef>
              <a:spcPct val="0"/>
            </a:spcBef>
            <a:spcAft>
              <a:spcPct val="35000"/>
            </a:spcAft>
          </a:pPr>
          <a:endParaRPr lang="en-US" sz="2300" kern="1200">
            <a:solidFill>
              <a:schemeClr val="bg1"/>
            </a:solidFill>
            <a:cs typeface="B Nazanin" panose="00000400000000000000" pitchFamily="2" charset="-78"/>
          </a:endParaRPr>
        </a:p>
      </dsp:txBody>
      <dsp:txXfrm>
        <a:off x="0" y="3437166"/>
        <a:ext cx="8229600" cy="490946"/>
      </dsp:txXfrm>
    </dsp:sp>
    <dsp:sp modelId="{3C924619-1B53-421D-82E2-5D317867E955}">
      <dsp:nvSpPr>
        <dsp:cNvPr id="0" name=""/>
        <dsp:cNvSpPr/>
      </dsp:nvSpPr>
      <dsp:spPr>
        <a:xfrm>
          <a:off x="0" y="0"/>
          <a:ext cx="8229600" cy="0"/>
        </a:xfrm>
        <a:prstGeom prst="line">
          <a:avLst/>
        </a:prstGeom>
        <a:solidFill>
          <a:schemeClr val="accent2">
            <a:shade val="80000"/>
            <a:hueOff val="-403867"/>
            <a:satOff val="10080"/>
            <a:lumOff val="25143"/>
            <a:alphaOff val="0"/>
          </a:schemeClr>
        </a:solidFill>
        <a:ln w="25400" cap="flat" cmpd="sng" algn="ctr">
          <a:solidFill>
            <a:schemeClr val="accent2">
              <a:shade val="80000"/>
              <a:hueOff val="-403867"/>
              <a:satOff val="10080"/>
              <a:lumOff val="2514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BFC8645-2D9F-4390-828A-565B2E66F11F}">
      <dsp:nvSpPr>
        <dsp:cNvPr id="0" name=""/>
        <dsp:cNvSpPr/>
      </dsp:nvSpPr>
      <dsp:spPr>
        <a:xfrm>
          <a:off x="0" y="3928113"/>
          <a:ext cx="8229600" cy="4909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lvl="0" algn="r" defTabSz="1022350" rtl="1">
            <a:lnSpc>
              <a:spcPct val="90000"/>
            </a:lnSpc>
            <a:spcBef>
              <a:spcPct val="0"/>
            </a:spcBef>
            <a:spcAft>
              <a:spcPct val="35000"/>
            </a:spcAft>
          </a:pPr>
          <a:endParaRPr lang="en-US" sz="2300" kern="1200" dirty="0">
            <a:solidFill>
              <a:schemeClr val="bg1"/>
            </a:solidFill>
            <a:cs typeface="B Nazanin" panose="00000400000000000000" pitchFamily="2" charset="-78"/>
          </a:endParaRPr>
        </a:p>
      </dsp:txBody>
      <dsp:txXfrm>
        <a:off x="0" y="3928113"/>
        <a:ext cx="8229600" cy="49094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F3F243-0CC4-4CEF-93F2-5776498F90DB}">
      <dsp:nvSpPr>
        <dsp:cNvPr id="0" name=""/>
        <dsp:cNvSpPr/>
      </dsp:nvSpPr>
      <dsp:spPr>
        <a:xfrm>
          <a:off x="0" y="287227"/>
          <a:ext cx="7810500" cy="485624"/>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D1AF6DF-8EBD-4BA9-AB1C-83666B416551}">
      <dsp:nvSpPr>
        <dsp:cNvPr id="0" name=""/>
        <dsp:cNvSpPr/>
      </dsp:nvSpPr>
      <dsp:spPr>
        <a:xfrm>
          <a:off x="2116481" y="21547"/>
          <a:ext cx="5303493" cy="531360"/>
        </a:xfrm>
        <a:prstGeom prst="rect">
          <a:avLst/>
        </a:prstGeom>
        <a:gradFill rotWithShape="1">
          <a:gsLst>
            <a:gs pos="0">
              <a:schemeClr val="accent1">
                <a:tint val="60000"/>
                <a:satMod val="160000"/>
              </a:schemeClr>
            </a:gs>
            <a:gs pos="46000">
              <a:schemeClr val="accent1">
                <a:tint val="86000"/>
                <a:satMod val="160000"/>
              </a:schemeClr>
            </a:gs>
            <a:gs pos="100000">
              <a:schemeClr val="accent1">
                <a:shade val="40000"/>
                <a:satMod val="160000"/>
              </a:schemeClr>
            </a:gs>
          </a:gsLst>
          <a:path path="circle">
            <a:fillToRect l="110000" t="250000" r="110000" b="40000"/>
          </a:path>
        </a:gradFill>
        <a:ln w="9525" cap="flat" cmpd="sng" algn="ctr">
          <a:solidFill>
            <a:schemeClr val="accent1"/>
          </a:solidFill>
          <a:prstDash val="solid"/>
        </a:ln>
        <a:effectLst>
          <a:outerShdw blurRad="50800" dist="38100" dir="14700000" algn="t" rotWithShape="0">
            <a:srgbClr val="000000">
              <a:alpha val="60000"/>
            </a:srgbClr>
          </a:outerShdw>
        </a:effectLst>
      </dsp:spPr>
      <dsp:style>
        <a:lnRef idx="1">
          <a:schemeClr val="accent1"/>
        </a:lnRef>
        <a:fillRef idx="3">
          <a:schemeClr val="accent1"/>
        </a:fillRef>
        <a:effectRef idx="2">
          <a:schemeClr val="accent1"/>
        </a:effectRef>
        <a:fontRef idx="minor">
          <a:schemeClr val="lt1"/>
        </a:fontRef>
      </dsp:style>
      <dsp:txBody>
        <a:bodyPr spcFirstLastPara="0" vert="horz" wrap="square" lIns="206653" tIns="0" rIns="206653" bIns="0" numCol="1" spcCol="1270" anchor="ctr" anchorCtr="0">
          <a:noAutofit/>
        </a:bodyPr>
        <a:lstStyle/>
        <a:p>
          <a:pPr lvl="0" algn="r" defTabSz="711200" rtl="0">
            <a:lnSpc>
              <a:spcPct val="90000"/>
            </a:lnSpc>
            <a:spcBef>
              <a:spcPct val="0"/>
            </a:spcBef>
            <a:spcAft>
              <a:spcPct val="35000"/>
            </a:spcAft>
          </a:pPr>
          <a:r>
            <a:rPr lang="fa-IR" sz="1600" kern="1200" dirty="0" smtClean="0">
              <a:cs typeface="B Nazanin" panose="00000400000000000000" pitchFamily="2" charset="-78"/>
            </a:rPr>
            <a:t>افزایش فروش</a:t>
          </a:r>
          <a:endParaRPr lang="en-US" sz="1600" b="1" kern="1200" dirty="0">
            <a:cs typeface="B Nazanin" panose="00000400000000000000" pitchFamily="2" charset="-78"/>
          </a:endParaRPr>
        </a:p>
      </dsp:txBody>
      <dsp:txXfrm>
        <a:off x="2116481" y="21547"/>
        <a:ext cx="5303493" cy="531360"/>
      </dsp:txXfrm>
    </dsp:sp>
    <dsp:sp modelId="{F901923D-E6E1-47FE-BE41-8B8C66EFA3AF}">
      <dsp:nvSpPr>
        <dsp:cNvPr id="0" name=""/>
        <dsp:cNvSpPr/>
      </dsp:nvSpPr>
      <dsp:spPr>
        <a:xfrm>
          <a:off x="0" y="1135732"/>
          <a:ext cx="7810500" cy="453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6182" tIns="374904" rIns="606182" bIns="128016" numCol="1" spcCol="1270" anchor="t" anchorCtr="0">
          <a:noAutofit/>
        </a:bodyPr>
        <a:lstStyle/>
        <a:p>
          <a:pPr marL="171450" lvl="1" indent="-171450" algn="l" defTabSz="800100" rtl="0">
            <a:lnSpc>
              <a:spcPct val="90000"/>
            </a:lnSpc>
            <a:spcBef>
              <a:spcPct val="0"/>
            </a:spcBef>
            <a:spcAft>
              <a:spcPct val="15000"/>
            </a:spcAft>
            <a:buChar char="••"/>
          </a:pPr>
          <a:endParaRPr lang="en-US" sz="1800" kern="1200" dirty="0"/>
        </a:p>
      </dsp:txBody>
      <dsp:txXfrm>
        <a:off x="0" y="1135732"/>
        <a:ext cx="7810500" cy="453600"/>
      </dsp:txXfrm>
    </dsp:sp>
    <dsp:sp modelId="{E022AD64-6C14-41D5-BC9F-2BFBC0D6C3E0}">
      <dsp:nvSpPr>
        <dsp:cNvPr id="0" name=""/>
        <dsp:cNvSpPr/>
      </dsp:nvSpPr>
      <dsp:spPr>
        <a:xfrm>
          <a:off x="2116481" y="870052"/>
          <a:ext cx="5303493" cy="531360"/>
        </a:xfrm>
        <a:prstGeom prst="rect">
          <a:avLst/>
        </a:prstGeom>
        <a:gradFill rotWithShape="1">
          <a:gsLst>
            <a:gs pos="0">
              <a:schemeClr val="accent1">
                <a:tint val="60000"/>
                <a:satMod val="160000"/>
              </a:schemeClr>
            </a:gs>
            <a:gs pos="46000">
              <a:schemeClr val="accent1">
                <a:tint val="86000"/>
                <a:satMod val="160000"/>
              </a:schemeClr>
            </a:gs>
            <a:gs pos="100000">
              <a:schemeClr val="accent1">
                <a:shade val="40000"/>
                <a:satMod val="160000"/>
              </a:schemeClr>
            </a:gs>
          </a:gsLst>
          <a:path path="circle">
            <a:fillToRect l="110000" t="250000" r="110000" b="40000"/>
          </a:path>
        </a:gradFill>
        <a:ln>
          <a:noFill/>
        </a:ln>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accent1"/>
          </a:contourClr>
        </a:sp3d>
      </dsp:spPr>
      <dsp:style>
        <a:lnRef idx="0">
          <a:schemeClr val="accent1"/>
        </a:lnRef>
        <a:fillRef idx="3">
          <a:schemeClr val="accent1"/>
        </a:fillRef>
        <a:effectRef idx="3">
          <a:schemeClr val="accent1"/>
        </a:effectRef>
        <a:fontRef idx="minor">
          <a:schemeClr val="lt1"/>
        </a:fontRef>
      </dsp:style>
      <dsp:txBody>
        <a:bodyPr spcFirstLastPara="0" vert="horz" wrap="square" lIns="206653" tIns="0" rIns="206653" bIns="0" numCol="1" spcCol="1270" anchor="ctr" anchorCtr="0">
          <a:noAutofit/>
        </a:bodyPr>
        <a:lstStyle/>
        <a:p>
          <a:pPr lvl="0" algn="r" defTabSz="711200" rtl="0">
            <a:lnSpc>
              <a:spcPct val="90000"/>
            </a:lnSpc>
            <a:spcBef>
              <a:spcPct val="0"/>
            </a:spcBef>
            <a:spcAft>
              <a:spcPct val="35000"/>
            </a:spcAft>
          </a:pPr>
          <a:r>
            <a:rPr lang="fa-IR" sz="1600" kern="1200" dirty="0" smtClean="0">
              <a:cs typeface="B Nazanin" panose="00000400000000000000" pitchFamily="2" charset="-78"/>
            </a:rPr>
            <a:t>دسترسی سریع تر به جریان نقدی</a:t>
          </a:r>
          <a:endParaRPr lang="en-US" sz="1600" kern="1200" dirty="0">
            <a:cs typeface="B Nazanin" panose="00000400000000000000" pitchFamily="2" charset="-78"/>
          </a:endParaRPr>
        </a:p>
      </dsp:txBody>
      <dsp:txXfrm>
        <a:off x="2116481" y="870052"/>
        <a:ext cx="5303493" cy="531360"/>
      </dsp:txXfrm>
    </dsp:sp>
    <dsp:sp modelId="{3C6D13E9-035D-48C2-B157-0FA2B30F21B6}">
      <dsp:nvSpPr>
        <dsp:cNvPr id="0" name=""/>
        <dsp:cNvSpPr/>
      </dsp:nvSpPr>
      <dsp:spPr>
        <a:xfrm>
          <a:off x="0" y="1952212"/>
          <a:ext cx="7810500" cy="453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6182" tIns="374904" rIns="606182" bIns="128016" numCol="1" spcCol="1270" anchor="t" anchorCtr="0">
          <a:noAutofit/>
        </a:bodyPr>
        <a:lstStyle/>
        <a:p>
          <a:pPr marL="171450" lvl="1" indent="-171450" algn="l" defTabSz="800100">
            <a:lnSpc>
              <a:spcPct val="90000"/>
            </a:lnSpc>
            <a:spcBef>
              <a:spcPct val="0"/>
            </a:spcBef>
            <a:spcAft>
              <a:spcPct val="15000"/>
            </a:spcAft>
            <a:buFont typeface="Arial" panose="020B0604020202020204" pitchFamily="34" charset="0"/>
            <a:buChar char="••"/>
          </a:pPr>
          <a:endParaRPr lang="en-US" sz="1800" kern="1200" dirty="0"/>
        </a:p>
      </dsp:txBody>
      <dsp:txXfrm>
        <a:off x="0" y="1952212"/>
        <a:ext cx="7810500" cy="453600"/>
      </dsp:txXfrm>
    </dsp:sp>
    <dsp:sp modelId="{51995420-F191-467D-9BF2-AC4D4D44A822}">
      <dsp:nvSpPr>
        <dsp:cNvPr id="0" name=""/>
        <dsp:cNvSpPr/>
      </dsp:nvSpPr>
      <dsp:spPr>
        <a:xfrm>
          <a:off x="2120363" y="1686532"/>
          <a:ext cx="5299611" cy="531360"/>
        </a:xfrm>
        <a:prstGeom prst="rect">
          <a:avLst/>
        </a:prstGeom>
        <a:gradFill rotWithShape="1">
          <a:gsLst>
            <a:gs pos="0">
              <a:schemeClr val="accent1">
                <a:tint val="60000"/>
                <a:satMod val="160000"/>
              </a:schemeClr>
            </a:gs>
            <a:gs pos="46000">
              <a:schemeClr val="accent1">
                <a:tint val="86000"/>
                <a:satMod val="160000"/>
              </a:schemeClr>
            </a:gs>
            <a:gs pos="100000">
              <a:schemeClr val="accent1">
                <a:shade val="40000"/>
                <a:satMod val="160000"/>
              </a:schemeClr>
            </a:gs>
          </a:gsLst>
          <a:path path="circle">
            <a:fillToRect l="110000" t="250000" r="110000" b="40000"/>
          </a:path>
        </a:gradFill>
        <a:ln>
          <a:noFill/>
        </a:ln>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accent1"/>
          </a:contourClr>
        </a:sp3d>
      </dsp:spPr>
      <dsp:style>
        <a:lnRef idx="0">
          <a:schemeClr val="accent1"/>
        </a:lnRef>
        <a:fillRef idx="3">
          <a:schemeClr val="accent1"/>
        </a:fillRef>
        <a:effectRef idx="3">
          <a:schemeClr val="accent1"/>
        </a:effectRef>
        <a:fontRef idx="minor">
          <a:schemeClr val="lt1"/>
        </a:fontRef>
      </dsp:style>
      <dsp:txBody>
        <a:bodyPr spcFirstLastPara="0" vert="horz" wrap="square" lIns="206653" tIns="0" rIns="206653" bIns="0" numCol="1" spcCol="1270" anchor="ctr" anchorCtr="0">
          <a:noAutofit/>
        </a:bodyPr>
        <a:lstStyle/>
        <a:p>
          <a:pPr lvl="0" algn="r" defTabSz="711200" rtl="0">
            <a:lnSpc>
              <a:spcPct val="90000"/>
            </a:lnSpc>
            <a:spcBef>
              <a:spcPct val="0"/>
            </a:spcBef>
            <a:spcAft>
              <a:spcPct val="35000"/>
            </a:spcAft>
          </a:pPr>
          <a:r>
            <a:rPr lang="fa-IR" sz="1600" kern="1200" dirty="0" smtClean="0">
              <a:cs typeface="B Nazanin" panose="00000400000000000000" pitchFamily="2" charset="-78"/>
            </a:rPr>
            <a:t>امکان توسعه بازار ثانویه دارایی ها</a:t>
          </a:r>
          <a:endParaRPr lang="en-US" sz="1600" kern="1200" dirty="0">
            <a:cs typeface="B Nazanin" panose="00000400000000000000" pitchFamily="2" charset="-78"/>
          </a:endParaRPr>
        </a:p>
      </dsp:txBody>
      <dsp:txXfrm>
        <a:off x="2120363" y="1686532"/>
        <a:ext cx="5299611" cy="531360"/>
      </dsp:txXfrm>
    </dsp:sp>
    <dsp:sp modelId="{B0711A90-9371-4976-9A41-9F7B7DAF4FD3}">
      <dsp:nvSpPr>
        <dsp:cNvPr id="0" name=""/>
        <dsp:cNvSpPr/>
      </dsp:nvSpPr>
      <dsp:spPr>
        <a:xfrm>
          <a:off x="0" y="2768692"/>
          <a:ext cx="7810500" cy="453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AE3A22F-8965-4F27-99D2-5DD1D90C6903}">
      <dsp:nvSpPr>
        <dsp:cNvPr id="0" name=""/>
        <dsp:cNvSpPr/>
      </dsp:nvSpPr>
      <dsp:spPr>
        <a:xfrm>
          <a:off x="2116481" y="2503012"/>
          <a:ext cx="5303493" cy="531360"/>
        </a:xfrm>
        <a:prstGeom prst="roundRect">
          <a:avLst/>
        </a:prstGeom>
        <a:gradFill rotWithShape="1">
          <a:gsLst>
            <a:gs pos="0">
              <a:schemeClr val="accent1">
                <a:tint val="60000"/>
                <a:satMod val="160000"/>
              </a:schemeClr>
            </a:gs>
            <a:gs pos="46000">
              <a:schemeClr val="accent1">
                <a:tint val="86000"/>
                <a:satMod val="160000"/>
              </a:schemeClr>
            </a:gs>
            <a:gs pos="100000">
              <a:schemeClr val="accent1">
                <a:shade val="40000"/>
                <a:satMod val="160000"/>
              </a:schemeClr>
            </a:gs>
          </a:gsLst>
          <a:path path="circle">
            <a:fillToRect l="110000" t="250000" r="110000" b="40000"/>
          </a:path>
        </a:gradFill>
        <a:ln>
          <a:noFill/>
        </a:ln>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accent1"/>
          </a:contourClr>
        </a:sp3d>
      </dsp:spPr>
      <dsp:style>
        <a:lnRef idx="0">
          <a:schemeClr val="accent1"/>
        </a:lnRef>
        <a:fillRef idx="3">
          <a:schemeClr val="accent1"/>
        </a:fillRef>
        <a:effectRef idx="3">
          <a:schemeClr val="accent1"/>
        </a:effectRef>
        <a:fontRef idx="minor">
          <a:schemeClr val="lt1"/>
        </a:fontRef>
      </dsp:style>
      <dsp:txBody>
        <a:bodyPr spcFirstLastPara="0" vert="horz" wrap="square" lIns="206653" tIns="0" rIns="206653" bIns="0" numCol="1" spcCol="1270" anchor="ctr" anchorCtr="0">
          <a:noAutofit/>
        </a:bodyPr>
        <a:lstStyle/>
        <a:p>
          <a:pPr lvl="0" algn="r" defTabSz="711200">
            <a:lnSpc>
              <a:spcPct val="90000"/>
            </a:lnSpc>
            <a:spcBef>
              <a:spcPct val="0"/>
            </a:spcBef>
            <a:spcAft>
              <a:spcPct val="35000"/>
            </a:spcAft>
          </a:pPr>
          <a:r>
            <a:rPr lang="fa-IR" sz="1600" kern="1200" dirty="0" smtClean="0">
              <a:cs typeface="B Nazanin" panose="00000400000000000000" pitchFamily="2" charset="-78"/>
            </a:rPr>
            <a:t>خلق تقاضاهای جدید</a:t>
          </a:r>
          <a:endParaRPr lang="en-US" sz="1600" kern="1200" dirty="0">
            <a:cs typeface="B Nazanin" panose="00000400000000000000" pitchFamily="2" charset="-78"/>
          </a:endParaRPr>
        </a:p>
      </dsp:txBody>
      <dsp:txXfrm>
        <a:off x="2142420" y="2528951"/>
        <a:ext cx="5251615" cy="479482"/>
      </dsp:txXfrm>
    </dsp:sp>
    <dsp:sp modelId="{53B4E403-C519-41B1-ABAA-4F113F75C2D1}">
      <dsp:nvSpPr>
        <dsp:cNvPr id="0" name=""/>
        <dsp:cNvSpPr/>
      </dsp:nvSpPr>
      <dsp:spPr>
        <a:xfrm>
          <a:off x="0" y="3585172"/>
          <a:ext cx="7810500" cy="453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A24B487-9853-4531-942F-0828F87EEA18}">
      <dsp:nvSpPr>
        <dsp:cNvPr id="0" name=""/>
        <dsp:cNvSpPr/>
      </dsp:nvSpPr>
      <dsp:spPr>
        <a:xfrm>
          <a:off x="2116481" y="3319492"/>
          <a:ext cx="5303493" cy="531360"/>
        </a:xfrm>
        <a:prstGeom prst="roundRect">
          <a:avLst/>
        </a:prstGeom>
        <a:gradFill rotWithShape="1">
          <a:gsLst>
            <a:gs pos="0">
              <a:schemeClr val="accent1">
                <a:tint val="60000"/>
                <a:satMod val="160000"/>
              </a:schemeClr>
            </a:gs>
            <a:gs pos="46000">
              <a:schemeClr val="accent1">
                <a:tint val="86000"/>
                <a:satMod val="160000"/>
              </a:schemeClr>
            </a:gs>
            <a:gs pos="100000">
              <a:schemeClr val="accent1">
                <a:shade val="40000"/>
                <a:satMod val="160000"/>
              </a:schemeClr>
            </a:gs>
          </a:gsLst>
          <a:path path="circle">
            <a:fillToRect l="110000" t="250000" r="110000" b="40000"/>
          </a:path>
        </a:gradFill>
        <a:ln>
          <a:noFill/>
        </a:ln>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accent1"/>
          </a:contourClr>
        </a:sp3d>
      </dsp:spPr>
      <dsp:style>
        <a:lnRef idx="0">
          <a:schemeClr val="accent1"/>
        </a:lnRef>
        <a:fillRef idx="3">
          <a:schemeClr val="accent1"/>
        </a:fillRef>
        <a:effectRef idx="3">
          <a:schemeClr val="accent1"/>
        </a:effectRef>
        <a:fontRef idx="minor">
          <a:schemeClr val="lt1"/>
        </a:fontRef>
      </dsp:style>
      <dsp:txBody>
        <a:bodyPr spcFirstLastPara="0" vert="horz" wrap="square" lIns="206653" tIns="0" rIns="206653" bIns="0" numCol="1" spcCol="1270" anchor="ctr" anchorCtr="0">
          <a:noAutofit/>
        </a:bodyPr>
        <a:lstStyle/>
        <a:p>
          <a:pPr lvl="0" algn="r" defTabSz="711200">
            <a:lnSpc>
              <a:spcPct val="90000"/>
            </a:lnSpc>
            <a:spcBef>
              <a:spcPct val="0"/>
            </a:spcBef>
            <a:spcAft>
              <a:spcPct val="35000"/>
            </a:spcAft>
          </a:pPr>
          <a:r>
            <a:rPr lang="fa-IR" sz="1600" kern="1200" dirty="0" smtClean="0">
              <a:cs typeface="B Nazanin" panose="00000400000000000000" pitchFamily="2" charset="-78"/>
            </a:rPr>
            <a:t>خروج اموال منقول بدون مشتری از انبار و ورود به چرخه تجاری</a:t>
          </a:r>
          <a:endParaRPr lang="en-US" sz="1600" kern="1200" dirty="0">
            <a:cs typeface="B Nazanin" panose="00000400000000000000" pitchFamily="2" charset="-78"/>
          </a:endParaRPr>
        </a:p>
      </dsp:txBody>
      <dsp:txXfrm>
        <a:off x="2142420" y="3345431"/>
        <a:ext cx="5251615" cy="479482"/>
      </dsp:txXfrm>
    </dsp:sp>
    <dsp:sp modelId="{A442165D-928B-4574-A112-A9E5393B38AB}">
      <dsp:nvSpPr>
        <dsp:cNvPr id="0" name=""/>
        <dsp:cNvSpPr/>
      </dsp:nvSpPr>
      <dsp:spPr>
        <a:xfrm>
          <a:off x="0" y="4401652"/>
          <a:ext cx="7810500" cy="453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4E3F685-610D-482E-841A-1635A1D94BEB}">
      <dsp:nvSpPr>
        <dsp:cNvPr id="0" name=""/>
        <dsp:cNvSpPr/>
      </dsp:nvSpPr>
      <dsp:spPr>
        <a:xfrm>
          <a:off x="1952624" y="4135972"/>
          <a:ext cx="5467350" cy="5313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6653" tIns="0" rIns="206653" bIns="0" numCol="1" spcCol="1270" anchor="ctr" anchorCtr="0">
          <a:noAutofit/>
        </a:bodyPr>
        <a:lstStyle/>
        <a:p>
          <a:pPr lvl="0" algn="r" defTabSz="711200">
            <a:lnSpc>
              <a:spcPct val="90000"/>
            </a:lnSpc>
            <a:spcBef>
              <a:spcPct val="0"/>
            </a:spcBef>
            <a:spcAft>
              <a:spcPct val="35000"/>
            </a:spcAft>
          </a:pPr>
          <a:r>
            <a:rPr lang="fa-IR" sz="1600" kern="1200" dirty="0" smtClean="0">
              <a:cs typeface="B Nazanin" panose="00000400000000000000" pitchFamily="2" charset="-78"/>
            </a:rPr>
            <a:t>خروج ساختمان ها و املاک غیر منقول از رکود و ورود به چرخه تجاری</a:t>
          </a:r>
          <a:endParaRPr lang="en-US" sz="1600" kern="1200" dirty="0">
            <a:cs typeface="B Nazanin" panose="00000400000000000000" pitchFamily="2" charset="-78"/>
          </a:endParaRPr>
        </a:p>
      </dsp:txBody>
      <dsp:txXfrm>
        <a:off x="1978563" y="4161911"/>
        <a:ext cx="5415472" cy="479482"/>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list1#2" minVer="12.0">
  <dgm:title val=""/>
  <dgm:desc val=""/>
  <dgm:catLst>
    <dgm:cat type="list" pri="4000"/>
  </dgm:catLst>
  <dgm:sampData>
    <dgm:dataModel>
      <dgm:ptLst>
        <dgm:pt modelId="0" type="doc">
          <dgm:prSet phldr="1"/>
        </dgm:pt>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100"/>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2"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constrLst/>
        <dgm:ruleLst/>
        <dgm:layoutNode name="parentLeftMargin">
          <dgm:alg type="sp"/>
          <dgm:shape xmlns:r="http://schemas.openxmlformats.org/officeDocument/2006/relationships" type="rect" r:blip="" hideGeom="1">
            <dgm:adjLst/>
          </dgm:shape>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presOf/>
        <dgm:constrLst/>
        <dgm:ruleLst/>
      </dgm:layoutNode>
      <dgm:layoutNode name="childText" styleLbl="align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presOf/>
          <dgm:shape xmlns:r="http://schemas.openxmlformats.org/officeDocument/2006/relationships" r:blip="">
            <dgm:adjLst/>
          </dgm:shape>
          <dgm:constr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7" minVer="12.0">
  <dgm:title val="Simple 1"/>
  <dgm:desc val="Simple 1"/>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12" minVer="12.0">
  <dgm:title val="Simple 1"/>
  <dgm:desc val="Simple 1"/>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43DAE18-FF53-43C8-B129-B2254E0CD35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A84C594C-BB62-4D1A-AA15-460CAB02688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BAB0719-0C0B-4FCD-8C42-A758D216E1BD}" type="datetimeFigureOut">
              <a:rPr lang="en-US" smtClean="0"/>
              <a:t>1/9/2023</a:t>
            </a:fld>
            <a:endParaRPr lang="en-US" dirty="0"/>
          </a:p>
        </p:txBody>
      </p:sp>
      <p:sp>
        <p:nvSpPr>
          <p:cNvPr id="4" name="Footer Placeholder 3">
            <a:extLst>
              <a:ext uri="{FF2B5EF4-FFF2-40B4-BE49-F238E27FC236}">
                <a16:creationId xmlns:a16="http://schemas.microsoft.com/office/drawing/2014/main" id="{377CD9E3-2F3C-4226-A22C-6BC586ACB34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257FA062-CF80-4049-B333-6A99FEE14BB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4DC2621-7037-4E35-B549-8255C904F675}" type="slidenum">
              <a:rPr lang="en-US" smtClean="0"/>
              <a:t>‹#›</a:t>
            </a:fld>
            <a:endParaRPr lang="en-US" dirty="0"/>
          </a:p>
        </p:txBody>
      </p:sp>
    </p:spTree>
    <p:extLst>
      <p:ext uri="{BB962C8B-B14F-4D97-AF65-F5344CB8AC3E}">
        <p14:creationId xmlns:p14="http://schemas.microsoft.com/office/powerpoint/2010/main" val="36648871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rtlCol="0"/>
          <a:lstStyle>
            <a:lvl1pPr algn="r">
              <a:defRPr sz="1200"/>
            </a:lvl1pPr>
          </a:lstStyle>
          <a:p>
            <a:fld id="{925A17EF-115B-4BB9-BF42-426DFD9E898A}" type="datetimeFigureOut">
              <a:rPr lang="en-US" smtClean="0"/>
              <a:pPr/>
              <a:t>1/9/2023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rtlCol="0" anchor="b"/>
          <a:lstStyle>
            <a:lvl1pPr algn="r">
              <a:defRPr sz="1200"/>
            </a:lvl1pPr>
          </a:lstStyle>
          <a:p>
            <a:fld id="{7C4E7652-46AF-4259-BAE2-54978EA077CD}" type="slidenum">
              <a:rPr lang="en-US" smtClean="0"/>
              <a:pPr/>
              <a:t>‹#›</a:t>
            </a:fld>
            <a:endParaRPr lang="en-US" dirty="0"/>
          </a:p>
        </p:txBody>
      </p:sp>
    </p:spTree>
    <p:extLst>
      <p:ext uri="{BB962C8B-B14F-4D97-AF65-F5344CB8AC3E}">
        <p14:creationId xmlns:p14="http://schemas.microsoft.com/office/powerpoint/2010/main" val="2189634117"/>
      </p:ext>
    </p:extLst>
  </p:cSld>
  <p:clrMap bg1="lt1" tx1="dk1" bg2="lt2" tx2="dk2" accent1="accent1" accent2="accent2" accent3="accent3" accent4="accent4" accent5="accent5" accent6="accent6" hlink="hlink" folHlink="folHlink"/>
  <p:notesStyle>
    <a:lvl1pPr marL="0" algn="l" rtl="0">
      <a:defRPr sz="1200" kern="1200">
        <a:solidFill>
          <a:schemeClr val="tx1"/>
        </a:solidFill>
        <a:latin typeface="+mn-lt"/>
        <a:ea typeface="+mn-ea"/>
        <a:cs typeface="+mn-cs"/>
      </a:defRPr>
    </a:lvl1pPr>
    <a:lvl2pPr marL="457200" algn="l" rtl="0">
      <a:defRPr sz="1200" kern="1200">
        <a:solidFill>
          <a:schemeClr val="tx1"/>
        </a:solidFill>
        <a:latin typeface="+mn-lt"/>
        <a:ea typeface="+mn-ea"/>
        <a:cs typeface="+mn-cs"/>
      </a:defRPr>
    </a:lvl2pPr>
    <a:lvl3pPr marL="914400" algn="l" rtl="0">
      <a:defRPr sz="1200" kern="1200">
        <a:solidFill>
          <a:schemeClr val="tx1"/>
        </a:solidFill>
        <a:latin typeface="+mn-lt"/>
        <a:ea typeface="+mn-ea"/>
        <a:cs typeface="+mn-cs"/>
      </a:defRPr>
    </a:lvl3pPr>
    <a:lvl4pPr marL="1371600" algn="l" rtl="0">
      <a:defRPr sz="1200" kern="1200">
        <a:solidFill>
          <a:schemeClr val="tx1"/>
        </a:solidFill>
        <a:latin typeface="+mn-lt"/>
        <a:ea typeface="+mn-ea"/>
        <a:cs typeface="+mn-cs"/>
      </a:defRPr>
    </a:lvl4pPr>
    <a:lvl5pPr marL="1828800" algn="l" rtl="0">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C4E7652-46AF-4259-BAE2-54978EA077CD}"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C4E7652-46AF-4259-BAE2-54978EA077CD}"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C4E7652-46AF-4259-BAE2-54978EA077CD}"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C4E7652-46AF-4259-BAE2-54978EA077CD}" type="slidenum">
              <a:rPr lang="en-US" smtClean="0"/>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C4E7652-46AF-4259-BAE2-54978EA077CD}" type="slidenum">
              <a:rPr lang="en-US" smtClean="0"/>
              <a:pPr/>
              <a:t>5</a:t>
            </a:fld>
            <a:endParaRPr lang="en-US" dirty="0"/>
          </a:p>
        </p:txBody>
      </p:sp>
    </p:spTree>
    <p:extLst>
      <p:ext uri="{BB962C8B-B14F-4D97-AF65-F5344CB8AC3E}">
        <p14:creationId xmlns:p14="http://schemas.microsoft.com/office/powerpoint/2010/main" val="30592190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C4E7652-46AF-4259-BAE2-54978EA077CD}" type="slidenum">
              <a:rPr lang="en-US" smtClean="0"/>
              <a:pPr/>
              <a:t>8</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C4E7652-46AF-4259-BAE2-54978EA077CD}" type="slidenum">
              <a:rPr lang="en-US" smtClean="0"/>
              <a:pPr/>
              <a:t>9</a:t>
            </a:fld>
            <a:endParaRPr lang="en-US" dirty="0"/>
          </a:p>
        </p:txBody>
      </p:sp>
    </p:spTree>
    <p:extLst>
      <p:ext uri="{BB962C8B-B14F-4D97-AF65-F5344CB8AC3E}">
        <p14:creationId xmlns:p14="http://schemas.microsoft.com/office/powerpoint/2010/main" val="5062666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C4E7652-46AF-4259-BAE2-54978EA077CD}" type="slidenum">
              <a:rPr lang="en-US" smtClean="0"/>
              <a:pPr/>
              <a:t>10</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1.svg"/><Relationship Id="rId7" Type="http://schemas.openxmlformats.org/officeDocument/2006/relationships/image" Target="../media/image15.sv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8.png"/><Relationship Id="rId11" Type="http://schemas.openxmlformats.org/officeDocument/2006/relationships/image" Target="../media/image19.svg"/><Relationship Id="rId5" Type="http://schemas.openxmlformats.org/officeDocument/2006/relationships/image" Target="../media/image13.svg"/><Relationship Id="rId10" Type="http://schemas.openxmlformats.org/officeDocument/2006/relationships/image" Target="../media/image10.png"/><Relationship Id="rId4" Type="http://schemas.openxmlformats.org/officeDocument/2006/relationships/image" Target="../media/image7.png"/><Relationship Id="rId9" Type="http://schemas.openxmlformats.org/officeDocument/2006/relationships/image" Target="../media/image17.sv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E770D99E-2869-438B-B483-1F6CCD5437EE}"/>
              </a:ext>
            </a:extLst>
          </p:cNvPr>
          <p:cNvGrpSpPr/>
          <p:nvPr userDrawn="1"/>
        </p:nvGrpSpPr>
        <p:grpSpPr>
          <a:xfrm>
            <a:off x="-1" y="-10825"/>
            <a:ext cx="9144002" cy="6515395"/>
            <a:chOff x="-1" y="-10825"/>
            <a:chExt cx="9144002" cy="6515395"/>
          </a:xfrm>
        </p:grpSpPr>
        <p:pic>
          <p:nvPicPr>
            <p:cNvPr id="11" name="Graphic 10">
              <a:extLst>
                <a:ext uri="{FF2B5EF4-FFF2-40B4-BE49-F238E27FC236}">
                  <a16:creationId xmlns:a16="http://schemas.microsoft.com/office/drawing/2014/main" id="{F66236F9-EA1F-4D2A-84DE-EC04F9972C4F}"/>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457200" y="-10825"/>
              <a:ext cx="3429000" cy="3181546"/>
            </a:xfrm>
            <a:prstGeom prst="rect">
              <a:avLst/>
            </a:prstGeom>
          </p:spPr>
        </p:pic>
        <p:pic>
          <p:nvPicPr>
            <p:cNvPr id="12" name="Graphic 11">
              <a:extLst>
                <a:ext uri="{FF2B5EF4-FFF2-40B4-BE49-F238E27FC236}">
                  <a16:creationId xmlns:a16="http://schemas.microsoft.com/office/drawing/2014/main" id="{32A12C4E-53AE-4900-9783-F61905440830}"/>
                </a:ext>
              </a:extLst>
            </p:cNvPr>
            <p:cNvPicPr>
              <a:picLocks noChangeAspect="1"/>
            </p:cNvPicPr>
            <p:nvPr userDrawn="1"/>
          </p:nvPicPr>
          <p:blipFill>
            <a:blip r:embed="rId4">
              <a:extLst>
                <a:ext uri="{96DAC541-7B7A-43D3-8B79-37D633B846F1}">
                  <asvg:svgBlip xmlns="" xmlns:asvg="http://schemas.microsoft.com/office/drawing/2016/SVG/main" r:embed="rId5"/>
                </a:ext>
              </a:extLst>
            </a:blip>
            <a:stretch>
              <a:fillRect/>
            </a:stretch>
          </p:blipFill>
          <p:spPr>
            <a:xfrm>
              <a:off x="1295401" y="-10825"/>
              <a:ext cx="7848600" cy="3522243"/>
            </a:xfrm>
            <a:prstGeom prst="rect">
              <a:avLst/>
            </a:prstGeom>
          </p:spPr>
        </p:pic>
        <p:pic>
          <p:nvPicPr>
            <p:cNvPr id="13" name="Graphic 12">
              <a:extLst>
                <a:ext uri="{FF2B5EF4-FFF2-40B4-BE49-F238E27FC236}">
                  <a16:creationId xmlns:a16="http://schemas.microsoft.com/office/drawing/2014/main" id="{A14E049B-6FD4-487E-927B-506983629A35}"/>
                </a:ext>
              </a:extLst>
            </p:cNvPr>
            <p:cNvPicPr>
              <a:picLocks noChangeAspect="1"/>
            </p:cNvPicPr>
            <p:nvPr userDrawn="1"/>
          </p:nvPicPr>
          <p:blipFill>
            <a:blip r:embed="rId6">
              <a:extLst>
                <a:ext uri="{96DAC541-7B7A-43D3-8B79-37D633B846F1}">
                  <asvg:svgBlip xmlns="" xmlns:asvg="http://schemas.microsoft.com/office/drawing/2016/SVG/main" r:embed="rId7"/>
                </a:ext>
              </a:extLst>
            </a:blip>
            <a:stretch>
              <a:fillRect/>
            </a:stretch>
          </p:blipFill>
          <p:spPr>
            <a:xfrm>
              <a:off x="2831825" y="2232482"/>
              <a:ext cx="1282976" cy="1108588"/>
            </a:xfrm>
            <a:prstGeom prst="rect">
              <a:avLst/>
            </a:prstGeom>
          </p:spPr>
        </p:pic>
        <p:pic>
          <p:nvPicPr>
            <p:cNvPr id="14" name="Graphic 13">
              <a:extLst>
                <a:ext uri="{FF2B5EF4-FFF2-40B4-BE49-F238E27FC236}">
                  <a16:creationId xmlns:a16="http://schemas.microsoft.com/office/drawing/2014/main" id="{EF27E3F5-0D4D-492C-8A3E-50BC30CEFD28}"/>
                </a:ext>
              </a:extLst>
            </p:cNvPr>
            <p:cNvPicPr>
              <a:picLocks noChangeAspect="1"/>
            </p:cNvPicPr>
            <p:nvPr userDrawn="1"/>
          </p:nvPicPr>
          <p:blipFill>
            <a:blip r:embed="rId8">
              <a:extLst>
                <a:ext uri="{96DAC541-7B7A-43D3-8B79-37D633B846F1}">
                  <asvg:svgBlip xmlns="" xmlns:asvg="http://schemas.microsoft.com/office/drawing/2016/SVG/main" r:embed="rId9"/>
                </a:ext>
              </a:extLst>
            </a:blip>
            <a:stretch>
              <a:fillRect/>
            </a:stretch>
          </p:blipFill>
          <p:spPr>
            <a:xfrm>
              <a:off x="-1" y="2962082"/>
              <a:ext cx="2757625" cy="3542488"/>
            </a:xfrm>
            <a:prstGeom prst="rect">
              <a:avLst/>
            </a:prstGeom>
          </p:spPr>
        </p:pic>
        <p:pic>
          <p:nvPicPr>
            <p:cNvPr id="15" name="Graphic 14">
              <a:extLst>
                <a:ext uri="{FF2B5EF4-FFF2-40B4-BE49-F238E27FC236}">
                  <a16:creationId xmlns:a16="http://schemas.microsoft.com/office/drawing/2014/main" id="{36D4FF91-8818-4598-AC9F-B8C2FA867C0F}"/>
                </a:ext>
              </a:extLst>
            </p:cNvPr>
            <p:cNvPicPr>
              <a:picLocks noChangeAspect="1"/>
            </p:cNvPicPr>
            <p:nvPr userDrawn="1"/>
          </p:nvPicPr>
          <p:blipFill>
            <a:blip r:embed="rId10">
              <a:extLst>
                <a:ext uri="{96DAC541-7B7A-43D3-8B79-37D633B846F1}">
                  <asvg:svgBlip xmlns="" xmlns:asvg="http://schemas.microsoft.com/office/drawing/2016/SVG/main" r:embed="rId11"/>
                </a:ext>
              </a:extLst>
            </a:blip>
            <a:stretch>
              <a:fillRect/>
            </a:stretch>
          </p:blipFill>
          <p:spPr>
            <a:xfrm>
              <a:off x="2" y="2313169"/>
              <a:ext cx="2259131" cy="2895506"/>
            </a:xfrm>
            <a:prstGeom prst="rect">
              <a:avLst/>
            </a:prstGeom>
          </p:spPr>
        </p:pic>
      </p:grpSp>
      <p:sp>
        <p:nvSpPr>
          <p:cNvPr id="8" name="Title 7"/>
          <p:cNvSpPr>
            <a:spLocks noGrp="1"/>
          </p:cNvSpPr>
          <p:nvPr>
            <p:ph type="ctrTitle"/>
          </p:nvPr>
        </p:nvSpPr>
        <p:spPr>
          <a:xfrm>
            <a:off x="3276600" y="1213332"/>
            <a:ext cx="5326856" cy="1425577"/>
          </a:xfrm>
        </p:spPr>
        <p:txBody>
          <a:bodyPr anchor="b"/>
          <a:lstStyle>
            <a:lvl1pPr algn="r">
              <a:defRPr sz="4500" b="1">
                <a:solidFill>
                  <a:schemeClr val="bg2"/>
                </a:solidFill>
              </a:defRPr>
            </a:lvl1pPr>
          </a:lstStyle>
          <a:p>
            <a:r>
              <a:rPr lang="en-US" smtClean="0"/>
              <a:t>Click to edit Master title style</a:t>
            </a:r>
            <a:endParaRPr lang="en-US" dirty="0"/>
          </a:p>
        </p:txBody>
      </p:sp>
      <p:sp>
        <p:nvSpPr>
          <p:cNvPr id="9" name="Subtitle 8"/>
          <p:cNvSpPr>
            <a:spLocks noGrp="1"/>
          </p:cNvSpPr>
          <p:nvPr>
            <p:ph type="subTitle" idx="1"/>
          </p:nvPr>
        </p:nvSpPr>
        <p:spPr>
          <a:xfrm>
            <a:off x="4724400" y="3849666"/>
            <a:ext cx="3879056" cy="1234575"/>
          </a:xfrm>
          <a:noFill/>
        </p:spPr>
        <p:txBody>
          <a:bodyPr/>
          <a:lstStyle>
            <a:lvl1pPr marL="0" marR="36576" indent="0" algn="l">
              <a:spcBef>
                <a:spcPts val="0"/>
              </a:spcBef>
              <a:buNone/>
              <a:defRPr>
                <a:ln>
                  <a:noFill/>
                </a:ln>
                <a:solidFill>
                  <a:schemeClr val="bg2">
                    <a:lumMod val="75000"/>
                    <a:lumOff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2812256" y="6322007"/>
            <a:ext cx="5791200" cy="365125"/>
          </a:xfrm>
          <a:prstGeom prst="rect">
            <a:avLst/>
          </a:prstGeom>
        </p:spPr>
        <p:txBody>
          <a:bodyPr tIns="0" bIns="0" anchor="t"/>
          <a:lstStyle>
            <a:lvl1pPr algn="r">
              <a:defRPr sz="1000"/>
            </a:lvl1pPr>
          </a:lstStyle>
          <a:p>
            <a:pPr algn="r"/>
            <a:fld id="{A2E209FB-7A34-414B-812A-BCC5C4256F49}" type="datetime1">
              <a:rPr lang="en-US" smtClean="0"/>
              <a:pPr algn="r"/>
              <a:t>1/9/2023</a:t>
            </a:fld>
            <a:endParaRPr lang="en-US" sz="1000" dirty="0"/>
          </a:p>
        </p:txBody>
      </p:sp>
      <p:sp>
        <p:nvSpPr>
          <p:cNvPr id="17" name="Footer Placeholder 16"/>
          <p:cNvSpPr>
            <a:spLocks noGrp="1"/>
          </p:cNvSpPr>
          <p:nvPr>
            <p:ph type="ftr" sz="quarter" idx="11"/>
          </p:nvPr>
        </p:nvSpPr>
        <p:spPr>
          <a:xfrm>
            <a:off x="2812256" y="5960055"/>
            <a:ext cx="5791200" cy="365125"/>
          </a:xfrm>
        </p:spPr>
        <p:txBody>
          <a:bodyPr tIns="0" bIns="0" anchor="b"/>
          <a:lstStyle>
            <a:lvl1pPr algn="r">
              <a:defRPr sz="1100"/>
            </a:lvl1pPr>
          </a:lstStyle>
          <a:p>
            <a:pPr algn="r"/>
            <a:endParaRPr lang="en-US" sz="1100"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65395"/>
            <a:ext cx="4876800" cy="799306"/>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457200" y="1600200"/>
            <a:ext cx="8229600" cy="45720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a:xfrm>
            <a:off x="5715000" y="173195"/>
            <a:ext cx="2468880" cy="300831"/>
          </a:xfrm>
        </p:spPr>
        <p:txBody>
          <a:bodyPr/>
          <a:lstStyle>
            <a:lvl1pPr>
              <a:defRPr/>
            </a:lvl1pPr>
          </a:lstStyle>
          <a:p>
            <a:r>
              <a:rPr lang="en-US" dirty="0"/>
              <a:t>www.website.com</a:t>
            </a:r>
          </a:p>
        </p:txBody>
      </p:sp>
      <p:sp>
        <p:nvSpPr>
          <p:cNvPr id="6" name="Slide Number Placeholder 5"/>
          <p:cNvSpPr>
            <a:spLocks noGrp="1"/>
          </p:cNvSpPr>
          <p:nvPr>
            <p:ph type="sldNum" sz="quarter" idx="12"/>
          </p:nvPr>
        </p:nvSpPr>
        <p:spPr/>
        <p:txBody>
          <a:bodyPr/>
          <a:lstStyle/>
          <a:p>
            <a:fld id="{FEA1243F-3000-4347-94A4-FBDEAD3122C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CABB0C64-AD16-4270-8323-3B986F4CAD10}"/>
              </a:ext>
            </a:extLst>
          </p:cNvPr>
          <p:cNvGrpSpPr/>
          <p:nvPr userDrawn="1"/>
        </p:nvGrpSpPr>
        <p:grpSpPr>
          <a:xfrm>
            <a:off x="5105399" y="3142"/>
            <a:ext cx="4038601" cy="1101851"/>
            <a:chOff x="5334000" y="-37306"/>
            <a:chExt cx="3281716" cy="895350"/>
          </a:xfrm>
        </p:grpSpPr>
        <p:pic>
          <p:nvPicPr>
            <p:cNvPr id="12" name="Graphic 11">
              <a:extLst>
                <a:ext uri="{FF2B5EF4-FFF2-40B4-BE49-F238E27FC236}">
                  <a16:creationId xmlns:a16="http://schemas.microsoft.com/office/drawing/2014/main" id="{323EE1CF-2D6B-4E08-B98D-D9F9B9196806}"/>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5448301" y="-37306"/>
              <a:ext cx="3167415" cy="609600"/>
            </a:xfrm>
            <a:prstGeom prst="rect">
              <a:avLst/>
            </a:prstGeom>
          </p:spPr>
        </p:pic>
        <p:pic>
          <p:nvPicPr>
            <p:cNvPr id="13" name="Graphic 12">
              <a:extLst>
                <a:ext uri="{FF2B5EF4-FFF2-40B4-BE49-F238E27FC236}">
                  <a16:creationId xmlns:a16="http://schemas.microsoft.com/office/drawing/2014/main" id="{2AA44434-8959-4391-901A-0B056114A270}"/>
                </a:ext>
              </a:extLst>
            </p:cNvPr>
            <p:cNvPicPr>
              <a:picLocks noChangeAspect="1"/>
            </p:cNvPicPr>
            <p:nvPr userDrawn="1"/>
          </p:nvPicPr>
          <p:blipFill>
            <a:blip r:embed="rId4">
              <a:extLst>
                <a:ext uri="{96DAC541-7B7A-43D3-8B79-37D633B846F1}">
                  <asvg:svgBlip xmlns="" xmlns:asvg="http://schemas.microsoft.com/office/drawing/2016/SVG/main" r:embed="rId5"/>
                </a:ext>
              </a:extLst>
            </a:blip>
            <a:stretch>
              <a:fillRect/>
            </a:stretch>
          </p:blipFill>
          <p:spPr>
            <a:xfrm>
              <a:off x="5334000" y="-37306"/>
              <a:ext cx="819150" cy="895350"/>
            </a:xfrm>
            <a:prstGeom prst="rect">
              <a:avLst/>
            </a:prstGeom>
          </p:spPr>
        </p:pic>
      </p:grpSp>
      <p:sp>
        <p:nvSpPr>
          <p:cNvPr id="2" name="Title 1">
            <a:extLst>
              <a:ext uri="{FF2B5EF4-FFF2-40B4-BE49-F238E27FC236}">
                <a16:creationId xmlns:a16="http://schemas.microsoft.com/office/drawing/2014/main" id="{33133CFB-98CB-4408-8818-24F931AC137B}"/>
              </a:ext>
            </a:extLst>
          </p:cNvPr>
          <p:cNvSpPr>
            <a:spLocks noGrp="1"/>
          </p:cNvSpPr>
          <p:nvPr>
            <p:ph type="title"/>
          </p:nvPr>
        </p:nvSpPr>
        <p:spPr/>
        <p:txBody>
          <a:bodyPr/>
          <a:lstStyle/>
          <a:p>
            <a:r>
              <a:rPr lang="en-US" smtClean="0"/>
              <a:t>Click to edit Master title style</a:t>
            </a:r>
            <a:endParaRPr lang="en-US" dirty="0"/>
          </a:p>
        </p:txBody>
      </p:sp>
      <p:sp>
        <p:nvSpPr>
          <p:cNvPr id="3" name="Footer Placeholder 2">
            <a:extLst>
              <a:ext uri="{FF2B5EF4-FFF2-40B4-BE49-F238E27FC236}">
                <a16:creationId xmlns:a16="http://schemas.microsoft.com/office/drawing/2014/main" id="{A6EE7E31-13F0-404F-BFFF-EE236EB5D4B4}"/>
              </a:ext>
            </a:extLst>
          </p:cNvPr>
          <p:cNvSpPr>
            <a:spLocks noGrp="1"/>
          </p:cNvSpPr>
          <p:nvPr>
            <p:ph type="ftr" sz="quarter" idx="10"/>
          </p:nvPr>
        </p:nvSpPr>
        <p:spPr/>
        <p:txBody>
          <a:bodyPr/>
          <a:lstStyle/>
          <a:p>
            <a:r>
              <a:rPr lang="en-US" dirty="0"/>
              <a:t>www.website.com</a:t>
            </a:r>
          </a:p>
        </p:txBody>
      </p:sp>
      <p:sp>
        <p:nvSpPr>
          <p:cNvPr id="4" name="Slide Number Placeholder 3">
            <a:extLst>
              <a:ext uri="{FF2B5EF4-FFF2-40B4-BE49-F238E27FC236}">
                <a16:creationId xmlns:a16="http://schemas.microsoft.com/office/drawing/2014/main" id="{04FC6F67-BAE4-413D-8066-1E361D58912A}"/>
              </a:ext>
            </a:extLst>
          </p:cNvPr>
          <p:cNvSpPr>
            <a:spLocks noGrp="1"/>
          </p:cNvSpPr>
          <p:nvPr>
            <p:ph type="sldNum" sz="quarter" idx="11"/>
          </p:nvPr>
        </p:nvSpPr>
        <p:spPr/>
        <p:txBody>
          <a:bodyPr/>
          <a:lstStyle/>
          <a:p>
            <a:fld id="{49598980-D22C-4904-9F8F-3DB09B2ECD84}" type="slidenum">
              <a:rPr lang="en-US" smtClean="0"/>
              <a:pPr/>
              <a:t>‹#›</a:t>
            </a:fld>
            <a:endParaRPr lang="en-US" dirty="0"/>
          </a:p>
        </p:txBody>
      </p:sp>
      <p:sp>
        <p:nvSpPr>
          <p:cNvPr id="14" name="Content Placeholder 2">
            <a:extLst>
              <a:ext uri="{FF2B5EF4-FFF2-40B4-BE49-F238E27FC236}">
                <a16:creationId xmlns:a16="http://schemas.microsoft.com/office/drawing/2014/main" id="{DF566D8F-E696-41DE-BA1C-A8D0C7F03EDA}"/>
              </a:ext>
            </a:extLst>
          </p:cNvPr>
          <p:cNvSpPr>
            <a:spLocks noGrp="1"/>
          </p:cNvSpPr>
          <p:nvPr>
            <p:ph idx="1"/>
          </p:nvPr>
        </p:nvSpPr>
        <p:spPr>
          <a:xfrm>
            <a:off x="457200" y="1425655"/>
            <a:ext cx="7726680" cy="571500"/>
          </a:xfrm>
        </p:spPr>
        <p:txBody>
          <a:bodyPr>
            <a:normAutofit/>
          </a:bodyPr>
          <a:lstStyle>
            <a:lvl1pPr marL="64008" indent="0">
              <a:buFont typeface="Arial" panose="020B0604020202020204" pitchFamily="34" charset="0"/>
              <a:buNone/>
              <a:defRPr sz="2000"/>
            </a:lvl1pPr>
            <a:lvl2pPr marL="537210" indent="0">
              <a:buNone/>
              <a:defRPr/>
            </a:lvl2pPr>
            <a:lvl3pPr marL="877824" indent="0">
              <a:buNone/>
              <a:defRPr/>
            </a:lvl3pPr>
            <a:lvl4pPr marL="1161288" indent="0">
              <a:buNone/>
              <a:defRPr/>
            </a:lvl4pPr>
            <a:lvl5pPr marL="1389888" indent="0">
              <a:buNone/>
              <a:defRPr/>
            </a:lvl5pPr>
          </a:lstStyle>
          <a:p>
            <a:pPr lvl="0"/>
            <a:r>
              <a:rPr lang="en-US" smtClean="0"/>
              <a:t>Edit Master text styles</a:t>
            </a:r>
          </a:p>
        </p:txBody>
      </p:sp>
    </p:spTree>
    <p:extLst>
      <p:ext uri="{BB962C8B-B14F-4D97-AF65-F5344CB8AC3E}">
        <p14:creationId xmlns:p14="http://schemas.microsoft.com/office/powerpoint/2010/main" val="27187874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lgn="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Footer Placeholder 5"/>
          <p:cNvSpPr>
            <a:spLocks noGrp="1"/>
          </p:cNvSpPr>
          <p:nvPr>
            <p:ph type="ftr" sz="quarter" idx="11"/>
          </p:nvPr>
        </p:nvSpPr>
        <p:spPr>
          <a:xfrm>
            <a:off x="5791200" y="173195"/>
            <a:ext cx="2355056" cy="301752"/>
          </a:xfrm>
        </p:spPr>
        <p:txBody>
          <a:bodyPr/>
          <a:lstStyle/>
          <a:p>
            <a:r>
              <a:rPr lang="en-US" dirty="0"/>
              <a:t>www.website.com</a:t>
            </a:r>
          </a:p>
        </p:txBody>
      </p:sp>
      <p:sp>
        <p:nvSpPr>
          <p:cNvPr id="9" name="Slide Number Placeholder 6">
            <a:extLst>
              <a:ext uri="{FF2B5EF4-FFF2-40B4-BE49-F238E27FC236}">
                <a16:creationId xmlns:a16="http://schemas.microsoft.com/office/drawing/2014/main" id="{B32CA5EA-865E-4EF0-89BB-61FD6EFE265C}"/>
              </a:ext>
            </a:extLst>
          </p:cNvPr>
          <p:cNvSpPr>
            <a:spLocks noGrp="1"/>
          </p:cNvSpPr>
          <p:nvPr>
            <p:ph type="sldNum" sz="quarter" idx="12"/>
          </p:nvPr>
        </p:nvSpPr>
        <p:spPr>
          <a:xfrm>
            <a:off x="8180070" y="173195"/>
            <a:ext cx="502920" cy="301752"/>
          </a:xfrm>
        </p:spPr>
        <p:txBody>
          <a:bodyPr/>
          <a:lstStyle/>
          <a:p>
            <a:fld id="{FEA1243F-3000-4347-94A4-FBDEAD3122CB}"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1295400"/>
            <a:ext cx="914400" cy="5015864"/>
          </a:xfrm>
        </p:spPr>
        <p:txBody>
          <a:bodyPr vert="vert270" anchor="b"/>
          <a:lstStyle>
            <a:lvl1pPr marL="0" marR="18288" algn="r">
              <a:spcBef>
                <a:spcPts val="0"/>
              </a:spcBef>
              <a:buNone/>
              <a:defRPr sz="2900" b="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135856" y="1295400"/>
            <a:ext cx="2438400" cy="5015864"/>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651250" y="1295400"/>
            <a:ext cx="5276088" cy="5013960"/>
          </a:xfrm>
        </p:spPr>
        <p:txBody>
          <a:bodyPr>
            <a:normAutofit/>
          </a:bodyPr>
          <a:lstStyle>
            <a:lvl1pPr>
              <a:spcBef>
                <a:spcPts val="0"/>
              </a:spcBef>
              <a:defRPr sz="2800"/>
            </a:lvl1pPr>
            <a:lvl2pPr>
              <a:defRPr sz="2400"/>
            </a:lvl2pPr>
            <a:lvl3pPr>
              <a:defRPr sz="2000"/>
            </a:lvl3pPr>
            <a:lvl4pPr>
              <a:defRPr sz="1800"/>
            </a:lvl4pPr>
            <a:lvl5pPr>
              <a:defRPr sz="1800"/>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Footer Placeholder 5"/>
          <p:cNvSpPr>
            <a:spLocks noGrp="1"/>
          </p:cNvSpPr>
          <p:nvPr>
            <p:ph type="ftr" sz="quarter" idx="11"/>
          </p:nvPr>
        </p:nvSpPr>
        <p:spPr>
          <a:xfrm>
            <a:off x="5867400" y="173195"/>
            <a:ext cx="2324196" cy="301752"/>
          </a:xfrm>
        </p:spPr>
        <p:txBody>
          <a:bodyPr/>
          <a:lstStyle>
            <a:lvl1pPr>
              <a:defRPr sz="1200"/>
            </a:lvl1pPr>
          </a:lstStyle>
          <a:p>
            <a:r>
              <a:rPr lang="en-US" dirty="0"/>
              <a:t>www.website.com</a:t>
            </a:r>
          </a:p>
        </p:txBody>
      </p:sp>
      <p:sp>
        <p:nvSpPr>
          <p:cNvPr id="9" name="Slide Number Placeholder 6">
            <a:extLst>
              <a:ext uri="{FF2B5EF4-FFF2-40B4-BE49-F238E27FC236}">
                <a16:creationId xmlns:a16="http://schemas.microsoft.com/office/drawing/2014/main" id="{BD5BE3E6-AFB3-460C-834B-D73EE2A7C06F}"/>
              </a:ext>
            </a:extLst>
          </p:cNvPr>
          <p:cNvSpPr>
            <a:spLocks noGrp="1"/>
          </p:cNvSpPr>
          <p:nvPr>
            <p:ph type="sldNum" sz="quarter" idx="12"/>
          </p:nvPr>
        </p:nvSpPr>
        <p:spPr>
          <a:xfrm>
            <a:off x="8191596" y="173195"/>
            <a:ext cx="502920" cy="301752"/>
          </a:xfrm>
        </p:spPr>
        <p:txBody>
          <a:bodyPr/>
          <a:lstStyle>
            <a:lvl1pPr>
              <a:defRPr sz="1200"/>
            </a:lvl1pPr>
          </a:lstStyle>
          <a:p>
            <a:fld id="{FEA1243F-3000-4347-94A4-FBDEAD3122CB}"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3.svg"/><Relationship Id="rId13" Type="http://schemas.openxmlformats.org/officeDocument/2006/relationships/image" Target="../media/image5.png"/><Relationship Id="rId3" Type="http://schemas.openxmlformats.org/officeDocument/2006/relationships/slideLayout" Target="../slideLayouts/slideLayout3.xml"/><Relationship Id="rId7" Type="http://schemas.openxmlformats.org/officeDocument/2006/relationships/image" Target="../media/image2.png"/><Relationship Id="rId12" Type="http://schemas.openxmlformats.org/officeDocument/2006/relationships/image" Target="../media/image7.sv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11" Type="http://schemas.openxmlformats.org/officeDocument/2006/relationships/image" Target="../media/image4.png"/><Relationship Id="rId5" Type="http://schemas.openxmlformats.org/officeDocument/2006/relationships/slideLayout" Target="../slideLayouts/slideLayout5.xml"/><Relationship Id="rId10" Type="http://schemas.openxmlformats.org/officeDocument/2006/relationships/image" Target="../media/image5.svg"/><Relationship Id="rId4" Type="http://schemas.openxmlformats.org/officeDocument/2006/relationships/slideLayout" Target="../slideLayouts/slideLayout4.xml"/><Relationship Id="rId9" Type="http://schemas.openxmlformats.org/officeDocument/2006/relationships/image" Target="../media/image3.png"/><Relationship Id="rId14" Type="http://schemas.openxmlformats.org/officeDocument/2006/relationships/image" Target="../media/image9.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1423E8A4-D2B7-46D2-92C3-AE6BC0B9BD06}"/>
              </a:ext>
            </a:extLst>
          </p:cNvPr>
          <p:cNvGrpSpPr/>
          <p:nvPr userDrawn="1"/>
        </p:nvGrpSpPr>
        <p:grpSpPr>
          <a:xfrm>
            <a:off x="5105399" y="3142"/>
            <a:ext cx="4038601" cy="1101851"/>
            <a:chOff x="5334000" y="-37306"/>
            <a:chExt cx="3281716" cy="895350"/>
          </a:xfrm>
        </p:grpSpPr>
        <p:pic>
          <p:nvPicPr>
            <p:cNvPr id="18" name="Graphic 17">
              <a:extLst>
                <a:ext uri="{FF2B5EF4-FFF2-40B4-BE49-F238E27FC236}">
                  <a16:creationId xmlns:a16="http://schemas.microsoft.com/office/drawing/2014/main" id="{9309AE25-B267-4B83-A0CB-35016E70EE69}"/>
                </a:ext>
              </a:extLst>
            </p:cNvPr>
            <p:cNvPicPr>
              <a:picLocks noChangeAspect="1"/>
            </p:cNvPicPr>
            <p:nvPr userDrawn="1"/>
          </p:nvPicPr>
          <p:blipFill>
            <a:blip r:embed="rId7">
              <a:extLst>
                <a:ext uri="{96DAC541-7B7A-43D3-8B79-37D633B846F1}">
                  <asvg:svgBlip xmlns="" xmlns:asvg="http://schemas.microsoft.com/office/drawing/2016/SVG/main" r:embed="rId8"/>
                </a:ext>
              </a:extLst>
            </a:blip>
            <a:stretch>
              <a:fillRect/>
            </a:stretch>
          </p:blipFill>
          <p:spPr>
            <a:xfrm>
              <a:off x="5448301" y="-37306"/>
              <a:ext cx="3167415" cy="609600"/>
            </a:xfrm>
            <a:prstGeom prst="rect">
              <a:avLst/>
            </a:prstGeom>
          </p:spPr>
        </p:pic>
        <p:pic>
          <p:nvPicPr>
            <p:cNvPr id="19" name="Graphic 18">
              <a:extLst>
                <a:ext uri="{FF2B5EF4-FFF2-40B4-BE49-F238E27FC236}">
                  <a16:creationId xmlns:a16="http://schemas.microsoft.com/office/drawing/2014/main" id="{61BEEC28-F63A-4526-A6C3-33CFC7679C23}"/>
                </a:ext>
              </a:extLst>
            </p:cNvPr>
            <p:cNvPicPr>
              <a:picLocks noChangeAspect="1"/>
            </p:cNvPicPr>
            <p:nvPr userDrawn="1"/>
          </p:nvPicPr>
          <p:blipFill>
            <a:blip r:embed="rId9">
              <a:extLst>
                <a:ext uri="{96DAC541-7B7A-43D3-8B79-37D633B846F1}">
                  <asvg:svgBlip xmlns="" xmlns:asvg="http://schemas.microsoft.com/office/drawing/2016/SVG/main" r:embed="rId10"/>
                </a:ext>
              </a:extLst>
            </a:blip>
            <a:stretch>
              <a:fillRect/>
            </a:stretch>
          </p:blipFill>
          <p:spPr>
            <a:xfrm>
              <a:off x="5334000" y="-37306"/>
              <a:ext cx="819150" cy="895350"/>
            </a:xfrm>
            <a:prstGeom prst="rect">
              <a:avLst/>
            </a:prstGeom>
          </p:spPr>
        </p:pic>
      </p:grpSp>
      <p:sp>
        <p:nvSpPr>
          <p:cNvPr id="22" name="Title Placeholder 21"/>
          <p:cNvSpPr>
            <a:spLocks noGrp="1"/>
          </p:cNvSpPr>
          <p:nvPr>
            <p:ph type="title"/>
          </p:nvPr>
        </p:nvSpPr>
        <p:spPr>
          <a:xfrm>
            <a:off x="466725" y="381198"/>
            <a:ext cx="4638674" cy="675926"/>
          </a:xfrm>
          <a:prstGeom prst="rect">
            <a:avLst/>
          </a:prstGeom>
        </p:spPr>
        <p:txBody>
          <a:bodyPr vert="horz" lIns="0" rIns="0" anchor="ctr">
            <a:noAutofit/>
          </a:bodyPr>
          <a:lstStyle/>
          <a:p>
            <a:endParaRPr lang="en-US" dirty="0"/>
          </a:p>
        </p:txBody>
      </p:sp>
      <p:sp>
        <p:nvSpPr>
          <p:cNvPr id="13" name="Text Placeholder 12"/>
          <p:cNvSpPr>
            <a:spLocks noGrp="1"/>
          </p:cNvSpPr>
          <p:nvPr>
            <p:ph type="body" idx="1"/>
          </p:nvPr>
        </p:nvSpPr>
        <p:spPr>
          <a:xfrm>
            <a:off x="457200" y="1566839"/>
            <a:ext cx="8229600" cy="4572000"/>
          </a:xfrm>
          <a:prstGeom prst="rect">
            <a:avLst/>
          </a:prstGeom>
        </p:spPr>
        <p:txBody>
          <a:bodyPr vert="horz" anchor="t">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p:cNvSpPr>
            <a:spLocks noGrp="1"/>
          </p:cNvSpPr>
          <p:nvPr>
            <p:ph type="ftr" sz="quarter" idx="3"/>
          </p:nvPr>
        </p:nvSpPr>
        <p:spPr>
          <a:xfrm>
            <a:off x="5867400" y="174116"/>
            <a:ext cx="2212182" cy="300831"/>
          </a:xfrm>
          <a:prstGeom prst="rect">
            <a:avLst/>
          </a:prstGeom>
        </p:spPr>
        <p:txBody>
          <a:bodyPr vert="horz" anchor="b"/>
          <a:lstStyle>
            <a:lvl1pPr algn="r">
              <a:defRPr sz="1200">
                <a:solidFill>
                  <a:schemeClr val="bg2"/>
                </a:solidFill>
              </a:defRPr>
            </a:lvl1pPr>
          </a:lstStyle>
          <a:p>
            <a:r>
              <a:rPr lang="en-US" dirty="0"/>
              <a:t>www.website.com</a:t>
            </a:r>
          </a:p>
        </p:txBody>
      </p:sp>
      <p:sp>
        <p:nvSpPr>
          <p:cNvPr id="23" name="Slide Number Placeholder 22"/>
          <p:cNvSpPr>
            <a:spLocks noGrp="1"/>
          </p:cNvSpPr>
          <p:nvPr>
            <p:ph type="sldNum" sz="quarter" idx="4"/>
          </p:nvPr>
        </p:nvSpPr>
        <p:spPr>
          <a:xfrm>
            <a:off x="8183880" y="173195"/>
            <a:ext cx="502920" cy="301752"/>
          </a:xfrm>
          <a:prstGeom prst="rect">
            <a:avLst/>
          </a:prstGeom>
        </p:spPr>
        <p:txBody>
          <a:bodyPr vert="horz" anchor="b"/>
          <a:lstStyle>
            <a:lvl1pPr algn="ctr">
              <a:defRPr sz="1200" b="1">
                <a:solidFill>
                  <a:schemeClr val="bg2"/>
                </a:solidFill>
              </a:defRPr>
            </a:lvl1pPr>
          </a:lstStyle>
          <a:p>
            <a:fld id="{49598980-D22C-4904-9F8F-3DB09B2ECD84}" type="slidenum">
              <a:rPr lang="en-US" smtClean="0"/>
              <a:pPr/>
              <a:t>‹#›</a:t>
            </a:fld>
            <a:endParaRPr lang="en-US" dirty="0"/>
          </a:p>
        </p:txBody>
      </p:sp>
      <p:pic>
        <p:nvPicPr>
          <p:cNvPr id="21" name="Graphic 20">
            <a:extLst>
              <a:ext uri="{FF2B5EF4-FFF2-40B4-BE49-F238E27FC236}">
                <a16:creationId xmlns:a16="http://schemas.microsoft.com/office/drawing/2014/main" id="{41E45D2D-0469-4652-A090-C4D13F3C1502}"/>
              </a:ext>
            </a:extLst>
          </p:cNvPr>
          <p:cNvPicPr>
            <a:picLocks noChangeAspect="1"/>
          </p:cNvPicPr>
          <p:nvPr userDrawn="1"/>
        </p:nvPicPr>
        <p:blipFill>
          <a:blip r:embed="rId11">
            <a:extLst>
              <a:ext uri="{96DAC541-7B7A-43D3-8B79-37D633B846F1}">
                <asvg:svgBlip xmlns="" xmlns:asvg="http://schemas.microsoft.com/office/drawing/2016/SVG/main" r:embed="rId12"/>
              </a:ext>
            </a:extLst>
          </a:blip>
          <a:stretch>
            <a:fillRect/>
          </a:stretch>
        </p:blipFill>
        <p:spPr>
          <a:xfrm>
            <a:off x="0" y="5307178"/>
            <a:ext cx="1219200" cy="1550822"/>
          </a:xfrm>
          <a:prstGeom prst="rect">
            <a:avLst/>
          </a:prstGeom>
        </p:spPr>
      </p:pic>
      <p:pic>
        <p:nvPicPr>
          <p:cNvPr id="27" name="Graphic 26">
            <a:extLst>
              <a:ext uri="{FF2B5EF4-FFF2-40B4-BE49-F238E27FC236}">
                <a16:creationId xmlns:a16="http://schemas.microsoft.com/office/drawing/2014/main" id="{16C04FF8-AE2F-4C75-8657-A2201B951971}"/>
              </a:ext>
            </a:extLst>
          </p:cNvPr>
          <p:cNvPicPr>
            <a:picLocks noChangeAspect="1"/>
          </p:cNvPicPr>
          <p:nvPr userDrawn="1"/>
        </p:nvPicPr>
        <p:blipFill>
          <a:blip r:embed="rId13">
            <a:extLst>
              <a:ext uri="{96DAC541-7B7A-43D3-8B79-37D633B846F1}">
                <asvg:svgBlip xmlns="" xmlns:asvg="http://schemas.microsoft.com/office/drawing/2016/SVG/main" r:embed="rId14"/>
              </a:ext>
            </a:extLst>
          </a:blip>
          <a:stretch>
            <a:fillRect/>
          </a:stretch>
        </p:blipFill>
        <p:spPr>
          <a:xfrm>
            <a:off x="-16459" y="4545317"/>
            <a:ext cx="1248460" cy="1570328"/>
          </a:xfrm>
          <a:prstGeom prst="rect">
            <a:avLst/>
          </a:prstGeom>
        </p:spPr>
      </p:pic>
    </p:spTree>
  </p:cSld>
  <p:clrMap bg1="dk1" tx1="lt1" bg2="dk2" tx2="lt2" accent1="accent1" accent2="accent2" accent3="accent3" accent4="accent4" accent5="accent5" accent6="accent6" hlink="hlink" folHlink="folHlink"/>
  <p:sldLayoutIdLst>
    <p:sldLayoutId id="2147483649" r:id="rId1"/>
    <p:sldLayoutId id="2147483650" r:id="rId2"/>
    <p:sldLayoutId id="2147483657" r:id="rId3"/>
    <p:sldLayoutId id="2147483652" r:id="rId4"/>
    <p:sldLayoutId id="2147483656" r:id="rId5"/>
  </p:sldLayoutIdLst>
  <p:txStyles>
    <p:titleStyle>
      <a:lvl1pPr marL="182880" algn="l" rtl="0" eaLnBrk="1" latinLnBrk="0" hangingPunct="1">
        <a:spcBef>
          <a:spcPct val="0"/>
        </a:spcBef>
        <a:buNone/>
        <a:defRPr sz="4000" b="1" kern="1200">
          <a:ln w="6350">
            <a:noFill/>
          </a:ln>
          <a:solidFill>
            <a:schemeClr val="accent1"/>
          </a:solidFill>
          <a:effectLst/>
          <a:latin typeface="+mj-lt"/>
          <a:ea typeface="+mj-ea"/>
          <a:cs typeface="+mj-cs"/>
        </a:defRPr>
      </a:lvl1pPr>
    </p:titleStyle>
    <p:bodyStyle>
      <a:lvl1pPr marL="448056" indent="-384048" algn="l" rtl="0" eaLnBrk="1" latinLnBrk="0" hangingPunct="1">
        <a:spcBef>
          <a:spcPct val="20000"/>
        </a:spcBef>
        <a:spcAft>
          <a:spcPts val="1000"/>
        </a:spcAft>
        <a:buClr>
          <a:schemeClr val="accent1"/>
        </a:buClr>
        <a:buSzPct val="80000"/>
        <a:buFont typeface="Arial" panose="020B0604020202020204" pitchFamily="34" charset="0"/>
        <a:buChar char="•"/>
        <a:defRPr sz="2800" kern="1200">
          <a:solidFill>
            <a:schemeClr val="bg2"/>
          </a:solidFill>
          <a:latin typeface="+mn-lt"/>
          <a:ea typeface="+mn-ea"/>
          <a:cs typeface="+mn-cs"/>
        </a:defRPr>
      </a:lvl1pPr>
      <a:lvl2pPr marL="822960" indent="-285750" algn="l" rtl="0" eaLnBrk="1" latinLnBrk="0" hangingPunct="1">
        <a:spcBef>
          <a:spcPct val="20000"/>
        </a:spcBef>
        <a:spcAft>
          <a:spcPts val="1000"/>
        </a:spcAft>
        <a:buClr>
          <a:schemeClr val="accent1"/>
        </a:buClr>
        <a:buSzPct val="95000"/>
        <a:buFont typeface="Arial" panose="020B0604020202020204" pitchFamily="34" charset="0"/>
        <a:buChar char="•"/>
        <a:defRPr sz="2400" kern="1200">
          <a:solidFill>
            <a:schemeClr val="bg2"/>
          </a:solidFill>
          <a:latin typeface="+mn-lt"/>
          <a:ea typeface="+mn-ea"/>
          <a:cs typeface="+mn-cs"/>
        </a:defRPr>
      </a:lvl2pPr>
      <a:lvl3pPr marL="1106424" indent="-228600" algn="l" rtl="0" eaLnBrk="1" latinLnBrk="0" hangingPunct="1">
        <a:spcBef>
          <a:spcPct val="20000"/>
        </a:spcBef>
        <a:spcAft>
          <a:spcPts val="1000"/>
        </a:spcAft>
        <a:buClr>
          <a:schemeClr val="accent1"/>
        </a:buClr>
        <a:buFont typeface="Arial" panose="020B0604020202020204" pitchFamily="34" charset="0"/>
        <a:buChar char="•"/>
        <a:defRPr sz="2000" kern="1200">
          <a:solidFill>
            <a:schemeClr val="bg2"/>
          </a:solidFill>
          <a:latin typeface="+mn-lt"/>
          <a:ea typeface="+mn-ea"/>
          <a:cs typeface="+mn-cs"/>
        </a:defRPr>
      </a:lvl3pPr>
      <a:lvl4pPr marL="1371600" indent="-210312" algn="l" rtl="0" eaLnBrk="1" latinLnBrk="0" hangingPunct="1">
        <a:spcBef>
          <a:spcPct val="20000"/>
        </a:spcBef>
        <a:spcAft>
          <a:spcPts val="1000"/>
        </a:spcAft>
        <a:buClr>
          <a:schemeClr val="accent1"/>
        </a:buClr>
        <a:buFont typeface="Arial" panose="020B0604020202020204" pitchFamily="34" charset="0"/>
        <a:buChar char="•"/>
        <a:defRPr sz="1800" kern="1200">
          <a:solidFill>
            <a:schemeClr val="bg2"/>
          </a:solidFill>
          <a:latin typeface="+mn-lt"/>
          <a:ea typeface="+mn-ea"/>
          <a:cs typeface="+mn-cs"/>
        </a:defRPr>
      </a:lvl4pPr>
      <a:lvl5pPr marL="1600200" indent="-210312" algn="l" rtl="0" eaLnBrk="1" latinLnBrk="0" hangingPunct="1">
        <a:spcBef>
          <a:spcPct val="20000"/>
        </a:spcBef>
        <a:spcAft>
          <a:spcPts val="1000"/>
        </a:spcAft>
        <a:buClr>
          <a:schemeClr val="accent1"/>
        </a:buClr>
        <a:buFont typeface="Arial" panose="020B0604020202020204" pitchFamily="34" charset="0"/>
        <a:buChar char="•"/>
        <a:defRPr sz="1800" kern="1200">
          <a:solidFill>
            <a:schemeClr val="bg2"/>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sz="1600" kern="120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3.jpg"/></Relationships>
</file>

<file path=ppt/slides/_rels/slide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ctrTitle"/>
          </p:nvPr>
        </p:nvSpPr>
        <p:spPr>
          <a:xfrm>
            <a:off x="2971800" y="1066800"/>
            <a:ext cx="5936456" cy="1425577"/>
          </a:xfrm>
        </p:spPr>
        <p:txBody>
          <a:bodyPr/>
          <a:lstStyle/>
          <a:p>
            <a:pPr algn="ctr"/>
            <a:r>
              <a:rPr lang="fa-IR" sz="3600" dirty="0">
                <a:cs typeface="B Titr" panose="00000700000000000000" pitchFamily="2" charset="-78"/>
              </a:rPr>
              <a:t>گزارش </a:t>
            </a:r>
            <a:r>
              <a:rPr lang="fa-IR" sz="3600" dirty="0" smtClean="0">
                <a:cs typeface="B Titr" panose="00000700000000000000" pitchFamily="2" charset="-78"/>
              </a:rPr>
              <a:t>لیزینگ عملیاتی</a:t>
            </a:r>
            <a:br>
              <a:rPr lang="fa-IR" sz="3600" dirty="0" smtClean="0">
                <a:cs typeface="B Titr" panose="00000700000000000000" pitchFamily="2" charset="-78"/>
              </a:rPr>
            </a:br>
            <a:r>
              <a:rPr lang="fa-IR" sz="3600" dirty="0">
                <a:cs typeface="B Titr" panose="00000700000000000000" pitchFamily="2" charset="-78"/>
              </a:rPr>
              <a:t> </a:t>
            </a:r>
            <a:r>
              <a:rPr lang="fa-IR" sz="3600" dirty="0" smtClean="0">
                <a:cs typeface="B Titr" panose="00000700000000000000" pitchFamily="2" charset="-78"/>
              </a:rPr>
              <a:t>قراردادی جدید در صنعت لیزینگ</a:t>
            </a:r>
            <a:endParaRPr lang="en-US" sz="3600" b="0" dirty="0">
              <a:cs typeface="B Titr" panose="00000700000000000000" pitchFamily="2" charset="-78"/>
            </a:endParaRPr>
          </a:p>
        </p:txBody>
      </p:sp>
      <p:sp>
        <p:nvSpPr>
          <p:cNvPr id="3" name="Rectangle 2"/>
          <p:cNvSpPr>
            <a:spLocks noGrp="1"/>
          </p:cNvSpPr>
          <p:nvPr>
            <p:ph type="subTitle" idx="1"/>
          </p:nvPr>
        </p:nvSpPr>
        <p:spPr>
          <a:xfrm>
            <a:off x="3581400" y="4267200"/>
            <a:ext cx="4717256" cy="722334"/>
          </a:xfrm>
        </p:spPr>
        <p:txBody>
          <a:bodyPr>
            <a:noAutofit/>
          </a:bodyPr>
          <a:lstStyle/>
          <a:p>
            <a:pPr algn="ctr"/>
            <a:r>
              <a:rPr lang="fa-IR" sz="1600" dirty="0" smtClean="0">
                <a:solidFill>
                  <a:schemeClr val="tx2">
                    <a:lumMod val="50000"/>
                  </a:schemeClr>
                </a:solidFill>
                <a:cs typeface="B Titr" panose="00000700000000000000" pitchFamily="2" charset="-78"/>
              </a:rPr>
              <a:t>کمیسیون بازار پول و سرمایه اتاق تهران </a:t>
            </a:r>
          </a:p>
          <a:p>
            <a:pPr algn="ctr"/>
            <a:r>
              <a:rPr lang="fa-IR" sz="1600" dirty="0" smtClean="0">
                <a:solidFill>
                  <a:schemeClr val="tx2">
                    <a:lumMod val="50000"/>
                  </a:schemeClr>
                </a:solidFill>
                <a:cs typeface="B Titr" panose="00000700000000000000" pitchFamily="2" charset="-78"/>
              </a:rPr>
              <a:t>انجمن ملی لیزینگ ایران</a:t>
            </a:r>
            <a:endParaRPr lang="en-US" sz="1600" dirty="0">
              <a:solidFill>
                <a:schemeClr val="tx2">
                  <a:lumMod val="50000"/>
                </a:schemeClr>
              </a:solidFill>
              <a:cs typeface="B Titr" panose="00000700000000000000" pitchFamily="2" charset="-78"/>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81745" y="5460828"/>
            <a:ext cx="1600200" cy="899109"/>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5800" y="5460828"/>
            <a:ext cx="1066800" cy="936926"/>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p>
            <a:pPr algn="r" rtl="1"/>
            <a:r>
              <a:rPr lang="fa-IR" sz="2400" b="0" dirty="0" smtClean="0">
                <a:cs typeface="B Titr" panose="00000700000000000000" pitchFamily="2" charset="-78"/>
              </a:rPr>
              <a:t>مصوبات شورای فقهی بانک مرکزی</a:t>
            </a:r>
            <a:endParaRPr lang="en-US" sz="2400" dirty="0">
              <a:cs typeface="B Titr" panose="00000700000000000000" pitchFamily="2" charset="-78"/>
            </a:endParaRPr>
          </a:p>
        </p:txBody>
      </p:sp>
      <p:sp>
        <p:nvSpPr>
          <p:cNvPr id="6" name="Footer Placeholder 4">
            <a:extLst>
              <a:ext uri="{FF2B5EF4-FFF2-40B4-BE49-F238E27FC236}">
                <a16:creationId xmlns:a16="http://schemas.microsoft.com/office/drawing/2014/main" id="{855D0777-B08C-4808-A096-0F7AA6935459}"/>
              </a:ext>
            </a:extLst>
          </p:cNvPr>
          <p:cNvSpPr>
            <a:spLocks noGrp="1"/>
          </p:cNvSpPr>
          <p:nvPr>
            <p:ph type="ftr" sz="quarter" idx="11"/>
          </p:nvPr>
        </p:nvSpPr>
        <p:spPr/>
        <p:txBody>
          <a:bodyPr/>
          <a:lstStyle>
            <a:lvl1pPr>
              <a:defRPr/>
            </a:lvl1pPr>
          </a:lstStyle>
          <a:p>
            <a:r>
              <a:rPr lang="en-US" dirty="0" smtClean="0"/>
              <a:t>www.iranlease.co</a:t>
            </a:r>
            <a:endParaRPr lang="en-US" dirty="0"/>
          </a:p>
        </p:txBody>
      </p:sp>
      <p:sp>
        <p:nvSpPr>
          <p:cNvPr id="7" name="Slide Number Placeholder 5">
            <a:extLst>
              <a:ext uri="{FF2B5EF4-FFF2-40B4-BE49-F238E27FC236}">
                <a16:creationId xmlns:a16="http://schemas.microsoft.com/office/drawing/2014/main" id="{B8FCD5F1-B09D-4B0A-BB07-423B979A624C}"/>
              </a:ext>
            </a:extLst>
          </p:cNvPr>
          <p:cNvSpPr>
            <a:spLocks noGrp="1"/>
          </p:cNvSpPr>
          <p:nvPr>
            <p:ph type="sldNum" sz="quarter" idx="12"/>
          </p:nvPr>
        </p:nvSpPr>
        <p:spPr/>
        <p:txBody>
          <a:bodyPr/>
          <a:lstStyle/>
          <a:p>
            <a:r>
              <a:rPr lang="fa-IR" dirty="0" smtClean="0">
                <a:cs typeface="B Nazanin" panose="00000400000000000000" pitchFamily="2" charset="-78"/>
              </a:rPr>
              <a:t>2</a:t>
            </a:r>
            <a:endParaRPr lang="en-US" dirty="0">
              <a:cs typeface="B Nazanin" panose="00000400000000000000" pitchFamily="2" charset="-78"/>
            </a:endParaRPr>
          </a:p>
        </p:txBody>
      </p:sp>
      <p:grpSp>
        <p:nvGrpSpPr>
          <p:cNvPr id="17" name="Group 16">
            <a:extLst>
              <a:ext uri="{FF2B5EF4-FFF2-40B4-BE49-F238E27FC236}">
                <a16:creationId xmlns:a16="http://schemas.microsoft.com/office/drawing/2014/main" id="{1D227B02-3746-4E15-9429-D3DBB15D0457}"/>
              </a:ext>
              <a:ext uri="{C183D7F6-B498-43B3-948B-1728B52AA6E4}">
                <adec:decorative xmlns="" xmlns:adec="http://schemas.microsoft.com/office/drawing/2017/decorative" val="1"/>
              </a:ext>
            </a:extLst>
          </p:cNvPr>
          <p:cNvGrpSpPr/>
          <p:nvPr/>
        </p:nvGrpSpPr>
        <p:grpSpPr>
          <a:xfrm>
            <a:off x="990600" y="1958215"/>
            <a:ext cx="7467600" cy="810643"/>
            <a:chOff x="0" y="-189880"/>
            <a:chExt cx="8229600" cy="1453232"/>
          </a:xfrm>
          <a:solidFill>
            <a:schemeClr val="accent4"/>
          </a:solidFill>
        </p:grpSpPr>
        <p:sp>
          <p:nvSpPr>
            <p:cNvPr id="18" name="Callout: Up Arrow 17">
              <a:extLst>
                <a:ext uri="{FF2B5EF4-FFF2-40B4-BE49-F238E27FC236}">
                  <a16:creationId xmlns:a16="http://schemas.microsoft.com/office/drawing/2014/main" id="{E7529413-DDD1-4DC1-B8ED-E3450F631ED9}"/>
                </a:ext>
                <a:ext uri="{C183D7F6-B498-43B3-948B-1728B52AA6E4}">
                  <adec:decorative xmlns="" xmlns:adec="http://schemas.microsoft.com/office/drawing/2017/decorative" val="1"/>
                </a:ext>
              </a:extLst>
            </p:cNvPr>
            <p:cNvSpPr/>
            <p:nvPr/>
          </p:nvSpPr>
          <p:spPr>
            <a:xfrm rot="10800000">
              <a:off x="0" y="1554"/>
              <a:ext cx="8229600" cy="1261798"/>
            </a:xfrm>
            <a:prstGeom prst="upArrowCallou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9" name="Callout: Up Arrow 16">
              <a:extLst>
                <a:ext uri="{FF2B5EF4-FFF2-40B4-BE49-F238E27FC236}">
                  <a16:creationId xmlns:a16="http://schemas.microsoft.com/office/drawing/2014/main" id="{5B0AFAEF-42AD-47C8-9B67-16166ACDF8E5}"/>
                </a:ext>
              </a:extLst>
            </p:cNvPr>
            <p:cNvSpPr txBox="1"/>
            <p:nvPr/>
          </p:nvSpPr>
          <p:spPr>
            <a:xfrm>
              <a:off x="0" y="-189880"/>
              <a:ext cx="8229600" cy="1011311"/>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fa-IR" sz="1400" dirty="0">
                  <a:solidFill>
                    <a:schemeClr val="bg1"/>
                  </a:solidFill>
                  <a:cs typeface="B Nazanin" panose="00000400000000000000" pitchFamily="2" charset="-78"/>
                </a:rPr>
                <a:t>تامین مالی شرکت‌های واسپاری(لیزینگ) توسط بانک‌ها و موسسات اعتباری غیربانکی در قالب عقود مشارکت مدنی، فروش اقساطی و مرابحه امکان‌پذیر است.</a:t>
              </a:r>
              <a:endParaRPr lang="en-US" sz="1400" kern="1200" dirty="0">
                <a:solidFill>
                  <a:schemeClr val="bg1"/>
                </a:solidFill>
                <a:cs typeface="B Nazanin" panose="00000400000000000000" pitchFamily="2" charset="-78"/>
              </a:endParaRPr>
            </a:p>
          </p:txBody>
        </p:sp>
      </p:grpSp>
      <p:grpSp>
        <p:nvGrpSpPr>
          <p:cNvPr id="16" name="Group 15">
            <a:extLst>
              <a:ext uri="{FF2B5EF4-FFF2-40B4-BE49-F238E27FC236}">
                <a16:creationId xmlns:a16="http://schemas.microsoft.com/office/drawing/2014/main" id="{CBE9B9A0-2E55-404A-BA78-59DB18604AD2}"/>
              </a:ext>
              <a:ext uri="{C183D7F6-B498-43B3-948B-1728B52AA6E4}">
                <adec:decorative xmlns="" xmlns:adec="http://schemas.microsoft.com/office/drawing/2017/decorative" val="1"/>
              </a:ext>
            </a:extLst>
          </p:cNvPr>
          <p:cNvGrpSpPr/>
          <p:nvPr/>
        </p:nvGrpSpPr>
        <p:grpSpPr>
          <a:xfrm>
            <a:off x="1219200" y="2828827"/>
            <a:ext cx="6934200" cy="904973"/>
            <a:chOff x="-182880" y="1623571"/>
            <a:chExt cx="8321040" cy="1746678"/>
          </a:xfrm>
          <a:solidFill>
            <a:schemeClr val="accent2"/>
          </a:solidFill>
        </p:grpSpPr>
        <p:sp>
          <p:nvSpPr>
            <p:cNvPr id="20" name="Callout: Up Arrow 19">
              <a:extLst>
                <a:ext uri="{FF2B5EF4-FFF2-40B4-BE49-F238E27FC236}">
                  <a16:creationId xmlns:a16="http://schemas.microsoft.com/office/drawing/2014/main" id="{2DE9FEE3-FE02-475E-8B6D-A2F80E168D6C}"/>
                </a:ext>
                <a:ext uri="{C183D7F6-B498-43B3-948B-1728B52AA6E4}">
                  <adec:decorative xmlns="" xmlns:adec="http://schemas.microsoft.com/office/drawing/2017/decorative" val="1"/>
                </a:ext>
              </a:extLst>
            </p:cNvPr>
            <p:cNvSpPr/>
            <p:nvPr/>
          </p:nvSpPr>
          <p:spPr>
            <a:xfrm rot="10800000">
              <a:off x="0" y="1683592"/>
              <a:ext cx="8138160" cy="1686657"/>
            </a:xfrm>
            <a:prstGeom prst="upArrowCallou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1" name="Callout: Up Arrow 14">
              <a:extLst>
                <a:ext uri="{FF2B5EF4-FFF2-40B4-BE49-F238E27FC236}">
                  <a16:creationId xmlns:a16="http://schemas.microsoft.com/office/drawing/2014/main" id="{E8BE8ECF-AA6E-4DD3-ADD0-612F0B1E235D}"/>
                </a:ext>
              </a:extLst>
            </p:cNvPr>
            <p:cNvSpPr txBox="1"/>
            <p:nvPr/>
          </p:nvSpPr>
          <p:spPr>
            <a:xfrm>
              <a:off x="-182880" y="1623571"/>
              <a:ext cx="8321040" cy="1158387"/>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06680" tIns="106680" rIns="106680" bIns="106680" numCol="1" spcCol="1270" anchor="ctr" anchorCtr="0">
              <a:noAutofit/>
            </a:bodyPr>
            <a:lstStyle/>
            <a:p>
              <a:pPr lvl="0" algn="ctr" defTabSz="666750" rtl="1">
                <a:lnSpc>
                  <a:spcPct val="90000"/>
                </a:lnSpc>
                <a:spcBef>
                  <a:spcPct val="0"/>
                </a:spcBef>
                <a:spcAft>
                  <a:spcPct val="35000"/>
                </a:spcAft>
              </a:pPr>
              <a:r>
                <a:rPr lang="fa-IR" sz="1400" dirty="0">
                  <a:solidFill>
                    <a:schemeClr val="bg1"/>
                  </a:solidFill>
                  <a:cs typeface="B Nazanin" panose="00000400000000000000" pitchFamily="2" charset="-78"/>
                </a:rPr>
                <a:t> انتشار اوراق بهادار مالی اسلامی از جمله اوراق مرابحه، وکالت، اجاره، مشارکت و استصناع برای تامین مالی توسط شرکت‌های واسپاری (لیزینگ) بلامانع است.</a:t>
              </a:r>
              <a:endParaRPr lang="en-US" sz="1400" kern="1200" dirty="0">
                <a:solidFill>
                  <a:schemeClr val="bg1"/>
                </a:solidFill>
                <a:cs typeface="B Nazanin" panose="00000400000000000000" pitchFamily="2" charset="-78"/>
              </a:endParaRPr>
            </a:p>
          </p:txBody>
        </p:sp>
      </p:grpSp>
      <p:grpSp>
        <p:nvGrpSpPr>
          <p:cNvPr id="15" name="Group 14">
            <a:extLst>
              <a:ext uri="{FF2B5EF4-FFF2-40B4-BE49-F238E27FC236}">
                <a16:creationId xmlns:a16="http://schemas.microsoft.com/office/drawing/2014/main" id="{E62F7363-23DF-4B13-B949-1B67E5B9A4DB}"/>
              </a:ext>
              <a:ext uri="{C183D7F6-B498-43B3-948B-1728B52AA6E4}">
                <adec:decorative xmlns="" xmlns:adec="http://schemas.microsoft.com/office/drawing/2017/decorative" val="1"/>
              </a:ext>
            </a:extLst>
          </p:cNvPr>
          <p:cNvGrpSpPr/>
          <p:nvPr/>
        </p:nvGrpSpPr>
        <p:grpSpPr>
          <a:xfrm>
            <a:off x="1828800" y="3733800"/>
            <a:ext cx="5943600" cy="1105316"/>
            <a:chOff x="0" y="2587525"/>
            <a:chExt cx="8229600" cy="1261798"/>
          </a:xfrm>
          <a:solidFill>
            <a:schemeClr val="accent4">
              <a:lumMod val="50000"/>
            </a:schemeClr>
          </a:solidFill>
        </p:grpSpPr>
        <p:sp>
          <p:nvSpPr>
            <p:cNvPr id="22" name="Callout: Up Arrow 21">
              <a:extLst>
                <a:ext uri="{FF2B5EF4-FFF2-40B4-BE49-F238E27FC236}">
                  <a16:creationId xmlns:a16="http://schemas.microsoft.com/office/drawing/2014/main" id="{2115AB7A-4DE5-418F-94E6-BB81DDC828B3}"/>
                </a:ext>
                <a:ext uri="{C183D7F6-B498-43B3-948B-1728B52AA6E4}">
                  <adec:decorative xmlns="" xmlns:adec="http://schemas.microsoft.com/office/drawing/2017/decorative" val="1"/>
                </a:ext>
              </a:extLst>
            </p:cNvPr>
            <p:cNvSpPr/>
            <p:nvPr/>
          </p:nvSpPr>
          <p:spPr>
            <a:xfrm rot="10800000">
              <a:off x="0" y="2587525"/>
              <a:ext cx="8229600" cy="1261798"/>
            </a:xfrm>
            <a:prstGeom prst="upArrowCallou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3" name="Callout: Up Arrow 12">
              <a:extLst>
                <a:ext uri="{FF2B5EF4-FFF2-40B4-BE49-F238E27FC236}">
                  <a16:creationId xmlns:a16="http://schemas.microsoft.com/office/drawing/2014/main" id="{1DA29D9A-DD96-43EF-B182-868A71CA63FC}"/>
                </a:ext>
              </a:extLst>
            </p:cNvPr>
            <p:cNvSpPr txBox="1"/>
            <p:nvPr/>
          </p:nvSpPr>
          <p:spPr>
            <a:xfrm>
              <a:off x="0" y="2613453"/>
              <a:ext cx="8229600" cy="819878"/>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fa-IR" sz="1400" b="1" dirty="0">
                  <a:cs typeface="B Nazanin" panose="00000400000000000000" pitchFamily="2" charset="-78"/>
                </a:rPr>
                <a:t> اجاره عملیاتی توسط شرکت‌‎های واسپاری (لیزینگ) از جهت انطباق با موازین شرعی مورد تایید است.</a:t>
              </a:r>
              <a:endParaRPr lang="en-US" sz="1400" b="1" kern="1200" dirty="0">
                <a:cs typeface="B Nazanin" panose="00000400000000000000" pitchFamily="2" charset="-78"/>
              </a:endParaRPr>
            </a:p>
          </p:txBody>
        </p:sp>
      </p:grpSp>
      <p:grpSp>
        <p:nvGrpSpPr>
          <p:cNvPr id="12" name="Group 11">
            <a:extLst>
              <a:ext uri="{FF2B5EF4-FFF2-40B4-BE49-F238E27FC236}">
                <a16:creationId xmlns:a16="http://schemas.microsoft.com/office/drawing/2014/main" id="{5944903B-1814-4640-B963-6649C6729624}"/>
              </a:ext>
              <a:ext uri="{C183D7F6-B498-43B3-948B-1728B52AA6E4}">
                <adec:decorative xmlns="" xmlns:adec="http://schemas.microsoft.com/office/drawing/2017/decorative" val="1"/>
              </a:ext>
            </a:extLst>
          </p:cNvPr>
          <p:cNvGrpSpPr/>
          <p:nvPr/>
        </p:nvGrpSpPr>
        <p:grpSpPr>
          <a:xfrm>
            <a:off x="3580060" y="4953000"/>
            <a:ext cx="2592140" cy="309943"/>
            <a:chOff x="4018" y="4176646"/>
            <a:chExt cx="2740521" cy="377390"/>
          </a:xfrm>
          <a:solidFill>
            <a:schemeClr val="tx1">
              <a:lumMod val="95000"/>
            </a:schemeClr>
          </a:solidFill>
          <a:effectLst/>
        </p:grpSpPr>
        <p:sp>
          <p:nvSpPr>
            <p:cNvPr id="28" name="Rectangle 27">
              <a:extLst>
                <a:ext uri="{FF2B5EF4-FFF2-40B4-BE49-F238E27FC236}">
                  <a16:creationId xmlns:a16="http://schemas.microsoft.com/office/drawing/2014/main" id="{5BFF15B5-B6C3-4E20-967D-9B191EBA50C9}"/>
                </a:ext>
                <a:ext uri="{C183D7F6-B498-43B3-948B-1728B52AA6E4}">
                  <adec:decorative xmlns="" xmlns:adec="http://schemas.microsoft.com/office/drawing/2017/decorative" val="1"/>
                </a:ext>
              </a:extLst>
            </p:cNvPr>
            <p:cNvSpPr/>
            <p:nvPr/>
          </p:nvSpPr>
          <p:spPr>
            <a:xfrm>
              <a:off x="4018" y="4176646"/>
              <a:ext cx="2740521" cy="377390"/>
            </a:xfrm>
            <a:prstGeom prst="rect">
              <a:avLst/>
            </a:prstGeom>
            <a:grp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9" name="TextBox 28">
              <a:extLst>
                <a:ext uri="{FF2B5EF4-FFF2-40B4-BE49-F238E27FC236}">
                  <a16:creationId xmlns:a16="http://schemas.microsoft.com/office/drawing/2014/main" id="{6A76CCF2-B0FA-4F8F-8B47-90D77F8752F3}"/>
                </a:ext>
              </a:extLst>
            </p:cNvPr>
            <p:cNvSpPr txBox="1"/>
            <p:nvPr/>
          </p:nvSpPr>
          <p:spPr>
            <a:xfrm>
              <a:off x="4018" y="4176646"/>
              <a:ext cx="2740521" cy="377390"/>
            </a:xfrm>
            <a:prstGeom prst="rect">
              <a:avLst/>
            </a:prstGeom>
            <a:grpFill/>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92456" tIns="92456" rIns="92456" bIns="92456" numCol="1" spcCol="1270" anchor="ctr" anchorCtr="0">
              <a:noAutofit/>
            </a:bodyPr>
            <a:lstStyle/>
            <a:p>
              <a:pPr marL="0" lvl="0" indent="0" algn="ctr" defTabSz="577850" rtl="0">
                <a:lnSpc>
                  <a:spcPct val="90000"/>
                </a:lnSpc>
                <a:spcBef>
                  <a:spcPct val="0"/>
                </a:spcBef>
                <a:spcAft>
                  <a:spcPct val="35000"/>
                </a:spcAft>
                <a:buNone/>
              </a:pPr>
              <a:r>
                <a:rPr lang="fa-IR" sz="1300" kern="1200" dirty="0" smtClean="0">
                  <a:cs typeface="B Nazanin" panose="00000400000000000000" pitchFamily="2" charset="-78"/>
                </a:rPr>
                <a:t>دارایی های بلند مدت</a:t>
              </a:r>
              <a:endParaRPr lang="en-US" sz="1300" kern="1200" dirty="0">
                <a:cs typeface="B Nazanin" panose="00000400000000000000" pitchFamily="2" charset="-78"/>
              </a:endParaRPr>
            </a:p>
          </p:txBody>
        </p:sp>
      </p:grpSp>
      <p:grpSp>
        <p:nvGrpSpPr>
          <p:cNvPr id="13" name="Group 12">
            <a:extLst>
              <a:ext uri="{FF2B5EF4-FFF2-40B4-BE49-F238E27FC236}">
                <a16:creationId xmlns:a16="http://schemas.microsoft.com/office/drawing/2014/main" id="{3A70637F-D752-40B2-9A50-9F38A0F6680B}"/>
              </a:ext>
              <a:ext uri="{C183D7F6-B498-43B3-948B-1728B52AA6E4}">
                <adec:decorative xmlns="" xmlns:adec="http://schemas.microsoft.com/office/drawing/2017/decorative" val="1"/>
              </a:ext>
            </a:extLst>
          </p:cNvPr>
          <p:cNvGrpSpPr/>
          <p:nvPr/>
        </p:nvGrpSpPr>
        <p:grpSpPr>
          <a:xfrm>
            <a:off x="3581400" y="5324092"/>
            <a:ext cx="2592140" cy="309943"/>
            <a:chOff x="2744539" y="4176646"/>
            <a:chExt cx="2740521" cy="377390"/>
          </a:xfrm>
          <a:solidFill>
            <a:schemeClr val="tx1">
              <a:lumMod val="85000"/>
            </a:schemeClr>
          </a:solidFill>
          <a:effectLst/>
        </p:grpSpPr>
        <p:sp>
          <p:nvSpPr>
            <p:cNvPr id="26" name="Rectangle 25">
              <a:extLst>
                <a:ext uri="{FF2B5EF4-FFF2-40B4-BE49-F238E27FC236}">
                  <a16:creationId xmlns:a16="http://schemas.microsoft.com/office/drawing/2014/main" id="{905BC195-8BB7-4A9D-925F-D15C5A39AD58}"/>
                </a:ext>
                <a:ext uri="{C183D7F6-B498-43B3-948B-1728B52AA6E4}">
                  <adec:decorative xmlns="" xmlns:adec="http://schemas.microsoft.com/office/drawing/2017/decorative" val="1"/>
                </a:ext>
              </a:extLst>
            </p:cNvPr>
            <p:cNvSpPr/>
            <p:nvPr/>
          </p:nvSpPr>
          <p:spPr>
            <a:xfrm>
              <a:off x="2744539" y="4176646"/>
              <a:ext cx="2740521" cy="377390"/>
            </a:xfrm>
            <a:prstGeom prst="rect">
              <a:avLst/>
            </a:prstGeom>
            <a:grp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7" name="TextBox 26">
              <a:extLst>
                <a:ext uri="{FF2B5EF4-FFF2-40B4-BE49-F238E27FC236}">
                  <a16:creationId xmlns:a16="http://schemas.microsoft.com/office/drawing/2014/main" id="{5BC79C1B-DDB2-464B-ABAC-AB735A52A176}"/>
                </a:ext>
              </a:extLst>
            </p:cNvPr>
            <p:cNvSpPr txBox="1"/>
            <p:nvPr/>
          </p:nvSpPr>
          <p:spPr>
            <a:xfrm>
              <a:off x="2744539" y="4176646"/>
              <a:ext cx="2740521" cy="377390"/>
            </a:xfrm>
            <a:prstGeom prst="rect">
              <a:avLst/>
            </a:prstGeom>
            <a:grpFill/>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92456" tIns="92456" rIns="92456" bIns="92456" numCol="1" spcCol="1270" anchor="ctr" anchorCtr="0">
              <a:noAutofit/>
            </a:bodyPr>
            <a:lstStyle/>
            <a:p>
              <a:pPr marL="0" lvl="0" indent="0" algn="ctr" defTabSz="577850" rtl="0">
                <a:lnSpc>
                  <a:spcPct val="90000"/>
                </a:lnSpc>
                <a:spcBef>
                  <a:spcPct val="0"/>
                </a:spcBef>
                <a:spcAft>
                  <a:spcPct val="35000"/>
                </a:spcAft>
                <a:buNone/>
              </a:pPr>
              <a:r>
                <a:rPr lang="fa-IR" sz="1300" kern="1200" dirty="0" smtClean="0">
                  <a:cs typeface="B Nazanin" panose="00000400000000000000" pitchFamily="2" charset="-78"/>
                </a:rPr>
                <a:t>دارایی های کوتاه مدت</a:t>
              </a:r>
              <a:endParaRPr lang="en-US" sz="1300" kern="1200" dirty="0">
                <a:cs typeface="B Nazanin" panose="00000400000000000000" pitchFamily="2" charset="-78"/>
              </a:endParaRPr>
            </a:p>
          </p:txBody>
        </p:sp>
      </p:grpSp>
      <p:grpSp>
        <p:nvGrpSpPr>
          <p:cNvPr id="14" name="Group 13">
            <a:extLst>
              <a:ext uri="{FF2B5EF4-FFF2-40B4-BE49-F238E27FC236}">
                <a16:creationId xmlns:a16="http://schemas.microsoft.com/office/drawing/2014/main" id="{F3AD6677-7B63-49D3-8236-4BE2C5BAA5C9}"/>
              </a:ext>
              <a:ext uri="{C183D7F6-B498-43B3-948B-1728B52AA6E4}">
                <adec:decorative xmlns="" xmlns:adec="http://schemas.microsoft.com/office/drawing/2017/decorative" val="1"/>
              </a:ext>
            </a:extLst>
          </p:cNvPr>
          <p:cNvGrpSpPr/>
          <p:nvPr/>
        </p:nvGrpSpPr>
        <p:grpSpPr>
          <a:xfrm>
            <a:off x="3581400" y="5695184"/>
            <a:ext cx="2592141" cy="309943"/>
            <a:chOff x="5485060" y="4176646"/>
            <a:chExt cx="2740522" cy="377390"/>
          </a:xfrm>
          <a:solidFill>
            <a:schemeClr val="tx1">
              <a:lumMod val="75000"/>
            </a:schemeClr>
          </a:solidFill>
          <a:effectLst/>
        </p:grpSpPr>
        <p:sp>
          <p:nvSpPr>
            <p:cNvPr id="24" name="Rectangle 23">
              <a:extLst>
                <a:ext uri="{FF2B5EF4-FFF2-40B4-BE49-F238E27FC236}">
                  <a16:creationId xmlns:a16="http://schemas.microsoft.com/office/drawing/2014/main" id="{C22B4A79-CC1B-4BA9-A198-C9A3D2EFC60A}"/>
                </a:ext>
                <a:ext uri="{C183D7F6-B498-43B3-948B-1728B52AA6E4}">
                  <adec:decorative xmlns="" xmlns:adec="http://schemas.microsoft.com/office/drawing/2017/decorative" val="1"/>
                </a:ext>
              </a:extLst>
            </p:cNvPr>
            <p:cNvSpPr/>
            <p:nvPr/>
          </p:nvSpPr>
          <p:spPr>
            <a:xfrm>
              <a:off x="5485060" y="4176646"/>
              <a:ext cx="2740521" cy="377390"/>
            </a:xfrm>
            <a:prstGeom prst="rect">
              <a:avLst/>
            </a:prstGeom>
            <a:grp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5" name="TextBox 24">
              <a:extLst>
                <a:ext uri="{FF2B5EF4-FFF2-40B4-BE49-F238E27FC236}">
                  <a16:creationId xmlns:a16="http://schemas.microsoft.com/office/drawing/2014/main" id="{6F6F0E5B-C28D-49F0-ABA5-2E5EFDC4F4F7}"/>
                </a:ext>
              </a:extLst>
            </p:cNvPr>
            <p:cNvSpPr txBox="1"/>
            <p:nvPr/>
          </p:nvSpPr>
          <p:spPr>
            <a:xfrm>
              <a:off x="5485061" y="4176646"/>
              <a:ext cx="2740521" cy="377390"/>
            </a:xfrm>
            <a:prstGeom prst="rect">
              <a:avLst/>
            </a:prstGeom>
            <a:grpFill/>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92456" tIns="92456" rIns="92456" bIns="92456" numCol="1" spcCol="1270" anchor="ctr" anchorCtr="0">
              <a:noAutofit/>
            </a:bodyPr>
            <a:lstStyle/>
            <a:p>
              <a:pPr marL="0" lvl="0" indent="0" algn="ctr" defTabSz="577850" rtl="0">
                <a:lnSpc>
                  <a:spcPct val="90000"/>
                </a:lnSpc>
                <a:spcBef>
                  <a:spcPct val="0"/>
                </a:spcBef>
                <a:spcAft>
                  <a:spcPct val="35000"/>
                </a:spcAft>
                <a:buNone/>
              </a:pPr>
              <a:r>
                <a:rPr lang="en-US" sz="1300" dirty="0" smtClean="0">
                  <a:latin typeface="Arial" panose="020B0604020202020204" pitchFamily="34" charset="0"/>
                  <a:cs typeface="Arial" panose="020B0604020202020204" pitchFamily="34" charset="0"/>
                </a:rPr>
                <a:t>Rental</a:t>
              </a:r>
              <a:endParaRPr lang="en-US" sz="1300" kern="1200" dirty="0">
                <a:latin typeface="Arial" panose="020B0604020202020204" pitchFamily="34" charset="0"/>
                <a:cs typeface="Arial" panose="020B0604020202020204" pitchFamily="34" charset="0"/>
              </a:endParaRPr>
            </a:p>
          </p:txBody>
        </p:sp>
      </p:grpSp>
      <p:sp>
        <p:nvSpPr>
          <p:cNvPr id="3" name="TextBox 2"/>
          <p:cNvSpPr txBox="1"/>
          <p:nvPr/>
        </p:nvSpPr>
        <p:spPr>
          <a:xfrm>
            <a:off x="762000" y="1219200"/>
            <a:ext cx="7620000" cy="615553"/>
          </a:xfrm>
          <a:prstGeom prst="rect">
            <a:avLst/>
          </a:prstGeom>
          <a:noFill/>
        </p:spPr>
        <p:txBody>
          <a:bodyPr wrap="square" rtlCol="0">
            <a:spAutoFit/>
          </a:bodyPr>
          <a:lstStyle/>
          <a:p>
            <a:pPr algn="just" rtl="1"/>
            <a:r>
              <a:rPr lang="fa-IR" sz="1600" b="1" dirty="0">
                <a:solidFill>
                  <a:schemeClr val="bg1">
                    <a:lumMod val="95000"/>
                    <a:lumOff val="5000"/>
                  </a:schemeClr>
                </a:solidFill>
                <a:cs typeface="B Nazanin" panose="00000400000000000000" pitchFamily="2" charset="-78"/>
              </a:rPr>
              <a:t>نحوه تامین مالی شرکت</a:t>
            </a:r>
            <a:r>
              <a:rPr lang="fa-IR" dirty="0"/>
              <a:t> </a:t>
            </a:r>
            <a:r>
              <a:rPr lang="fa-IR" sz="1600" b="1" dirty="0">
                <a:solidFill>
                  <a:schemeClr val="bg1">
                    <a:lumMod val="95000"/>
                    <a:lumOff val="5000"/>
                  </a:schemeClr>
                </a:solidFill>
                <a:cs typeface="B Nazanin" panose="00000400000000000000" pitchFamily="2" charset="-78"/>
              </a:rPr>
              <a:t>های واسپاری (لیزینگ) توسط بانک‌ها و موسسات اعتباری غیر بانکی از حیث ابعاد فقهی مطرح و مقرر شد:</a:t>
            </a:r>
            <a:endParaRPr lang="en-US" sz="1600" b="1" dirty="0">
              <a:solidFill>
                <a:schemeClr val="bg1">
                  <a:lumMod val="95000"/>
                  <a:lumOff val="5000"/>
                </a:schemeClr>
              </a:solidFill>
              <a:cs typeface="B Nazanin" panose="00000400000000000000"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p>
            <a:pPr algn="r" rtl="1"/>
            <a:r>
              <a:rPr lang="fa-IR" sz="2400" dirty="0" smtClean="0">
                <a:cs typeface="B Titr" panose="00000700000000000000" pitchFamily="2" charset="-78"/>
              </a:rPr>
              <a:t>تعریف لیزینگ عملیاتی</a:t>
            </a:r>
            <a:endParaRPr lang="en-US" sz="2400" dirty="0">
              <a:cs typeface="B Titr" panose="00000700000000000000" pitchFamily="2" charset="-78"/>
            </a:endParaRPr>
          </a:p>
        </p:txBody>
      </p:sp>
      <p:sp>
        <p:nvSpPr>
          <p:cNvPr id="3" name="Rectangle 2"/>
          <p:cNvSpPr>
            <a:spLocks noGrp="1"/>
          </p:cNvSpPr>
          <p:nvPr>
            <p:ph idx="1"/>
          </p:nvPr>
        </p:nvSpPr>
        <p:spPr>
          <a:xfrm>
            <a:off x="685800" y="1371600"/>
            <a:ext cx="8229600" cy="5257800"/>
          </a:xfrm>
        </p:spPr>
        <p:txBody>
          <a:bodyPr>
            <a:normAutofit/>
          </a:bodyPr>
          <a:lstStyle/>
          <a:p>
            <a:pPr marL="64008" indent="0" algn="r" rtl="1">
              <a:buNone/>
            </a:pPr>
            <a:r>
              <a:rPr lang="fa-IR" sz="1500" b="1" dirty="0">
                <a:solidFill>
                  <a:schemeClr val="accent1"/>
                </a:solidFill>
                <a:latin typeface="+mj-lt"/>
                <a:cs typeface="B Titr" panose="00000700000000000000" pitchFamily="2" charset="-78"/>
              </a:rPr>
              <a:t>تعریف  اجاره عملیاتی </a:t>
            </a:r>
            <a:endParaRPr lang="fa-IR" sz="1500" b="1" dirty="0" smtClean="0">
              <a:solidFill>
                <a:schemeClr val="accent1"/>
              </a:solidFill>
              <a:latin typeface="+mj-lt"/>
              <a:cs typeface="B Titr" panose="00000700000000000000" pitchFamily="2" charset="-78"/>
            </a:endParaRPr>
          </a:p>
          <a:p>
            <a:pPr algn="r" rtl="1"/>
            <a:r>
              <a:rPr lang="fa-IR" sz="1500" dirty="0" smtClean="0">
                <a:solidFill>
                  <a:schemeClr val="bg1">
                    <a:lumMod val="95000"/>
                    <a:lumOff val="5000"/>
                  </a:schemeClr>
                </a:solidFill>
                <a:cs typeface="B Nazanin" panose="00000400000000000000" pitchFamily="2" charset="-78"/>
              </a:rPr>
              <a:t>ماهیت </a:t>
            </a:r>
            <a:r>
              <a:rPr lang="fa-IR" sz="1500" dirty="0">
                <a:solidFill>
                  <a:schemeClr val="bg1">
                    <a:lumMod val="95000"/>
                    <a:lumOff val="5000"/>
                  </a:schemeClr>
                </a:solidFill>
                <a:cs typeface="B Nazanin" panose="00000400000000000000" pitchFamily="2" charset="-78"/>
              </a:rPr>
              <a:t>این قرارداد واگذاری حق استفاده از یک دارایی برای مدتی معین است که مالکیت دارایی متعلق به </a:t>
            </a:r>
            <a:r>
              <a:rPr lang="fa-IR" sz="1500" dirty="0" smtClean="0">
                <a:solidFill>
                  <a:schemeClr val="bg1">
                    <a:lumMod val="95000"/>
                    <a:lumOff val="5000"/>
                  </a:schemeClr>
                </a:solidFill>
                <a:cs typeface="B Nazanin" panose="00000400000000000000" pitchFamily="2" charset="-78"/>
              </a:rPr>
              <a:t>مؤجر </a:t>
            </a:r>
            <a:r>
              <a:rPr lang="fa-IR" sz="1500" dirty="0">
                <a:solidFill>
                  <a:schemeClr val="bg1">
                    <a:lumMod val="95000"/>
                    <a:lumOff val="5000"/>
                  </a:schemeClr>
                </a:solidFill>
                <a:cs typeface="B Nazanin" panose="00000400000000000000" pitchFamily="2" charset="-78"/>
              </a:rPr>
              <a:t>است و مستاجر دارایی را در پایان مدت قرارداد به </a:t>
            </a:r>
            <a:r>
              <a:rPr lang="fa-IR" sz="1500" dirty="0" smtClean="0">
                <a:solidFill>
                  <a:schemeClr val="bg1">
                    <a:lumMod val="95000"/>
                    <a:lumOff val="5000"/>
                  </a:schemeClr>
                </a:solidFill>
                <a:cs typeface="B Nazanin" panose="00000400000000000000" pitchFamily="2" charset="-78"/>
              </a:rPr>
              <a:t>مؤجر </a:t>
            </a:r>
            <a:r>
              <a:rPr lang="fa-IR" sz="1500" dirty="0">
                <a:solidFill>
                  <a:schemeClr val="bg1">
                    <a:lumMod val="95000"/>
                    <a:lumOff val="5000"/>
                  </a:schemeClr>
                </a:solidFill>
                <a:cs typeface="B Nazanin" panose="00000400000000000000" pitchFamily="2" charset="-78"/>
              </a:rPr>
              <a:t>باز می گرداند و در طول قرارداد اجاره بها را می پردازد. </a:t>
            </a:r>
            <a:endParaRPr lang="fa-IR" sz="1500" dirty="0" smtClean="0">
              <a:solidFill>
                <a:schemeClr val="bg1">
                  <a:lumMod val="95000"/>
                  <a:lumOff val="5000"/>
                </a:schemeClr>
              </a:solidFill>
              <a:cs typeface="B Nazanin" panose="00000400000000000000" pitchFamily="2" charset="-78"/>
            </a:endParaRPr>
          </a:p>
          <a:p>
            <a:pPr algn="r" rtl="1"/>
            <a:r>
              <a:rPr lang="fa-IR" sz="1500" dirty="0" smtClean="0">
                <a:solidFill>
                  <a:schemeClr val="bg1">
                    <a:lumMod val="95000"/>
                    <a:lumOff val="5000"/>
                  </a:schemeClr>
                </a:solidFill>
                <a:cs typeface="B Nazanin" panose="00000400000000000000" pitchFamily="2" charset="-78"/>
              </a:rPr>
              <a:t>این </a:t>
            </a:r>
            <a:r>
              <a:rPr lang="fa-IR" sz="1500" dirty="0">
                <a:solidFill>
                  <a:schemeClr val="bg1">
                    <a:lumMod val="95000"/>
                    <a:lumOff val="5000"/>
                  </a:schemeClr>
                </a:solidFill>
                <a:cs typeface="B Nazanin" panose="00000400000000000000" pitchFamily="2" charset="-78"/>
              </a:rPr>
              <a:t>قرارداد ماهیت عقد اعتباری و بانکی ندارد ولی یک قرارداد تجاری معتبر است و واقعی بوده و به هیچ وجه صوری نیست و مستاجر باید واقعا از یک دارایی استفاده کند تا بتواند اجاره بهای آن را بپردازد. </a:t>
            </a:r>
            <a:endParaRPr lang="fa-IR" sz="1500" dirty="0" smtClean="0">
              <a:solidFill>
                <a:schemeClr val="bg1">
                  <a:lumMod val="95000"/>
                  <a:lumOff val="5000"/>
                </a:schemeClr>
              </a:solidFill>
              <a:cs typeface="B Nazanin" panose="00000400000000000000" pitchFamily="2" charset="-78"/>
            </a:endParaRPr>
          </a:p>
          <a:p>
            <a:pPr algn="r" rtl="1"/>
            <a:r>
              <a:rPr lang="fa-IR" sz="1500" dirty="0" smtClean="0">
                <a:solidFill>
                  <a:schemeClr val="bg1">
                    <a:lumMod val="95000"/>
                    <a:lumOff val="5000"/>
                  </a:schemeClr>
                </a:solidFill>
                <a:latin typeface="+mj-lt"/>
                <a:cs typeface="B Nazanin" panose="00000400000000000000" pitchFamily="2" charset="-78"/>
              </a:rPr>
              <a:t>انتفاع </a:t>
            </a:r>
            <a:r>
              <a:rPr lang="fa-IR" sz="1500" dirty="0">
                <a:solidFill>
                  <a:schemeClr val="bg1">
                    <a:lumMod val="95000"/>
                    <a:lumOff val="5000"/>
                  </a:schemeClr>
                </a:solidFill>
                <a:latin typeface="+mj-lt"/>
                <a:cs typeface="B Nazanin" panose="00000400000000000000" pitchFamily="2" charset="-78"/>
              </a:rPr>
              <a:t>دارایی متعلق به مستاجر است و مالکیت متعلق به موجر است و  بخشی از انتفاع کسب شده توسط مستاجر در قابل اجاره یا کرایه به </a:t>
            </a:r>
            <a:r>
              <a:rPr lang="fa-IR" sz="1500" dirty="0" smtClean="0">
                <a:solidFill>
                  <a:schemeClr val="bg1">
                    <a:lumMod val="95000"/>
                    <a:lumOff val="5000"/>
                  </a:schemeClr>
                </a:solidFill>
                <a:latin typeface="+mj-lt"/>
                <a:cs typeface="B Nazanin" panose="00000400000000000000" pitchFamily="2" charset="-78"/>
              </a:rPr>
              <a:t>مؤجر </a:t>
            </a:r>
            <a:r>
              <a:rPr lang="fa-IR" sz="1500" dirty="0">
                <a:solidFill>
                  <a:schemeClr val="bg1">
                    <a:lumMod val="95000"/>
                    <a:lumOff val="5000"/>
                  </a:schemeClr>
                </a:solidFill>
                <a:latin typeface="+mj-lt"/>
                <a:cs typeface="B Nazanin" panose="00000400000000000000" pitchFamily="2" charset="-78"/>
              </a:rPr>
              <a:t>پرداخت می شود. </a:t>
            </a:r>
            <a:endParaRPr lang="fa-IR" sz="1500" dirty="0" smtClean="0">
              <a:solidFill>
                <a:schemeClr val="bg1">
                  <a:lumMod val="95000"/>
                  <a:lumOff val="5000"/>
                </a:schemeClr>
              </a:solidFill>
              <a:latin typeface="+mj-lt"/>
              <a:cs typeface="B Nazanin" panose="00000400000000000000" pitchFamily="2" charset="-78"/>
            </a:endParaRPr>
          </a:p>
          <a:p>
            <a:pPr marL="64008" indent="0" algn="r" rtl="1">
              <a:buNone/>
            </a:pPr>
            <a:r>
              <a:rPr lang="fa-IR" sz="1500" dirty="0">
                <a:solidFill>
                  <a:schemeClr val="accent1"/>
                </a:solidFill>
                <a:cs typeface="B Titr" panose="00000700000000000000" pitchFamily="2" charset="-78"/>
              </a:rPr>
              <a:t>جایگاه لیزینگ عملیاتی در چرخه لیزینگ </a:t>
            </a:r>
            <a:endParaRPr lang="fa-IR" sz="1500" dirty="0" smtClean="0">
              <a:solidFill>
                <a:schemeClr val="accent1"/>
              </a:solidFill>
              <a:cs typeface="B Titr" panose="00000700000000000000" pitchFamily="2" charset="-78"/>
            </a:endParaRPr>
          </a:p>
          <a:p>
            <a:pPr algn="just" rtl="1"/>
            <a:r>
              <a:rPr lang="fa-IR" sz="1500" dirty="0" smtClean="0">
                <a:solidFill>
                  <a:schemeClr val="bg1">
                    <a:lumMod val="95000"/>
                    <a:lumOff val="5000"/>
                  </a:schemeClr>
                </a:solidFill>
                <a:cs typeface="B Nazanin" panose="00000400000000000000" pitchFamily="2" charset="-78"/>
              </a:rPr>
              <a:t>افزایش </a:t>
            </a:r>
            <a:r>
              <a:rPr lang="fa-IR" sz="1500" dirty="0">
                <a:solidFill>
                  <a:schemeClr val="bg1">
                    <a:lumMod val="95000"/>
                    <a:lumOff val="5000"/>
                  </a:schemeClr>
                </a:solidFill>
                <a:cs typeface="B Nazanin" panose="00000400000000000000" pitchFamily="2" charset="-78"/>
              </a:rPr>
              <a:t>رقابت که باعث می‌شود برخی از </a:t>
            </a:r>
            <a:r>
              <a:rPr lang="fa-IR" sz="1500" dirty="0" smtClean="0">
                <a:solidFill>
                  <a:schemeClr val="bg1">
                    <a:lumMod val="95000"/>
                    <a:lumOff val="5000"/>
                  </a:schemeClr>
                </a:solidFill>
                <a:cs typeface="B Nazanin" panose="00000400000000000000" pitchFamily="2" charset="-78"/>
              </a:rPr>
              <a:t>مؤجران </a:t>
            </a:r>
            <a:r>
              <a:rPr lang="fa-IR" sz="1500" dirty="0">
                <a:solidFill>
                  <a:schemeClr val="bg1">
                    <a:lumMod val="95000"/>
                    <a:lumOff val="5000"/>
                  </a:schemeClr>
                </a:solidFill>
                <a:cs typeface="B Nazanin" panose="00000400000000000000" pitchFamily="2" charset="-78"/>
              </a:rPr>
              <a:t>محصولات جدیدی ارائه </a:t>
            </a:r>
            <a:r>
              <a:rPr lang="fa-IR" sz="1500" dirty="0" smtClean="0">
                <a:solidFill>
                  <a:schemeClr val="bg1">
                    <a:lumMod val="95000"/>
                    <a:lumOff val="5000"/>
                  </a:schemeClr>
                </a:solidFill>
                <a:cs typeface="B Nazanin" panose="00000400000000000000" pitchFamily="2" charset="-78"/>
              </a:rPr>
              <a:t>کنند.</a:t>
            </a:r>
          </a:p>
          <a:p>
            <a:pPr algn="just" rtl="1"/>
            <a:r>
              <a:rPr lang="fa-IR" sz="1500" dirty="0" smtClean="0">
                <a:solidFill>
                  <a:schemeClr val="bg1">
                    <a:lumMod val="95000"/>
                    <a:lumOff val="5000"/>
                  </a:schemeClr>
                </a:solidFill>
                <a:cs typeface="B Nazanin" panose="00000400000000000000" pitchFamily="2" charset="-78"/>
              </a:rPr>
              <a:t>تقاضای </a:t>
            </a:r>
            <a:r>
              <a:rPr lang="fa-IR" sz="1500" dirty="0">
                <a:solidFill>
                  <a:schemeClr val="bg1">
                    <a:lumMod val="95000"/>
                    <a:lumOff val="5000"/>
                  </a:schemeClr>
                </a:solidFill>
                <a:cs typeface="B Nazanin" panose="00000400000000000000" pitchFamily="2" charset="-78"/>
              </a:rPr>
              <a:t>مستاجران به خصوص شرکت‌های چند ملیتی و شرکت‌های پذیرفته شده در بورس.</a:t>
            </a:r>
          </a:p>
          <a:p>
            <a:pPr algn="just" rtl="1"/>
            <a:r>
              <a:rPr lang="fa-IR" sz="1500" dirty="0" smtClean="0">
                <a:solidFill>
                  <a:schemeClr val="bg1">
                    <a:lumMod val="95000"/>
                    <a:lumOff val="5000"/>
                  </a:schemeClr>
                </a:solidFill>
                <a:cs typeface="B Nazanin" panose="00000400000000000000" pitchFamily="2" charset="-78"/>
              </a:rPr>
              <a:t>بازارهای </a:t>
            </a:r>
            <a:r>
              <a:rPr lang="fa-IR" sz="1500" dirty="0">
                <a:solidFill>
                  <a:schemeClr val="bg1">
                    <a:lumMod val="95000"/>
                    <a:lumOff val="5000"/>
                  </a:schemeClr>
                </a:solidFill>
                <a:cs typeface="B Nazanin" panose="00000400000000000000" pitchFamily="2" charset="-78"/>
              </a:rPr>
              <a:t>ثانویه در حال توسعه یا توسعه یافته که وجود آنها برای موفقیت لیزینگ عملیاتی ضروری است.</a:t>
            </a:r>
          </a:p>
          <a:p>
            <a:pPr algn="just" rtl="1"/>
            <a:r>
              <a:rPr lang="fa-IR" sz="1500" dirty="0" smtClean="0">
                <a:solidFill>
                  <a:schemeClr val="bg1">
                    <a:lumMod val="95000"/>
                    <a:lumOff val="5000"/>
                  </a:schemeClr>
                </a:solidFill>
                <a:cs typeface="B Nazanin" panose="00000400000000000000" pitchFamily="2" charset="-78"/>
              </a:rPr>
              <a:t>نبود </a:t>
            </a:r>
            <a:r>
              <a:rPr lang="fa-IR" sz="1500" dirty="0">
                <a:solidFill>
                  <a:schemeClr val="bg1">
                    <a:lumMod val="95000"/>
                    <a:lumOff val="5000"/>
                  </a:schemeClr>
                </a:solidFill>
                <a:cs typeface="B Nazanin" panose="00000400000000000000" pitchFamily="2" charset="-78"/>
              </a:rPr>
              <a:t>مزایای مالیاتی در لیزینگ مالی.</a:t>
            </a:r>
          </a:p>
          <a:p>
            <a:pPr algn="just" rtl="1"/>
            <a:r>
              <a:rPr lang="fa-IR" sz="1500" dirty="0" smtClean="0">
                <a:solidFill>
                  <a:schemeClr val="bg1">
                    <a:lumMod val="95000"/>
                    <a:lumOff val="5000"/>
                  </a:schemeClr>
                </a:solidFill>
                <a:cs typeface="B Nazanin" panose="00000400000000000000" pitchFamily="2" charset="-78"/>
              </a:rPr>
              <a:t>معرفی </a:t>
            </a:r>
            <a:r>
              <a:rPr lang="fa-IR" sz="1500" dirty="0">
                <a:solidFill>
                  <a:schemeClr val="bg1">
                    <a:lumMod val="95000"/>
                    <a:lumOff val="5000"/>
                  </a:schemeClr>
                </a:solidFill>
                <a:cs typeface="B Nazanin" panose="00000400000000000000" pitchFamily="2" charset="-78"/>
              </a:rPr>
              <a:t>استانداردهای بین‌المللی حسابداری که مستاجر را ملزم می‌کند قراردادهای لیزینگ مالی را به عنوان دارایی در صورت‌های مالی خود ثبت کند و در این صورت، تنها محصولی که امکان تامین مالی خارج از ترازنامه را فراهم می‌کند، لیزینگ عملیاتی </a:t>
            </a:r>
            <a:r>
              <a:rPr lang="fa-IR" sz="1500" dirty="0" smtClean="0">
                <a:solidFill>
                  <a:schemeClr val="bg1">
                    <a:lumMod val="95000"/>
                    <a:lumOff val="5000"/>
                  </a:schemeClr>
                </a:solidFill>
                <a:cs typeface="B Nazanin" panose="00000400000000000000" pitchFamily="2" charset="-78"/>
              </a:rPr>
              <a:t>است.</a:t>
            </a:r>
            <a:endParaRPr lang="fa-IR" sz="1500" dirty="0">
              <a:solidFill>
                <a:schemeClr val="bg1">
                  <a:lumMod val="95000"/>
                  <a:lumOff val="5000"/>
                </a:schemeClr>
              </a:solidFill>
              <a:cs typeface="B Nazanin" panose="00000400000000000000" pitchFamily="2" charset="-78"/>
            </a:endParaRPr>
          </a:p>
          <a:p>
            <a:pPr marL="64008" indent="0" algn="r" rtl="1">
              <a:buNone/>
            </a:pPr>
            <a:endParaRPr lang="en-US" sz="1500" dirty="0">
              <a:solidFill>
                <a:schemeClr val="accent1"/>
              </a:solidFill>
              <a:cs typeface="B Titr" panose="00000700000000000000" pitchFamily="2" charset="-78"/>
            </a:endParaRPr>
          </a:p>
        </p:txBody>
      </p:sp>
      <p:sp>
        <p:nvSpPr>
          <p:cNvPr id="4" name="Footer Placeholder 4">
            <a:extLst>
              <a:ext uri="{FF2B5EF4-FFF2-40B4-BE49-F238E27FC236}">
                <a16:creationId xmlns:a16="http://schemas.microsoft.com/office/drawing/2014/main" id="{2B71AD4F-48C0-4EF8-AFA6-7E2673DF9DFA}"/>
              </a:ext>
            </a:extLst>
          </p:cNvPr>
          <p:cNvSpPr>
            <a:spLocks noGrp="1"/>
          </p:cNvSpPr>
          <p:nvPr>
            <p:ph type="ftr" sz="quarter" idx="11"/>
          </p:nvPr>
        </p:nvSpPr>
        <p:spPr/>
        <p:txBody>
          <a:bodyPr/>
          <a:lstStyle>
            <a:lvl1pPr>
              <a:defRPr/>
            </a:lvl1pPr>
          </a:lstStyle>
          <a:p>
            <a:r>
              <a:rPr lang="en-US" dirty="0"/>
              <a:t>www.iranlease.co</a:t>
            </a:r>
          </a:p>
        </p:txBody>
      </p:sp>
      <p:sp>
        <p:nvSpPr>
          <p:cNvPr id="5" name="Slide Number Placeholder 5">
            <a:extLst>
              <a:ext uri="{FF2B5EF4-FFF2-40B4-BE49-F238E27FC236}">
                <a16:creationId xmlns:a16="http://schemas.microsoft.com/office/drawing/2014/main" id="{D7506178-583F-4423-9987-AE775F9EA36C}"/>
              </a:ext>
            </a:extLst>
          </p:cNvPr>
          <p:cNvSpPr>
            <a:spLocks noGrp="1"/>
          </p:cNvSpPr>
          <p:nvPr>
            <p:ph type="sldNum" sz="quarter" idx="12"/>
          </p:nvPr>
        </p:nvSpPr>
        <p:spPr/>
        <p:txBody>
          <a:bodyPr/>
          <a:lstStyle/>
          <a:p>
            <a:r>
              <a:rPr lang="fa-IR" dirty="0" smtClean="0">
                <a:cs typeface="B Nazanin" panose="00000400000000000000" pitchFamily="2" charset="-78"/>
              </a:rPr>
              <a:t>3</a:t>
            </a:r>
            <a:endParaRPr lang="en-US" dirty="0">
              <a:cs typeface="B Nazanin" panose="00000400000000000000"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Effect transition="in" filter="fade">
                                      <p:cBhvr>
                                        <p:cTn id="56" dur="1000"/>
                                        <p:tgtEl>
                                          <p:spTgt spid="3">
                                            <p:txEl>
                                              <p:pRg st="7" end="7"/>
                                            </p:txEl>
                                          </p:spTgt>
                                        </p:tgtEl>
                                      </p:cBhvr>
                                    </p:animEffect>
                                    <p:anim calcmode="lin" valueType="num">
                                      <p:cBhvr>
                                        <p:cTn id="5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8" end="8"/>
                                            </p:txEl>
                                          </p:spTgt>
                                        </p:tgtEl>
                                        <p:attrNameLst>
                                          <p:attrName>style.visibility</p:attrName>
                                        </p:attrNameLst>
                                      </p:cBhvr>
                                      <p:to>
                                        <p:strVal val="visible"/>
                                      </p:to>
                                    </p:set>
                                    <p:animEffect transition="in" filter="fade">
                                      <p:cBhvr>
                                        <p:cTn id="63" dur="1000"/>
                                        <p:tgtEl>
                                          <p:spTgt spid="3">
                                            <p:txEl>
                                              <p:pRg st="8" end="8"/>
                                            </p:txEl>
                                          </p:spTgt>
                                        </p:tgtEl>
                                      </p:cBhvr>
                                    </p:animEffect>
                                    <p:anim calcmode="lin" valueType="num">
                                      <p:cBhvr>
                                        <p:cTn id="64"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3">
                                            <p:txEl>
                                              <p:pRg st="9" end="9"/>
                                            </p:txEl>
                                          </p:spTgt>
                                        </p:tgtEl>
                                        <p:attrNameLst>
                                          <p:attrName>style.visibility</p:attrName>
                                        </p:attrNameLst>
                                      </p:cBhvr>
                                      <p:to>
                                        <p:strVal val="visible"/>
                                      </p:to>
                                    </p:set>
                                    <p:animEffect transition="in" filter="fade">
                                      <p:cBhvr>
                                        <p:cTn id="70" dur="1000"/>
                                        <p:tgtEl>
                                          <p:spTgt spid="3">
                                            <p:txEl>
                                              <p:pRg st="9" end="9"/>
                                            </p:txEl>
                                          </p:spTgt>
                                        </p:tgtEl>
                                      </p:cBhvr>
                                    </p:animEffect>
                                    <p:anim calcmode="lin" valueType="num">
                                      <p:cBhvr>
                                        <p:cTn id="71"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72"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p>
            <a:pPr algn="r" rtl="1"/>
            <a:r>
              <a:rPr lang="fa-IR" sz="2400" b="0" dirty="0">
                <a:cs typeface="B Titr" panose="00000700000000000000" pitchFamily="2" charset="-78"/>
              </a:rPr>
              <a:t>نقش لیزینگ عملیاتی در جهان</a:t>
            </a:r>
            <a:endParaRPr lang="en-US" sz="2400" dirty="0">
              <a:cs typeface="B Titr" panose="00000700000000000000" pitchFamily="2" charset="-78"/>
            </a:endParaRPr>
          </a:p>
        </p:txBody>
      </p:sp>
      <p:sp>
        <p:nvSpPr>
          <p:cNvPr id="5" name="Footer Placeholder 4">
            <a:extLst>
              <a:ext uri="{FF2B5EF4-FFF2-40B4-BE49-F238E27FC236}">
                <a16:creationId xmlns:a16="http://schemas.microsoft.com/office/drawing/2014/main" id="{1D6FE538-2311-4065-976F-4BE902626094}"/>
              </a:ext>
            </a:extLst>
          </p:cNvPr>
          <p:cNvSpPr>
            <a:spLocks noGrp="1"/>
          </p:cNvSpPr>
          <p:nvPr>
            <p:ph type="ftr" sz="quarter" idx="10"/>
          </p:nvPr>
        </p:nvSpPr>
        <p:spPr/>
        <p:txBody>
          <a:bodyPr/>
          <a:lstStyle>
            <a:lvl1pPr>
              <a:defRPr/>
            </a:lvl1pPr>
          </a:lstStyle>
          <a:p>
            <a:r>
              <a:rPr lang="en-US" dirty="0"/>
              <a:t>www.iranlease.co</a:t>
            </a:r>
          </a:p>
        </p:txBody>
      </p:sp>
      <p:sp>
        <p:nvSpPr>
          <p:cNvPr id="6" name="Slide Number Placeholder 5">
            <a:extLst>
              <a:ext uri="{FF2B5EF4-FFF2-40B4-BE49-F238E27FC236}">
                <a16:creationId xmlns:a16="http://schemas.microsoft.com/office/drawing/2014/main" id="{F2040447-BBDA-4C18-B81B-B5DA1D4FA85B}"/>
              </a:ext>
            </a:extLst>
          </p:cNvPr>
          <p:cNvSpPr>
            <a:spLocks noGrp="1"/>
          </p:cNvSpPr>
          <p:nvPr>
            <p:ph type="sldNum" sz="quarter" idx="11"/>
          </p:nvPr>
        </p:nvSpPr>
        <p:spPr/>
        <p:txBody>
          <a:bodyPr/>
          <a:lstStyle/>
          <a:p>
            <a:r>
              <a:rPr lang="fa-IR" dirty="0" smtClean="0">
                <a:cs typeface="B Nazanin" panose="00000400000000000000" pitchFamily="2" charset="-78"/>
              </a:rPr>
              <a:t>4</a:t>
            </a:r>
            <a:endParaRPr lang="en-US" dirty="0">
              <a:cs typeface="B Nazanin" panose="00000400000000000000" pitchFamily="2" charset="-78"/>
            </a:endParaRPr>
          </a:p>
        </p:txBody>
      </p:sp>
      <p:graphicFrame>
        <p:nvGraphicFramePr>
          <p:cNvPr id="8" name="Content Placeholder 3" descr="list smart graphic design">
            <a:extLst>
              <a:ext uri="{FF2B5EF4-FFF2-40B4-BE49-F238E27FC236}">
                <a16:creationId xmlns:a16="http://schemas.microsoft.com/office/drawing/2014/main" id="{598C553F-4143-4A91-9E18-950B2D9198C3}"/>
              </a:ext>
            </a:extLst>
          </p:cNvPr>
          <p:cNvGraphicFramePr>
            <a:graphicFrameLocks/>
          </p:cNvGraphicFramePr>
          <p:nvPr>
            <p:extLst>
              <p:ext uri="{D42A27DB-BD31-4B8C-83A1-F6EECF244321}">
                <p14:modId xmlns:p14="http://schemas.microsoft.com/office/powerpoint/2010/main" val="166406334"/>
              </p:ext>
            </p:extLst>
          </p:nvPr>
        </p:nvGraphicFramePr>
        <p:xfrm>
          <a:off x="609600" y="1828800"/>
          <a:ext cx="7726680" cy="3962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a:xfrm>
            <a:off x="381000" y="381198"/>
            <a:ext cx="4724399" cy="675926"/>
          </a:xfrm>
        </p:spPr>
        <p:txBody>
          <a:bodyPr/>
          <a:lstStyle/>
          <a:p>
            <a:pPr algn="r" rtl="1"/>
            <a:r>
              <a:rPr lang="fa-IR" sz="2400" dirty="0" smtClean="0">
                <a:cs typeface="B Titr" panose="00000700000000000000" pitchFamily="2" charset="-78"/>
              </a:rPr>
              <a:t>لیزینگ عملیاتی در  کشور بلژیک</a:t>
            </a:r>
            <a:endParaRPr lang="en-US" sz="2400" dirty="0">
              <a:cs typeface="B Titr" panose="00000700000000000000" pitchFamily="2" charset="-78"/>
            </a:endParaRPr>
          </a:p>
        </p:txBody>
      </p:sp>
      <p:sp>
        <p:nvSpPr>
          <p:cNvPr id="11" name="Content Placeholder 10">
            <a:extLst>
              <a:ext uri="{FF2B5EF4-FFF2-40B4-BE49-F238E27FC236}">
                <a16:creationId xmlns:a16="http://schemas.microsoft.com/office/drawing/2014/main" id="{0330EB0D-E8C9-4BB5-A4B7-8990477B2012}"/>
              </a:ext>
            </a:extLst>
          </p:cNvPr>
          <p:cNvSpPr>
            <a:spLocks noGrp="1"/>
          </p:cNvSpPr>
          <p:nvPr>
            <p:ph sz="half" idx="2"/>
          </p:nvPr>
        </p:nvSpPr>
        <p:spPr/>
        <p:txBody>
          <a:bodyPr>
            <a:noAutofit/>
          </a:bodyPr>
          <a:lstStyle/>
          <a:p>
            <a:pPr marL="64008" lvl="0" indent="0" algn="r" rtl="1">
              <a:spcBef>
                <a:spcPts val="0"/>
              </a:spcBef>
              <a:buClrTx/>
              <a:buSzTx/>
              <a:buNone/>
            </a:pPr>
            <a:endParaRPr lang="en-US" sz="1600" b="1" dirty="0">
              <a:solidFill>
                <a:srgbClr val="C94C25"/>
              </a:solidFill>
            </a:endParaRPr>
          </a:p>
          <a:p>
            <a:pPr marL="64008" indent="0">
              <a:buNone/>
            </a:pPr>
            <a:endParaRPr lang="en-US" sz="1800" dirty="0"/>
          </a:p>
        </p:txBody>
      </p:sp>
      <p:sp>
        <p:nvSpPr>
          <p:cNvPr id="4" name="Footer Placeholder 4">
            <a:extLst>
              <a:ext uri="{FF2B5EF4-FFF2-40B4-BE49-F238E27FC236}">
                <a16:creationId xmlns:a16="http://schemas.microsoft.com/office/drawing/2014/main" id="{C487EB96-90B4-4952-A952-F5C67F19391E}"/>
              </a:ext>
            </a:extLst>
          </p:cNvPr>
          <p:cNvSpPr>
            <a:spLocks noGrp="1"/>
          </p:cNvSpPr>
          <p:nvPr>
            <p:ph type="ftr" sz="quarter" idx="11"/>
          </p:nvPr>
        </p:nvSpPr>
        <p:spPr/>
        <p:txBody>
          <a:bodyPr/>
          <a:lstStyle>
            <a:lvl1pPr>
              <a:defRPr/>
            </a:lvl1pPr>
          </a:lstStyle>
          <a:p>
            <a:r>
              <a:rPr lang="en-US" dirty="0"/>
              <a:t>www.iranlease.co</a:t>
            </a:r>
          </a:p>
        </p:txBody>
      </p:sp>
      <p:sp>
        <p:nvSpPr>
          <p:cNvPr id="5" name="Slide Number Placeholder 5">
            <a:extLst>
              <a:ext uri="{FF2B5EF4-FFF2-40B4-BE49-F238E27FC236}">
                <a16:creationId xmlns:a16="http://schemas.microsoft.com/office/drawing/2014/main" id="{ECE7FF2C-0D70-4834-8ECF-4D033CBD6EFD}"/>
              </a:ext>
            </a:extLst>
          </p:cNvPr>
          <p:cNvSpPr>
            <a:spLocks noGrp="1"/>
          </p:cNvSpPr>
          <p:nvPr>
            <p:ph type="sldNum" sz="quarter" idx="12"/>
          </p:nvPr>
        </p:nvSpPr>
        <p:spPr/>
        <p:txBody>
          <a:bodyPr/>
          <a:lstStyle/>
          <a:p>
            <a:r>
              <a:rPr lang="fa-IR" dirty="0" smtClean="0">
                <a:cs typeface="B Nazanin" panose="00000400000000000000" pitchFamily="2" charset="-78"/>
              </a:rPr>
              <a:t>5</a:t>
            </a:r>
            <a:endParaRPr lang="en-US" dirty="0">
              <a:cs typeface="B Nazanin" panose="00000400000000000000" pitchFamily="2" charset="-78"/>
            </a:endParaRPr>
          </a:p>
        </p:txBody>
      </p:sp>
      <p:graphicFrame>
        <p:nvGraphicFramePr>
          <p:cNvPr id="13" name="Content Placeholder 12" descr="chart design">
            <a:extLst>
              <a:ext uri="{FF2B5EF4-FFF2-40B4-BE49-F238E27FC236}">
                <a16:creationId xmlns:a16="http://schemas.microsoft.com/office/drawing/2014/main" id="{9234606B-C944-4DFF-8B2C-FF5B22ADDF48}"/>
              </a:ext>
            </a:extLst>
          </p:cNvPr>
          <p:cNvGraphicFramePr>
            <a:graphicFrameLocks noGrp="1"/>
          </p:cNvGraphicFramePr>
          <p:nvPr>
            <p:ph sz="half" idx="1"/>
            <p:extLst/>
          </p:nvPr>
        </p:nvGraphicFramePr>
        <p:xfrm>
          <a:off x="457200" y="1722438"/>
          <a:ext cx="4038600" cy="4525962"/>
        </p:xfrm>
        <a:graphic>
          <a:graphicData uri="http://schemas.openxmlformats.org/drawingml/2006/chart">
            <c:chart xmlns:c="http://schemas.openxmlformats.org/drawingml/2006/chart" xmlns:r="http://schemas.openxmlformats.org/officeDocument/2006/relationships" r:id="rId3"/>
          </a:graphicData>
        </a:graphic>
      </p:graphicFrame>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6800" y="2895600"/>
            <a:ext cx="7441915" cy="1793496"/>
          </a:xfrm>
          <a:prstGeom prst="rect">
            <a:avLst/>
          </a:prstGeom>
        </p:spPr>
      </p:pic>
    </p:spTree>
    <p:extLst>
      <p:ext uri="{BB962C8B-B14F-4D97-AF65-F5344CB8AC3E}">
        <p14:creationId xmlns:p14="http://schemas.microsoft.com/office/powerpoint/2010/main" val="154071423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81198"/>
            <a:ext cx="5257800" cy="675926"/>
          </a:xfrm>
        </p:spPr>
        <p:txBody>
          <a:bodyPr/>
          <a:lstStyle/>
          <a:p>
            <a:pPr algn="ctr" rtl="1"/>
            <a:r>
              <a:rPr lang="fa-IR" sz="2000" dirty="0" smtClean="0">
                <a:cs typeface="B Titr" panose="00000700000000000000" pitchFamily="2" charset="-78"/>
              </a:rPr>
              <a:t>افزایش رشد لیزینگ عملیاتی در فروش ایرباس و بوئینگ</a:t>
            </a:r>
            <a:endParaRPr lang="en-US" sz="2000" dirty="0">
              <a:cs typeface="B Titr" panose="00000700000000000000" pitchFamily="2" charset="-78"/>
            </a:endParaRP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7400" y="2209800"/>
            <a:ext cx="4953000" cy="3272262"/>
          </a:xfrm>
          <a:prstGeom prst="rect">
            <a:avLst/>
          </a:prstGeom>
        </p:spPr>
      </p:pic>
      <p:sp>
        <p:nvSpPr>
          <p:cNvPr id="10" name="TextBox 9"/>
          <p:cNvSpPr txBox="1"/>
          <p:nvPr/>
        </p:nvSpPr>
        <p:spPr>
          <a:xfrm>
            <a:off x="1295400" y="1600200"/>
            <a:ext cx="7391400" cy="461665"/>
          </a:xfrm>
          <a:prstGeom prst="rect">
            <a:avLst/>
          </a:prstGeom>
          <a:noFill/>
        </p:spPr>
        <p:txBody>
          <a:bodyPr wrap="square" rtlCol="0">
            <a:spAutoFit/>
          </a:bodyPr>
          <a:lstStyle/>
          <a:p>
            <a:pPr algn="r" rtl="1"/>
            <a:r>
              <a:rPr lang="fa-IR" sz="2400" dirty="0" smtClean="0">
                <a:solidFill>
                  <a:schemeClr val="accent1"/>
                </a:solidFill>
                <a:cs typeface="B Titr" panose="00000700000000000000" pitchFamily="2" charset="-78"/>
              </a:rPr>
              <a:t>رشد لیزینگ عملیاتی هواپیما از 1970 تا 2020:</a:t>
            </a:r>
            <a:endParaRPr lang="en-US" sz="2400" dirty="0">
              <a:solidFill>
                <a:schemeClr val="accent1"/>
              </a:solidFill>
              <a:cs typeface="B Titr" panose="00000700000000000000" pitchFamily="2" charset="-78"/>
            </a:endParaRPr>
          </a:p>
        </p:txBody>
      </p:sp>
      <p:sp>
        <p:nvSpPr>
          <p:cNvPr id="11" name="TextBox 10"/>
          <p:cNvSpPr txBox="1"/>
          <p:nvPr/>
        </p:nvSpPr>
        <p:spPr>
          <a:xfrm>
            <a:off x="1295400" y="5867400"/>
            <a:ext cx="7010400" cy="338554"/>
          </a:xfrm>
          <a:prstGeom prst="rect">
            <a:avLst/>
          </a:prstGeom>
          <a:noFill/>
        </p:spPr>
        <p:txBody>
          <a:bodyPr wrap="square" rtlCol="0">
            <a:spAutoFit/>
          </a:bodyPr>
          <a:lstStyle/>
          <a:p>
            <a:pPr algn="r" rtl="1"/>
            <a:r>
              <a:rPr lang="fa-IR" sz="1600" dirty="0" smtClean="0">
                <a:solidFill>
                  <a:schemeClr val="tx2">
                    <a:lumMod val="10000"/>
                  </a:schemeClr>
                </a:solidFill>
                <a:cs typeface="B Nazanin" panose="00000400000000000000" pitchFamily="2" charset="-78"/>
              </a:rPr>
              <a:t>50% هواپیماهای ایرباس و بوئینگ به صورت اجاره عملیات تا 2020 واگذار خواهند شد.</a:t>
            </a:r>
            <a:endParaRPr lang="en-US" sz="1600" dirty="0">
              <a:solidFill>
                <a:schemeClr val="tx2">
                  <a:lumMod val="10000"/>
                </a:schemeClr>
              </a:solidFill>
              <a:cs typeface="B Nazanin" panose="00000400000000000000" pitchFamily="2" charset="-78"/>
            </a:endParaRPr>
          </a:p>
        </p:txBody>
      </p:sp>
      <p:sp>
        <p:nvSpPr>
          <p:cNvPr id="6" name="Footer Placeholder 4">
            <a:extLst>
              <a:ext uri="{FF2B5EF4-FFF2-40B4-BE49-F238E27FC236}">
                <a16:creationId xmlns:a16="http://schemas.microsoft.com/office/drawing/2014/main" id="{1D6FE538-2311-4065-976F-4BE902626094}"/>
              </a:ext>
            </a:extLst>
          </p:cNvPr>
          <p:cNvSpPr>
            <a:spLocks noGrp="1"/>
          </p:cNvSpPr>
          <p:nvPr>
            <p:ph type="ftr" sz="quarter" idx="10"/>
          </p:nvPr>
        </p:nvSpPr>
        <p:spPr>
          <a:xfrm>
            <a:off x="5867400" y="174116"/>
            <a:ext cx="2212182" cy="300831"/>
          </a:xfrm>
        </p:spPr>
        <p:txBody>
          <a:bodyPr/>
          <a:lstStyle>
            <a:lvl1pPr>
              <a:defRPr/>
            </a:lvl1pPr>
          </a:lstStyle>
          <a:p>
            <a:r>
              <a:rPr lang="en-US" dirty="0"/>
              <a:t>www.iranlease.co</a:t>
            </a:r>
          </a:p>
        </p:txBody>
      </p:sp>
      <p:sp>
        <p:nvSpPr>
          <p:cNvPr id="7" name="Slide Number Placeholder 5">
            <a:extLst>
              <a:ext uri="{FF2B5EF4-FFF2-40B4-BE49-F238E27FC236}">
                <a16:creationId xmlns:a16="http://schemas.microsoft.com/office/drawing/2014/main" id="{ECE7FF2C-0D70-4834-8ECF-4D033CBD6EFD}"/>
              </a:ext>
            </a:extLst>
          </p:cNvPr>
          <p:cNvSpPr>
            <a:spLocks noGrp="1"/>
          </p:cNvSpPr>
          <p:nvPr>
            <p:ph type="sldNum" sz="quarter" idx="4294967295"/>
          </p:nvPr>
        </p:nvSpPr>
        <p:spPr>
          <a:xfrm>
            <a:off x="8180070" y="173195"/>
            <a:ext cx="502920" cy="301752"/>
          </a:xfrm>
          <a:prstGeom prst="rect">
            <a:avLst/>
          </a:prstGeom>
        </p:spPr>
        <p:txBody>
          <a:bodyPr/>
          <a:lstStyle/>
          <a:p>
            <a:pPr algn="r" rtl="1"/>
            <a:r>
              <a:rPr lang="fa-IR" sz="1400" b="1" dirty="0" smtClean="0">
                <a:solidFill>
                  <a:schemeClr val="bg2"/>
                </a:solidFill>
                <a:cs typeface="B Nazanin" panose="00000400000000000000" pitchFamily="2" charset="-78"/>
              </a:rPr>
              <a:t>6</a:t>
            </a:r>
            <a:endParaRPr lang="en-US" sz="1400" b="1" dirty="0">
              <a:solidFill>
                <a:schemeClr val="bg2"/>
              </a:solidFill>
              <a:cs typeface="B Nazanin" panose="00000400000000000000" pitchFamily="2" charset="-78"/>
            </a:endParaRPr>
          </a:p>
        </p:txBody>
      </p:sp>
    </p:spTree>
    <p:extLst>
      <p:ext uri="{BB962C8B-B14F-4D97-AF65-F5344CB8AC3E}">
        <p14:creationId xmlns:p14="http://schemas.microsoft.com/office/powerpoint/2010/main" val="45439435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5181600" cy="799306"/>
          </a:xfrm>
        </p:spPr>
        <p:txBody>
          <a:bodyPr/>
          <a:lstStyle/>
          <a:p>
            <a:pPr algn="r" rtl="1"/>
            <a:r>
              <a:rPr lang="fa-IR" sz="2400" dirty="0" smtClean="0">
                <a:cs typeface="B Titr" panose="00000700000000000000" pitchFamily="2" charset="-78"/>
              </a:rPr>
              <a:t>مزیت های اقتصادی برای مشتریان (مستأجران)</a:t>
            </a:r>
            <a:endParaRPr lang="en-US" sz="2400" dirty="0">
              <a:cs typeface="B Titr" panose="00000700000000000000" pitchFamily="2" charset="-78"/>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205148810"/>
              </p:ext>
            </p:extLst>
          </p:nvPr>
        </p:nvGraphicFramePr>
        <p:xfrm>
          <a:off x="457200" y="1600200"/>
          <a:ext cx="82296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990600" y="2690336"/>
            <a:ext cx="6934200" cy="323165"/>
          </a:xfrm>
          <a:prstGeom prst="rect">
            <a:avLst/>
          </a:prstGeom>
          <a:noFill/>
        </p:spPr>
        <p:txBody>
          <a:bodyPr wrap="square" rtlCol="0">
            <a:spAutoFit/>
          </a:bodyPr>
          <a:lstStyle/>
          <a:p>
            <a:pPr marL="285750" lvl="0" indent="-285750" algn="r" rtl="1">
              <a:buFont typeface="Arial" panose="020B0604020202020204" pitchFamily="34" charset="0"/>
              <a:buChar char="•"/>
            </a:pPr>
            <a:r>
              <a:rPr lang="fa-IR" sz="1500" dirty="0">
                <a:solidFill>
                  <a:schemeClr val="tx2">
                    <a:lumMod val="10000"/>
                  </a:schemeClr>
                </a:solidFill>
                <a:cs typeface="B Nazanin" panose="00000400000000000000" pitchFamily="2" charset="-78"/>
              </a:rPr>
              <a:t>افزایش امکان جایگزینی و به روز آوری </a:t>
            </a:r>
            <a:r>
              <a:rPr lang="fa-IR" sz="1500" dirty="0" smtClean="0">
                <a:solidFill>
                  <a:schemeClr val="tx2">
                    <a:lumMod val="10000"/>
                  </a:schemeClr>
                </a:solidFill>
                <a:cs typeface="B Nazanin" panose="00000400000000000000" pitchFamily="2" charset="-78"/>
              </a:rPr>
              <a:t>و </a:t>
            </a:r>
            <a:r>
              <a:rPr lang="fa-IR" sz="1500" dirty="0">
                <a:solidFill>
                  <a:schemeClr val="tx2">
                    <a:lumMod val="10000"/>
                  </a:schemeClr>
                </a:solidFill>
                <a:cs typeface="B Nazanin" panose="00000400000000000000" pitchFamily="2" charset="-78"/>
              </a:rPr>
              <a:t>استفاده از فن آوری</a:t>
            </a:r>
            <a:endParaRPr lang="en-US" sz="1500" dirty="0">
              <a:solidFill>
                <a:schemeClr val="tx2">
                  <a:lumMod val="10000"/>
                </a:schemeClr>
              </a:solidFill>
              <a:cs typeface="B Nazanin" panose="00000400000000000000" pitchFamily="2" charset="-78"/>
            </a:endParaRPr>
          </a:p>
        </p:txBody>
      </p:sp>
      <p:sp>
        <p:nvSpPr>
          <p:cNvPr id="6" name="TextBox 5"/>
          <p:cNvSpPr txBox="1"/>
          <p:nvPr/>
        </p:nvSpPr>
        <p:spPr>
          <a:xfrm>
            <a:off x="990600" y="3567165"/>
            <a:ext cx="6934200" cy="323165"/>
          </a:xfrm>
          <a:prstGeom prst="rect">
            <a:avLst/>
          </a:prstGeom>
          <a:noFill/>
        </p:spPr>
        <p:txBody>
          <a:bodyPr wrap="square" rtlCol="0">
            <a:spAutoFit/>
          </a:bodyPr>
          <a:lstStyle/>
          <a:p>
            <a:pPr marL="285750" indent="-285750" algn="r" rtl="1">
              <a:buFont typeface="Arial" panose="020B0604020202020204" pitchFamily="34" charset="0"/>
              <a:buChar char="•"/>
            </a:pPr>
            <a:r>
              <a:rPr lang="fa-IR" sz="1500" dirty="0" smtClean="0">
                <a:solidFill>
                  <a:schemeClr val="tx2">
                    <a:lumMod val="10000"/>
                  </a:schemeClr>
                </a:solidFill>
                <a:cs typeface="B Nazanin" panose="00000400000000000000" pitchFamily="2" charset="-78"/>
              </a:rPr>
              <a:t>افزایش توان نقدینگی در استفاده از سایر خدمات و نیازها و سرمایه گذاری ها</a:t>
            </a:r>
            <a:endParaRPr lang="en-US" sz="1500" dirty="0">
              <a:solidFill>
                <a:schemeClr val="tx2">
                  <a:lumMod val="10000"/>
                </a:schemeClr>
              </a:solidFill>
              <a:cs typeface="B Nazanin" panose="00000400000000000000" pitchFamily="2" charset="-78"/>
            </a:endParaRPr>
          </a:p>
        </p:txBody>
      </p:sp>
      <p:sp>
        <p:nvSpPr>
          <p:cNvPr id="9" name="TextBox 8"/>
          <p:cNvSpPr txBox="1"/>
          <p:nvPr/>
        </p:nvSpPr>
        <p:spPr>
          <a:xfrm>
            <a:off x="990600" y="4435424"/>
            <a:ext cx="6934200" cy="323165"/>
          </a:xfrm>
          <a:prstGeom prst="rect">
            <a:avLst/>
          </a:prstGeom>
          <a:noFill/>
        </p:spPr>
        <p:txBody>
          <a:bodyPr wrap="square" rtlCol="0">
            <a:spAutoFit/>
          </a:bodyPr>
          <a:lstStyle/>
          <a:p>
            <a:pPr marL="285750" indent="-285750" algn="r" rtl="1">
              <a:buFont typeface="Arial" panose="020B0604020202020204" pitchFamily="34" charset="0"/>
              <a:buChar char="•"/>
            </a:pPr>
            <a:r>
              <a:rPr lang="fa-IR" sz="1500" dirty="0" smtClean="0">
                <a:solidFill>
                  <a:schemeClr val="tx2">
                    <a:lumMod val="10000"/>
                  </a:schemeClr>
                </a:solidFill>
                <a:cs typeface="B Nazanin" panose="00000400000000000000" pitchFamily="2" charset="-78"/>
              </a:rPr>
              <a:t>افزایش سطح رفاه و برخورداری طبقات ضعیف و متوسط</a:t>
            </a:r>
            <a:endParaRPr lang="en-US" sz="1500" dirty="0">
              <a:solidFill>
                <a:schemeClr val="tx2">
                  <a:lumMod val="10000"/>
                </a:schemeClr>
              </a:solidFill>
              <a:cs typeface="B Nazanin" panose="00000400000000000000" pitchFamily="2" charset="-78"/>
            </a:endParaRPr>
          </a:p>
        </p:txBody>
      </p:sp>
      <p:sp>
        <p:nvSpPr>
          <p:cNvPr id="10" name="Rectangle 9"/>
          <p:cNvSpPr/>
          <p:nvPr/>
        </p:nvSpPr>
        <p:spPr>
          <a:xfrm>
            <a:off x="6248400" y="192023"/>
            <a:ext cx="1579022" cy="307777"/>
          </a:xfrm>
          <a:prstGeom prst="rect">
            <a:avLst/>
          </a:prstGeom>
        </p:spPr>
        <p:txBody>
          <a:bodyPr wrap="none">
            <a:spAutoFit/>
          </a:bodyPr>
          <a:lstStyle/>
          <a:p>
            <a:r>
              <a:rPr lang="en-US" sz="1400" dirty="0">
                <a:solidFill>
                  <a:schemeClr val="bg2"/>
                </a:solidFill>
              </a:rPr>
              <a:t>www.iranlease.co</a:t>
            </a:r>
          </a:p>
        </p:txBody>
      </p:sp>
      <p:sp>
        <p:nvSpPr>
          <p:cNvPr id="11" name="Slide Number Placeholder 5">
            <a:extLst>
              <a:ext uri="{FF2B5EF4-FFF2-40B4-BE49-F238E27FC236}">
                <a16:creationId xmlns:a16="http://schemas.microsoft.com/office/drawing/2014/main" id="{ECE7FF2C-0D70-4834-8ECF-4D033CBD6EFD}"/>
              </a:ext>
            </a:extLst>
          </p:cNvPr>
          <p:cNvSpPr>
            <a:spLocks noGrp="1"/>
          </p:cNvSpPr>
          <p:nvPr>
            <p:ph type="sldNum" sz="quarter" idx="12"/>
          </p:nvPr>
        </p:nvSpPr>
        <p:spPr>
          <a:xfrm>
            <a:off x="8180070" y="173195"/>
            <a:ext cx="502920" cy="301752"/>
          </a:xfrm>
        </p:spPr>
        <p:txBody>
          <a:bodyPr/>
          <a:lstStyle/>
          <a:p>
            <a:r>
              <a:rPr lang="fa-IR" dirty="0" smtClean="0">
                <a:cs typeface="B Nazanin" panose="00000400000000000000" pitchFamily="2" charset="-78"/>
              </a:rPr>
              <a:t>7</a:t>
            </a:r>
            <a:endParaRPr lang="en-US" dirty="0">
              <a:cs typeface="B Nazanin" panose="00000400000000000000" pitchFamily="2" charset="-78"/>
            </a:endParaRPr>
          </a:p>
        </p:txBody>
      </p:sp>
    </p:spTree>
    <p:extLst>
      <p:ext uri="{BB962C8B-B14F-4D97-AF65-F5344CB8AC3E}">
        <p14:creationId xmlns:p14="http://schemas.microsoft.com/office/powerpoint/2010/main" val="20522130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p>
            <a:pPr algn="r" rtl="1"/>
            <a:r>
              <a:rPr lang="fa-IR" sz="2400" dirty="0" smtClean="0">
                <a:cs typeface="B Titr" panose="00000700000000000000" pitchFamily="2" charset="-78"/>
              </a:rPr>
              <a:t>مزیت های اقتصادی برای مستأجران</a:t>
            </a:r>
            <a:endParaRPr lang="en-US" sz="2400" dirty="0">
              <a:cs typeface="B Titr" panose="00000700000000000000" pitchFamily="2" charset="-78"/>
            </a:endParaRPr>
          </a:p>
        </p:txBody>
      </p:sp>
      <p:graphicFrame>
        <p:nvGraphicFramePr>
          <p:cNvPr id="4" name="Content Placeholder 3" descr="list smart graphic design 02"/>
          <p:cNvGraphicFramePr>
            <a:graphicFrameLocks noGrp="1"/>
          </p:cNvGraphicFramePr>
          <p:nvPr>
            <p:ph idx="1"/>
            <p:extLst>
              <p:ext uri="{D42A27DB-BD31-4B8C-83A1-F6EECF244321}">
                <p14:modId xmlns:p14="http://schemas.microsoft.com/office/powerpoint/2010/main" val="2658117184"/>
              </p:ext>
            </p:extLst>
          </p:nvPr>
        </p:nvGraphicFramePr>
        <p:xfrm>
          <a:off x="533400" y="2133600"/>
          <a:ext cx="8229600" cy="4419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Footer Placeholder 4">
            <a:extLst>
              <a:ext uri="{FF2B5EF4-FFF2-40B4-BE49-F238E27FC236}">
                <a16:creationId xmlns:a16="http://schemas.microsoft.com/office/drawing/2014/main" id="{3E5AF986-4785-4968-99BD-3CA68F0E83A0}"/>
              </a:ext>
            </a:extLst>
          </p:cNvPr>
          <p:cNvSpPr>
            <a:spLocks noGrp="1"/>
          </p:cNvSpPr>
          <p:nvPr>
            <p:ph type="ftr" sz="quarter" idx="11"/>
          </p:nvPr>
        </p:nvSpPr>
        <p:spPr/>
        <p:txBody>
          <a:bodyPr/>
          <a:lstStyle>
            <a:lvl1pPr>
              <a:defRPr/>
            </a:lvl1pPr>
          </a:lstStyle>
          <a:p>
            <a:r>
              <a:rPr lang="en-US" dirty="0"/>
              <a:t>www.iranlease.co</a:t>
            </a:r>
          </a:p>
        </p:txBody>
      </p:sp>
      <p:sp>
        <p:nvSpPr>
          <p:cNvPr id="6" name="Slide Number Placeholder 5">
            <a:extLst>
              <a:ext uri="{FF2B5EF4-FFF2-40B4-BE49-F238E27FC236}">
                <a16:creationId xmlns:a16="http://schemas.microsoft.com/office/drawing/2014/main" id="{F1415E19-0A19-48F5-975B-046833778EC7}"/>
              </a:ext>
            </a:extLst>
          </p:cNvPr>
          <p:cNvSpPr>
            <a:spLocks noGrp="1"/>
          </p:cNvSpPr>
          <p:nvPr>
            <p:ph type="sldNum" sz="quarter" idx="12"/>
          </p:nvPr>
        </p:nvSpPr>
        <p:spPr/>
        <p:txBody>
          <a:bodyPr/>
          <a:lstStyle/>
          <a:p>
            <a:r>
              <a:rPr lang="fa-IR" dirty="0" smtClean="0">
                <a:cs typeface="B Nazanin" panose="00000400000000000000" pitchFamily="2" charset="-78"/>
              </a:rPr>
              <a:t>8</a:t>
            </a:r>
            <a:endParaRPr lang="en-US" dirty="0">
              <a:cs typeface="B Nazanin" panose="00000400000000000000" pitchFamily="2" charset="-78"/>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p>
            <a:pPr algn="r" rtl="1"/>
            <a:r>
              <a:rPr lang="fa-IR" sz="2400" dirty="0" smtClean="0">
                <a:cs typeface="B Titr" panose="00000700000000000000" pitchFamily="2" charset="-78"/>
              </a:rPr>
              <a:t>مزیت های اقتصادی برای مؤجر:</a:t>
            </a:r>
            <a:endParaRPr lang="en-US" sz="2400" dirty="0">
              <a:cs typeface="B Titr" panose="00000700000000000000" pitchFamily="2" charset="-78"/>
            </a:endParaRPr>
          </a:p>
        </p:txBody>
      </p:sp>
      <p:sp>
        <p:nvSpPr>
          <p:cNvPr id="8" name="Content Placeholder 7">
            <a:extLst>
              <a:ext uri="{FF2B5EF4-FFF2-40B4-BE49-F238E27FC236}">
                <a16:creationId xmlns:a16="http://schemas.microsoft.com/office/drawing/2014/main" id="{F9973C09-F636-4499-99F3-ECA4BD64B332}"/>
              </a:ext>
            </a:extLst>
          </p:cNvPr>
          <p:cNvSpPr>
            <a:spLocks noGrp="1"/>
          </p:cNvSpPr>
          <p:nvPr>
            <p:ph idx="1"/>
          </p:nvPr>
        </p:nvSpPr>
        <p:spPr/>
        <p:txBody>
          <a:bodyPr anchor="ctr">
            <a:normAutofit/>
          </a:bodyPr>
          <a:lstStyle/>
          <a:p>
            <a:pPr marL="517525" indent="52388" algn="just" rtl="1">
              <a:buNone/>
            </a:pPr>
            <a:r>
              <a:rPr lang="fa-IR" sz="1600" b="1" dirty="0" smtClean="0">
                <a:solidFill>
                  <a:schemeClr val="accent1"/>
                </a:solidFill>
                <a:cs typeface="B Nazanin" panose="00000400000000000000" pitchFamily="2" charset="-78"/>
              </a:rPr>
              <a:t>1- </a:t>
            </a:r>
            <a:r>
              <a:rPr lang="fa-IR" sz="2000" b="1" dirty="0" smtClean="0">
                <a:solidFill>
                  <a:schemeClr val="accent1"/>
                </a:solidFill>
                <a:cs typeface="B Nazanin" panose="00000400000000000000" pitchFamily="2" charset="-78"/>
              </a:rPr>
              <a:t>افزایش توانمندی های مالی و عملیاتی</a:t>
            </a:r>
            <a:endParaRPr lang="fa-IR" sz="2000" b="1" dirty="0">
              <a:solidFill>
                <a:schemeClr val="accent1"/>
              </a:solidFill>
              <a:cs typeface="B Nazanin" panose="00000400000000000000" pitchFamily="2" charset="-78"/>
            </a:endParaRPr>
          </a:p>
          <a:p>
            <a:pPr marL="63500" indent="454025" algn="just" rtl="1">
              <a:buNone/>
              <a:tabLst>
                <a:tab pos="569913" algn="l"/>
              </a:tabLst>
            </a:pPr>
            <a:r>
              <a:rPr lang="fa-IR" sz="2000" dirty="0" smtClean="0">
                <a:cs typeface="B Nazanin" panose="00000400000000000000" pitchFamily="2" charset="-78"/>
              </a:rPr>
              <a:t>2- افزایش سود آوری</a:t>
            </a:r>
            <a:endParaRPr lang="en-US" sz="2000" dirty="0">
              <a:cs typeface="B Nazanin" panose="00000400000000000000" pitchFamily="2" charset="-78"/>
            </a:endParaRPr>
          </a:p>
          <a:p>
            <a:pPr marL="63500" indent="454025" algn="just" rtl="1">
              <a:buNone/>
              <a:tabLst>
                <a:tab pos="233363" algn="l"/>
              </a:tabLst>
            </a:pPr>
            <a:r>
              <a:rPr lang="fa-IR" sz="2000" b="1" dirty="0" smtClean="0">
                <a:solidFill>
                  <a:schemeClr val="accent1"/>
                </a:solidFill>
                <a:cs typeface="B Nazanin" panose="00000400000000000000" pitchFamily="2" charset="-78"/>
              </a:rPr>
              <a:t>3 - خلق جریانات نقدی پایدار</a:t>
            </a:r>
            <a:endParaRPr lang="en-US" sz="2000" dirty="0">
              <a:cs typeface="B Nazanin" panose="00000400000000000000" pitchFamily="2" charset="-78"/>
            </a:endParaRPr>
          </a:p>
          <a:p>
            <a:pPr marL="630238" lvl="1" indent="-93663" algn="just" rtl="1">
              <a:buNone/>
            </a:pPr>
            <a:r>
              <a:rPr lang="fa-IR" sz="2000" dirty="0" smtClean="0">
                <a:cs typeface="B Nazanin" panose="00000400000000000000" pitchFamily="2" charset="-78"/>
              </a:rPr>
              <a:t>4- تخصصی شدن صنعت در مدیریت دارائی ها</a:t>
            </a:r>
          </a:p>
          <a:p>
            <a:pPr marL="537210" lvl="1" indent="0" algn="just" rtl="1">
              <a:buNone/>
            </a:pPr>
            <a:r>
              <a:rPr lang="fa-IR" sz="2000" b="1" dirty="0" smtClean="0">
                <a:solidFill>
                  <a:schemeClr val="accent1"/>
                </a:solidFill>
                <a:cs typeface="B Nazanin" panose="00000400000000000000" pitchFamily="2" charset="-78"/>
              </a:rPr>
              <a:t>5- امکان انعقاد قرارداد های جدید با سازندگان و فروشندگان</a:t>
            </a:r>
          </a:p>
          <a:p>
            <a:pPr marL="537210" lvl="1" indent="0" algn="just" rtl="1">
              <a:buNone/>
            </a:pPr>
            <a:r>
              <a:rPr lang="fa-IR" sz="2000" dirty="0" smtClean="0">
                <a:cs typeface="B Nazanin" panose="00000400000000000000" pitchFamily="2" charset="-78"/>
              </a:rPr>
              <a:t>6- امکان به اجاره دادن دارائی های آزاد شده از اجاره های مالی</a:t>
            </a:r>
          </a:p>
          <a:p>
            <a:pPr marL="537210" lvl="1" indent="0" algn="just" rtl="1">
              <a:buNone/>
            </a:pPr>
            <a:r>
              <a:rPr lang="fa-IR" sz="2000" b="1" dirty="0" smtClean="0">
                <a:solidFill>
                  <a:schemeClr val="accent1"/>
                </a:solidFill>
                <a:cs typeface="B Nazanin" panose="00000400000000000000" pitchFamily="2" charset="-78"/>
              </a:rPr>
              <a:t>7- امکان وثیقه گذاری دارائی ها جهت استفاده از ابزارهای مالی</a:t>
            </a:r>
            <a:endParaRPr lang="en-US" sz="2000" b="1" dirty="0">
              <a:solidFill>
                <a:schemeClr val="accent1"/>
              </a:solidFill>
              <a:cs typeface="B Nazanin" panose="00000400000000000000" pitchFamily="2" charset="-78"/>
            </a:endParaRPr>
          </a:p>
        </p:txBody>
      </p:sp>
      <p:sp>
        <p:nvSpPr>
          <p:cNvPr id="4" name="Footer Placeholder 4">
            <a:extLst>
              <a:ext uri="{FF2B5EF4-FFF2-40B4-BE49-F238E27FC236}">
                <a16:creationId xmlns:a16="http://schemas.microsoft.com/office/drawing/2014/main" id="{5BC5789F-7017-44D1-94D9-F925BFFC815A}"/>
              </a:ext>
            </a:extLst>
          </p:cNvPr>
          <p:cNvSpPr>
            <a:spLocks noGrp="1"/>
          </p:cNvSpPr>
          <p:nvPr>
            <p:ph type="ftr" sz="quarter" idx="11"/>
          </p:nvPr>
        </p:nvSpPr>
        <p:spPr/>
        <p:txBody>
          <a:bodyPr/>
          <a:lstStyle>
            <a:lvl1pPr>
              <a:defRPr/>
            </a:lvl1pPr>
          </a:lstStyle>
          <a:p>
            <a:r>
              <a:rPr lang="en-US" dirty="0"/>
              <a:t>www.iranlease.co</a:t>
            </a:r>
          </a:p>
        </p:txBody>
      </p:sp>
      <p:sp>
        <p:nvSpPr>
          <p:cNvPr id="5" name="Slide Number Placeholder 5">
            <a:extLst>
              <a:ext uri="{FF2B5EF4-FFF2-40B4-BE49-F238E27FC236}">
                <a16:creationId xmlns:a16="http://schemas.microsoft.com/office/drawing/2014/main" id="{161CB7FE-4BC2-4768-8C6C-F2EDE3AAC421}"/>
              </a:ext>
            </a:extLst>
          </p:cNvPr>
          <p:cNvSpPr>
            <a:spLocks noGrp="1"/>
          </p:cNvSpPr>
          <p:nvPr>
            <p:ph type="sldNum" sz="quarter" idx="12"/>
          </p:nvPr>
        </p:nvSpPr>
        <p:spPr/>
        <p:txBody>
          <a:bodyPr/>
          <a:lstStyle/>
          <a:p>
            <a:r>
              <a:rPr lang="fa-IR" dirty="0" smtClean="0">
                <a:cs typeface="B Nazanin" panose="00000400000000000000" pitchFamily="2" charset="-78"/>
              </a:rPr>
              <a:t>9</a:t>
            </a:r>
            <a:endParaRPr lang="en-US" dirty="0">
              <a:cs typeface="B Nazanin" panose="00000400000000000000" pitchFamily="2" charset="-78"/>
            </a:endParaRPr>
          </a:p>
        </p:txBody>
      </p:sp>
    </p:spTree>
    <p:extLst>
      <p:ext uri="{BB962C8B-B14F-4D97-AF65-F5344CB8AC3E}">
        <p14:creationId xmlns:p14="http://schemas.microsoft.com/office/powerpoint/2010/main" val="856058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down)">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wipe(down)">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wipe(down)">
                                      <p:cBhvr>
                                        <p:cTn id="17" dur="500"/>
                                        <p:tgtEl>
                                          <p:spTgt spid="8">
                                            <p:txEl>
                                              <p:pRg st="2" end="2"/>
                                            </p:txEl>
                                          </p:spTgt>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8">
                                            <p:txEl>
                                              <p:pRg st="3" end="3"/>
                                            </p:txEl>
                                          </p:spTgt>
                                        </p:tgtEl>
                                        <p:attrNameLst>
                                          <p:attrName>style.visibility</p:attrName>
                                        </p:attrNameLst>
                                      </p:cBhvr>
                                      <p:to>
                                        <p:strVal val="visible"/>
                                      </p:to>
                                    </p:set>
                                    <p:animEffect transition="in" filter="wipe(down)">
                                      <p:cBhvr>
                                        <p:cTn id="20" dur="500"/>
                                        <p:tgtEl>
                                          <p:spTgt spid="8">
                                            <p:txEl>
                                              <p:pRg st="3" end="3"/>
                                            </p:txEl>
                                          </p:spTgt>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animEffect transition="in" filter="wipe(down)">
                                      <p:cBhvr>
                                        <p:cTn id="23" dur="500"/>
                                        <p:tgtEl>
                                          <p:spTgt spid="8">
                                            <p:txEl>
                                              <p:pRg st="4" end="4"/>
                                            </p:txEl>
                                          </p:spTgt>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8">
                                            <p:txEl>
                                              <p:pRg st="5" end="5"/>
                                            </p:txEl>
                                          </p:spTgt>
                                        </p:tgtEl>
                                        <p:attrNameLst>
                                          <p:attrName>style.visibility</p:attrName>
                                        </p:attrNameLst>
                                      </p:cBhvr>
                                      <p:to>
                                        <p:strVal val="visible"/>
                                      </p:to>
                                    </p:set>
                                    <p:animEffect transition="in" filter="wipe(down)">
                                      <p:cBhvr>
                                        <p:cTn id="26" dur="500"/>
                                        <p:tgtEl>
                                          <p:spTgt spid="8">
                                            <p:txEl>
                                              <p:pRg st="5" end="5"/>
                                            </p:txEl>
                                          </p:spTgt>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8">
                                            <p:txEl>
                                              <p:pRg st="6" end="6"/>
                                            </p:txEl>
                                          </p:spTgt>
                                        </p:tgtEl>
                                        <p:attrNameLst>
                                          <p:attrName>style.visibility</p:attrName>
                                        </p:attrNameLst>
                                      </p:cBhvr>
                                      <p:to>
                                        <p:strVal val="visible"/>
                                      </p:to>
                                    </p:set>
                                    <p:animEffect transition="in" filter="wipe(down)">
                                      <p:cBhvr>
                                        <p:cTn id="29" dur="500"/>
                                        <p:tgtEl>
                                          <p:spTgt spid="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a:xfrm>
            <a:off x="304800" y="385981"/>
            <a:ext cx="5410200" cy="675926"/>
          </a:xfrm>
        </p:spPr>
        <p:txBody>
          <a:bodyPr/>
          <a:lstStyle/>
          <a:p>
            <a:pPr algn="just" rtl="1"/>
            <a:r>
              <a:rPr lang="fa-IR" sz="2200" b="0" dirty="0" smtClean="0">
                <a:cs typeface="B Titr" panose="00000700000000000000" pitchFamily="2" charset="-78"/>
              </a:rPr>
              <a:t>مزیت اقتصادی برای فروشندگان، سازندگان و مالکان:</a:t>
            </a:r>
            <a:endParaRPr lang="en-US" sz="2200" dirty="0">
              <a:cs typeface="B Titr" panose="00000700000000000000" pitchFamily="2" charset="-78"/>
            </a:endParaRPr>
          </a:p>
        </p:txBody>
      </p:sp>
      <p:graphicFrame>
        <p:nvGraphicFramePr>
          <p:cNvPr id="10" name="Content Placeholder 3" descr="list smart graphic design">
            <a:extLst>
              <a:ext uri="{FF2B5EF4-FFF2-40B4-BE49-F238E27FC236}">
                <a16:creationId xmlns:a16="http://schemas.microsoft.com/office/drawing/2014/main" id="{D1AC5E11-1154-464F-B56E-523DE54E5000}"/>
              </a:ext>
            </a:extLst>
          </p:cNvPr>
          <p:cNvGraphicFramePr>
            <a:graphicFrameLocks/>
          </p:cNvGraphicFramePr>
          <p:nvPr>
            <p:extLst>
              <p:ext uri="{D42A27DB-BD31-4B8C-83A1-F6EECF244321}">
                <p14:modId xmlns:p14="http://schemas.microsoft.com/office/powerpoint/2010/main" val="695909681"/>
              </p:ext>
            </p:extLst>
          </p:nvPr>
        </p:nvGraphicFramePr>
        <p:xfrm>
          <a:off x="624840" y="1524000"/>
          <a:ext cx="7810500" cy="4876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Footer Placeholder 4">
            <a:extLst>
              <a:ext uri="{FF2B5EF4-FFF2-40B4-BE49-F238E27FC236}">
                <a16:creationId xmlns:a16="http://schemas.microsoft.com/office/drawing/2014/main" id="{CBF51CEE-46EB-451E-BC44-2BC9E5D37227}"/>
              </a:ext>
            </a:extLst>
          </p:cNvPr>
          <p:cNvSpPr>
            <a:spLocks noGrp="1"/>
          </p:cNvSpPr>
          <p:nvPr>
            <p:ph type="ftr" sz="quarter" idx="10"/>
          </p:nvPr>
        </p:nvSpPr>
        <p:spPr/>
        <p:txBody>
          <a:bodyPr/>
          <a:lstStyle>
            <a:lvl1pPr>
              <a:defRPr/>
            </a:lvl1pPr>
          </a:lstStyle>
          <a:p>
            <a:r>
              <a:rPr lang="en-US" dirty="0"/>
              <a:t>www.website.com</a:t>
            </a:r>
          </a:p>
        </p:txBody>
      </p:sp>
      <p:sp>
        <p:nvSpPr>
          <p:cNvPr id="6" name="Slide Number Placeholder 5">
            <a:extLst>
              <a:ext uri="{FF2B5EF4-FFF2-40B4-BE49-F238E27FC236}">
                <a16:creationId xmlns:a16="http://schemas.microsoft.com/office/drawing/2014/main" id="{81A1D3F0-7AC4-4012-8A88-BD85CCD05945}"/>
              </a:ext>
            </a:extLst>
          </p:cNvPr>
          <p:cNvSpPr>
            <a:spLocks noGrp="1"/>
          </p:cNvSpPr>
          <p:nvPr>
            <p:ph type="sldNum" sz="quarter" idx="11"/>
          </p:nvPr>
        </p:nvSpPr>
        <p:spPr/>
        <p:txBody>
          <a:bodyPr/>
          <a:lstStyle/>
          <a:p>
            <a:r>
              <a:rPr lang="fa-IR" dirty="0" smtClean="0">
                <a:cs typeface="B Nazanin" panose="00000400000000000000" pitchFamily="2" charset="-78"/>
              </a:rPr>
              <a:t>10</a:t>
            </a:r>
            <a:endParaRPr lang="en-US" dirty="0">
              <a:cs typeface="B Nazanin" panose="00000400000000000000" pitchFamily="2" charset="-78"/>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erve">
  <a:themeElements>
    <a:clrScheme name="Custom 48">
      <a:dk1>
        <a:sysClr val="windowText" lastClr="000000"/>
      </a:dk1>
      <a:lt1>
        <a:sysClr val="window" lastClr="FFFFFF"/>
      </a:lt1>
      <a:dk2>
        <a:srgbClr val="262626"/>
      </a:dk2>
      <a:lt2>
        <a:srgbClr val="F2F2F2"/>
      </a:lt2>
      <a:accent1>
        <a:srgbClr val="C94C25"/>
      </a:accent1>
      <a:accent2>
        <a:srgbClr val="EA8640"/>
      </a:accent2>
      <a:accent3>
        <a:srgbClr val="99D9E7"/>
      </a:accent3>
      <a:accent4>
        <a:srgbClr val="FAB17B"/>
      </a:accent4>
      <a:accent5>
        <a:srgbClr val="21B8B3"/>
      </a:accent5>
      <a:accent6>
        <a:srgbClr val="F3786E"/>
      </a:accent6>
      <a:hlink>
        <a:srgbClr val="646567"/>
      </a:hlink>
      <a:folHlink>
        <a:srgbClr val="646567"/>
      </a:folHlink>
    </a:clrScheme>
    <a:fontScheme name="Custom 27">
      <a:majorFont>
        <a:latin typeface="Segoe UI"/>
        <a:ea typeface=""/>
        <a:cs typeface=""/>
      </a:majorFont>
      <a:minorFont>
        <a:latin typeface="Arial"/>
        <a:ea typeface=""/>
        <a:cs typeface=""/>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110000" t="250000" r="110000" b="40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110000" t="250000" r="110000" b="40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70000"/>
                <a:satMod val="130000"/>
              </a:schemeClr>
              <a:schemeClr val="phClr">
                <a:tint val="70000"/>
                <a:satMod val="130000"/>
              </a:schemeClr>
            </a:duotone>
          </a:blip>
          <a:tile tx="0" ty="0" sx="90000" sy="90000" flip="none" algn="t"/>
        </a:blipFill>
      </a:bgFillStyleLst>
    </a:fmtScheme>
  </a:themeElements>
  <a:objectDefaults/>
  <a:extraClrSchemeLst/>
  <a:extLst>
    <a:ext uri="{05A4C25C-085E-4340-85A3-A5531E510DB2}">
      <thm15:themeFamily xmlns:thm15="http://schemas.microsoft.com/office/thememl/2012/main" name="TF10167107_Project status report_RVA_v3.potx" id="{4F81F982-6C51-4092-B8D8-4B9E627EB026}" vid="{408BF7D7-5259-4FB8-AB61-68B3FB5EAB1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291512c1ee715ab617f4c07df79fc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256c27c40ca5c40ce1cf6c44f0205df"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CB47EFB-BDBB-4CE5-A848-1507BE3B7989}">
  <ds:schemaRefs>
    <ds:schemaRef ds:uri="71af3243-3dd4-4a8d-8c0d-dd76da1f02a5"/>
    <ds:schemaRef ds:uri="http://schemas.microsoft.com/office/infopath/2007/PartnerControls"/>
    <ds:schemaRef ds:uri="http://purl.org/dc/dcmitype/"/>
    <ds:schemaRef ds:uri="16c05727-aa75-4e4a-9b5f-8a80a1165891"/>
    <ds:schemaRef ds:uri="http://schemas.microsoft.com/office/2006/metadata/properties"/>
    <ds:schemaRef ds:uri="http://schemas.microsoft.com/office/2006/documentManagement/types"/>
    <ds:schemaRef ds:uri="http://www.w3.org/XML/1998/namespace"/>
    <ds:schemaRef ds:uri="http://schemas.openxmlformats.org/package/2006/metadata/core-properties"/>
    <ds:schemaRef ds:uri="http://purl.org/dc/terms/"/>
    <ds:schemaRef ds:uri="http://purl.org/dc/elements/1.1/"/>
  </ds:schemaRefs>
</ds:datastoreItem>
</file>

<file path=customXml/itemProps2.xml><?xml version="1.0" encoding="utf-8"?>
<ds:datastoreItem xmlns:ds="http://schemas.openxmlformats.org/officeDocument/2006/customXml" ds:itemID="{B1AD0D4C-03C4-489C-932A-66E2D74FA6D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DC31EBE-A492-4CE5-9650-1E2C8FDDD7C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Project status report</Template>
  <TotalTime>0</TotalTime>
  <Words>839</Words>
  <Application>Microsoft Office PowerPoint</Application>
  <PresentationFormat>On-screen Show (4:3)</PresentationFormat>
  <Paragraphs>91</Paragraphs>
  <Slides>10</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Arial</vt:lpstr>
      <vt:lpstr>B Nazanin</vt:lpstr>
      <vt:lpstr>B Titr</vt:lpstr>
      <vt:lpstr>Calibri</vt:lpstr>
      <vt:lpstr>Segoe UI</vt:lpstr>
      <vt:lpstr>Wingdings 2</vt:lpstr>
      <vt:lpstr>Verve</vt:lpstr>
      <vt:lpstr>گزارش لیزینگ عملیاتی  قراردادی جدید در صنعت لیزینگ</vt:lpstr>
      <vt:lpstr>مصوبات شورای فقهی بانک مرکزی</vt:lpstr>
      <vt:lpstr>تعریف لیزینگ عملیاتی</vt:lpstr>
      <vt:lpstr>نقش لیزینگ عملیاتی در جهان</vt:lpstr>
      <vt:lpstr>لیزینگ عملیاتی در  کشور بلژیک</vt:lpstr>
      <vt:lpstr>افزایش رشد لیزینگ عملیاتی در فروش ایرباس و بوئینگ</vt:lpstr>
      <vt:lpstr>مزیت های اقتصادی برای مشتریان (مستأجران)</vt:lpstr>
      <vt:lpstr>مزیت های اقتصادی برای مستأجران</vt:lpstr>
      <vt:lpstr>مزیت های اقتصادی برای مؤجر:</vt:lpstr>
      <vt:lpstr>مزیت اقتصادی برای فروشندگان، سازندگان و مالکان:</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2020-07-25T08:11:10Z</dcterms:created>
  <dcterms:modified xsi:type="dcterms:W3CDTF">2023-01-09T06:55:27Z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