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2.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 id="2147483769" r:id="rId2"/>
    <p:sldMasterId id="2147483814" r:id="rId3"/>
  </p:sldMasterIdLst>
  <p:notesMasterIdLst>
    <p:notesMasterId r:id="rId18"/>
  </p:notesMasterIdLst>
  <p:sldIdLst>
    <p:sldId id="277" r:id="rId4"/>
    <p:sldId id="279" r:id="rId5"/>
    <p:sldId id="3044" r:id="rId6"/>
    <p:sldId id="3045" r:id="rId7"/>
    <p:sldId id="3046" r:id="rId8"/>
    <p:sldId id="3047" r:id="rId9"/>
    <p:sldId id="3049" r:id="rId10"/>
    <p:sldId id="3050" r:id="rId11"/>
    <p:sldId id="3051" r:id="rId12"/>
    <p:sldId id="3042" r:id="rId13"/>
    <p:sldId id="3056" r:id="rId14"/>
    <p:sldId id="336" r:id="rId15"/>
    <p:sldId id="3055" r:id="rId16"/>
    <p:sldId id="3057" r:id="rId17"/>
  </p:sldIdLst>
  <p:sldSz cx="12192000" cy="6858000"/>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temeh Alizadeh" initials="FA" lastIdx="2" clrIdx="0">
    <p:extLst>
      <p:ext uri="{19B8F6BF-5375-455C-9EA6-DF929625EA0E}">
        <p15:presenceInfo xmlns:p15="http://schemas.microsoft.com/office/powerpoint/2012/main" userId="S-1-5-21-1272544614-1956098683-4031980205-46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A01C"/>
    <a:srgbClr val="A8BC14"/>
    <a:srgbClr val="002060"/>
    <a:srgbClr val="92D050"/>
    <a:srgbClr val="FF5925"/>
    <a:srgbClr val="4B9C46"/>
    <a:srgbClr val="1D3D1B"/>
    <a:srgbClr val="001746"/>
    <a:srgbClr val="C8E29A"/>
    <a:srgbClr val="1721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11" d="100"/>
          <a:sy n="111"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solidFill>
                <a:latin typeface="+mn-lt"/>
                <a:ea typeface="+mn-ea"/>
                <a:cs typeface="B Titr" panose="00000700000000000000" pitchFamily="2" charset="-78"/>
              </a:defRPr>
            </a:pPr>
            <a:r>
              <a:rPr lang="fa-IR" sz="1200" b="0" i="0" u="none" strike="noStrike" baseline="0" dirty="0">
                <a:solidFill>
                  <a:schemeClr val="tx1"/>
                </a:solidFill>
                <a:cs typeface="B Titr" panose="00000700000000000000" pitchFamily="2" charset="-78"/>
              </a:rPr>
              <a:t>نسبت هر میلیون تن شیر تولیدی به هر میلیون راس گاو شیری موجود- درصد</a:t>
            </a:r>
            <a:endParaRPr lang="en-US" sz="1200" dirty="0">
              <a:solidFill>
                <a:schemeClr val="tx1"/>
              </a:solidFill>
              <a:cs typeface="B Titr" panose="00000700000000000000" pitchFamily="2" charset="-78"/>
            </a:endParaRPr>
          </a:p>
        </c:rich>
      </c:tx>
      <c:layout>
        <c:manualLayout>
          <c:xMode val="edge"/>
          <c:yMode val="edge"/>
          <c:x val="0.15498869580655231"/>
          <c:y val="2.275573776072789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solidFill>
              <a:latin typeface="+mn-lt"/>
              <a:ea typeface="+mn-ea"/>
              <a:cs typeface="B Titr" panose="00000700000000000000" pitchFamily="2" charset="-78"/>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pattFill prst="dkHorz">
              <a:fgClr>
                <a:srgbClr val="81A01C"/>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solidFill>
                    <a:latin typeface="IPT Mitra" panose="00000400000000000000" pitchFamily="2" charset="2"/>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جهان</c:v>
                </c:pt>
                <c:pt idx="1">
                  <c:v>کشورهای توسعه یافته</c:v>
                </c:pt>
                <c:pt idx="2">
                  <c:v>کشورهای در حال توسعه</c:v>
                </c:pt>
                <c:pt idx="3">
                  <c:v>ایران</c:v>
                </c:pt>
              </c:strCache>
            </c:strRef>
          </c:cat>
          <c:val>
            <c:numRef>
              <c:f>Sheet1!$B$2:$B$5</c:f>
              <c:numCache>
                <c:formatCode>General</c:formatCode>
                <c:ptCount val="4"/>
                <c:pt idx="0">
                  <c:v>1.23</c:v>
                </c:pt>
                <c:pt idx="1">
                  <c:v>5.48</c:v>
                </c:pt>
                <c:pt idx="2">
                  <c:v>0.73</c:v>
                </c:pt>
                <c:pt idx="3">
                  <c:v>0.44</c:v>
                </c:pt>
              </c:numCache>
            </c:numRef>
          </c:val>
          <c:extLst>
            <c:ext xmlns:c16="http://schemas.microsoft.com/office/drawing/2014/chart" uri="{C3380CC4-5D6E-409C-BE32-E72D297353CC}">
              <c16:uniqueId val="{00000000-C349-465B-BA7F-26C93200B837}"/>
            </c:ext>
          </c:extLst>
        </c:ser>
        <c:dLbls>
          <c:showLegendKey val="0"/>
          <c:showVal val="0"/>
          <c:showCatName val="0"/>
          <c:showSerName val="0"/>
          <c:showPercent val="0"/>
          <c:showBubbleSize val="0"/>
        </c:dLbls>
        <c:gapWidth val="219"/>
        <c:overlap val="-27"/>
        <c:axId val="1824179712"/>
        <c:axId val="1936441520"/>
      </c:barChart>
      <c:catAx>
        <c:axId val="182417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B Mitra" panose="00000400000000000000" pitchFamily="2" charset="-78"/>
              </a:defRPr>
            </a:pPr>
            <a:endParaRPr lang="en-US"/>
          </a:p>
        </c:txPr>
        <c:crossAx val="1936441520"/>
        <c:crosses val="autoZero"/>
        <c:auto val="1"/>
        <c:lblAlgn val="ctr"/>
        <c:lblOffset val="100"/>
        <c:noMultiLvlLbl val="0"/>
      </c:catAx>
      <c:valAx>
        <c:axId val="1936441520"/>
        <c:scaling>
          <c:orientation val="minMax"/>
        </c:scaling>
        <c:delete val="1"/>
        <c:axPos val="l"/>
        <c:numFmt formatCode="General" sourceLinked="1"/>
        <c:majorTickMark val="none"/>
        <c:minorTickMark val="none"/>
        <c:tickLblPos val="nextTo"/>
        <c:crossAx val="182417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BC75C47D-CC7A-4DEF-A430-68F2339C431F}" type="datetimeFigureOut">
              <a:rPr lang="en-US" smtClean="0"/>
              <a:t>11/20/2023</a:t>
            </a:fld>
            <a:endParaRPr lang="en-US"/>
          </a:p>
        </p:txBody>
      </p:sp>
      <p:sp>
        <p:nvSpPr>
          <p:cNvPr id="4" name="Slide Image Placeholder 3"/>
          <p:cNvSpPr>
            <a:spLocks noGrp="1" noRot="1" noChangeAspect="1"/>
          </p:cNvSpPr>
          <p:nvPr>
            <p:ph type="sldImg" idx="2"/>
          </p:nvPr>
        </p:nvSpPr>
        <p:spPr>
          <a:xfrm>
            <a:off x="436563" y="1233488"/>
            <a:ext cx="5924550" cy="3333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51A458C8-9415-4755-9BCD-FE3AC6F6FA2E}" type="slidenum">
              <a:rPr lang="en-US" smtClean="0"/>
              <a:t>‹#›</a:t>
            </a:fld>
            <a:endParaRPr lang="en-US"/>
          </a:p>
        </p:txBody>
      </p:sp>
    </p:spTree>
    <p:extLst>
      <p:ext uri="{BB962C8B-B14F-4D97-AF65-F5344CB8AC3E}">
        <p14:creationId xmlns:p14="http://schemas.microsoft.com/office/powerpoint/2010/main" val="2093735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E85BB4A1-2071-45D8-B9CB-047D38AEC09C}"/>
              </a:ext>
            </a:extLst>
          </p:cNvPr>
          <p:cNvSpPr>
            <a:spLocks noGrp="1"/>
          </p:cNvSpPr>
          <p:nvPr>
            <p:ph type="pic" sz="quarter" idx="12"/>
          </p:nvPr>
        </p:nvSpPr>
        <p:spPr>
          <a:xfrm>
            <a:off x="1" y="0"/>
            <a:ext cx="12408398" cy="6858000"/>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415645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02F4EA74-AE6B-4FAF-B89C-43551F80C91D}"/>
              </a:ext>
            </a:extLst>
          </p:cNvPr>
          <p:cNvSpPr>
            <a:spLocks noGrp="1"/>
          </p:cNvSpPr>
          <p:nvPr>
            <p:ph type="pic" sz="quarter" idx="10"/>
          </p:nvPr>
        </p:nvSpPr>
        <p:spPr>
          <a:xfrm>
            <a:off x="5099348" y="0"/>
            <a:ext cx="7092652" cy="5082974"/>
          </a:xfrm>
          <a:custGeom>
            <a:avLst/>
            <a:gdLst>
              <a:gd name="connsiteX0" fmla="*/ 240329 w 7092652"/>
              <a:gd name="connsiteY0" fmla="*/ 0 h 5082974"/>
              <a:gd name="connsiteX1" fmla="*/ 7092652 w 7092652"/>
              <a:gd name="connsiteY1" fmla="*/ 0 h 5082974"/>
              <a:gd name="connsiteX2" fmla="*/ 7092652 w 7092652"/>
              <a:gd name="connsiteY2" fmla="*/ 5082974 h 5082974"/>
              <a:gd name="connsiteX3" fmla="*/ 6990147 w 7092652"/>
              <a:gd name="connsiteY3" fmla="*/ 5020312 h 5082974"/>
              <a:gd name="connsiteX4" fmla="*/ 5327073 w 7092652"/>
              <a:gd name="connsiteY4" fmla="*/ 2858410 h 5082974"/>
              <a:gd name="connsiteX5" fmla="*/ 2186066 w 7092652"/>
              <a:gd name="connsiteY5" fmla="*/ 3123129 h 5082974"/>
              <a:gd name="connsiteX6" fmla="*/ 128251 w 7092652"/>
              <a:gd name="connsiteY6" fmla="*/ 205075 h 5082974"/>
              <a:gd name="connsiteX7" fmla="*/ 219980 w 7092652"/>
              <a:gd name="connsiteY7" fmla="*/ 27386 h 5082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2652" h="5082974">
                <a:moveTo>
                  <a:pt x="240329" y="0"/>
                </a:moveTo>
                <a:lnTo>
                  <a:pt x="7092652" y="0"/>
                </a:lnTo>
                <a:lnTo>
                  <a:pt x="7092652" y="5082974"/>
                </a:lnTo>
                <a:lnTo>
                  <a:pt x="6990147" y="5020312"/>
                </a:lnTo>
                <a:cubicBezTo>
                  <a:pt x="5382764" y="3992255"/>
                  <a:pt x="6365926" y="3172360"/>
                  <a:pt x="5327073" y="2858410"/>
                </a:cubicBezTo>
                <a:cubicBezTo>
                  <a:pt x="4253150" y="2538911"/>
                  <a:pt x="4064326" y="3496639"/>
                  <a:pt x="2186066" y="3123129"/>
                </a:cubicBezTo>
                <a:cubicBezTo>
                  <a:pt x="300126" y="2747004"/>
                  <a:pt x="-291546" y="1211944"/>
                  <a:pt x="128251" y="205075"/>
                </a:cubicBezTo>
                <a:cubicBezTo>
                  <a:pt x="154586" y="141859"/>
                  <a:pt x="185313" y="82754"/>
                  <a:pt x="219980" y="27386"/>
                </a:cubicBezTo>
                <a:close/>
              </a:path>
            </a:pathLst>
          </a:custGeom>
          <a:pattFill prst="pct5">
            <a:fgClr>
              <a:schemeClr val="accent1"/>
            </a:fgClr>
            <a:bgClr>
              <a:schemeClr val="bg1"/>
            </a:bgClr>
          </a:pattFill>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073446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C82FCF69-2D5C-472A-9B96-C8629F75C19F}"/>
              </a:ext>
            </a:extLst>
          </p:cNvPr>
          <p:cNvSpPr/>
          <p:nvPr userDrawn="1"/>
        </p:nvSpPr>
        <p:spPr>
          <a:xfrm>
            <a:off x="0" y="587724"/>
            <a:ext cx="8461319" cy="7184574"/>
          </a:xfrm>
          <a:custGeom>
            <a:avLst/>
            <a:gdLst>
              <a:gd name="connsiteX0" fmla="*/ 0 w 7092651"/>
              <a:gd name="connsiteY0" fmla="*/ 0 h 5082974"/>
              <a:gd name="connsiteX1" fmla="*/ 102505 w 7092651"/>
              <a:gd name="connsiteY1" fmla="*/ 62662 h 5082974"/>
              <a:gd name="connsiteX2" fmla="*/ 1765579 w 7092651"/>
              <a:gd name="connsiteY2" fmla="*/ 2224564 h 5082974"/>
              <a:gd name="connsiteX3" fmla="*/ 4906586 w 7092651"/>
              <a:gd name="connsiteY3" fmla="*/ 1959845 h 5082974"/>
              <a:gd name="connsiteX4" fmla="*/ 6964401 w 7092651"/>
              <a:gd name="connsiteY4" fmla="*/ 4877899 h 5082974"/>
              <a:gd name="connsiteX5" fmla="*/ 6872672 w 7092651"/>
              <a:gd name="connsiteY5" fmla="*/ 5055588 h 5082974"/>
              <a:gd name="connsiteX6" fmla="*/ 6852323 w 7092651"/>
              <a:gd name="connsiteY6" fmla="*/ 5082974 h 5082974"/>
              <a:gd name="connsiteX7" fmla="*/ 0 w 7092651"/>
              <a:gd name="connsiteY7" fmla="*/ 5082974 h 5082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2651" h="5082974">
                <a:moveTo>
                  <a:pt x="0" y="0"/>
                </a:moveTo>
                <a:lnTo>
                  <a:pt x="102505" y="62662"/>
                </a:lnTo>
                <a:cubicBezTo>
                  <a:pt x="1709888" y="1090719"/>
                  <a:pt x="726726" y="1910614"/>
                  <a:pt x="1765579" y="2224564"/>
                </a:cubicBezTo>
                <a:cubicBezTo>
                  <a:pt x="2839502" y="2544063"/>
                  <a:pt x="3028326" y="1586335"/>
                  <a:pt x="4906586" y="1959845"/>
                </a:cubicBezTo>
                <a:cubicBezTo>
                  <a:pt x="6792526" y="2335970"/>
                  <a:pt x="7384198" y="3871030"/>
                  <a:pt x="6964401" y="4877899"/>
                </a:cubicBezTo>
                <a:cubicBezTo>
                  <a:pt x="6938066" y="4941115"/>
                  <a:pt x="6907339" y="5000220"/>
                  <a:pt x="6872672" y="5055588"/>
                </a:cubicBezTo>
                <a:lnTo>
                  <a:pt x="6852323" y="5082974"/>
                </a:lnTo>
                <a:lnTo>
                  <a:pt x="0" y="5082974"/>
                </a:lnTo>
                <a:close/>
              </a:path>
            </a:pathLst>
          </a:custGeom>
          <a:solidFill>
            <a:schemeClr val="accent2"/>
          </a:solidFill>
          <a:ln>
            <a:noFill/>
          </a:ln>
          <a:effectLst>
            <a:outerShdw blurRad="1003300" dist="342900" dir="5400000" algn="t" rotWithShape="0">
              <a:schemeClr val="accent2">
                <a:alpha val="4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defTabSz="457200"/>
            <a:endParaRPr lang="en-US">
              <a:solidFill>
                <a:srgbClr val="172144"/>
              </a:solidFill>
              <a:latin typeface="Calibri"/>
            </a:endParaRPr>
          </a:p>
        </p:txBody>
      </p:sp>
      <p:sp>
        <p:nvSpPr>
          <p:cNvPr id="14" name="Freeform: Shape 13">
            <a:extLst>
              <a:ext uri="{FF2B5EF4-FFF2-40B4-BE49-F238E27FC236}">
                <a16:creationId xmlns:a16="http://schemas.microsoft.com/office/drawing/2014/main" id="{21F10711-B53D-420D-B86C-BA2BDC203742}"/>
              </a:ext>
            </a:extLst>
          </p:cNvPr>
          <p:cNvSpPr/>
          <p:nvPr userDrawn="1"/>
        </p:nvSpPr>
        <p:spPr>
          <a:xfrm>
            <a:off x="0" y="1208574"/>
            <a:ext cx="8203786" cy="6302727"/>
          </a:xfrm>
          <a:custGeom>
            <a:avLst/>
            <a:gdLst>
              <a:gd name="connsiteX0" fmla="*/ 0 w 7092651"/>
              <a:gd name="connsiteY0" fmla="*/ 0 h 5082974"/>
              <a:gd name="connsiteX1" fmla="*/ 102505 w 7092651"/>
              <a:gd name="connsiteY1" fmla="*/ 62662 h 5082974"/>
              <a:gd name="connsiteX2" fmla="*/ 1765579 w 7092651"/>
              <a:gd name="connsiteY2" fmla="*/ 2224564 h 5082974"/>
              <a:gd name="connsiteX3" fmla="*/ 4906586 w 7092651"/>
              <a:gd name="connsiteY3" fmla="*/ 1959845 h 5082974"/>
              <a:gd name="connsiteX4" fmla="*/ 6964401 w 7092651"/>
              <a:gd name="connsiteY4" fmla="*/ 4877899 h 5082974"/>
              <a:gd name="connsiteX5" fmla="*/ 6872672 w 7092651"/>
              <a:gd name="connsiteY5" fmla="*/ 5055588 h 5082974"/>
              <a:gd name="connsiteX6" fmla="*/ 6852323 w 7092651"/>
              <a:gd name="connsiteY6" fmla="*/ 5082974 h 5082974"/>
              <a:gd name="connsiteX7" fmla="*/ 0 w 7092651"/>
              <a:gd name="connsiteY7" fmla="*/ 5082974 h 5082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2651" h="5082974">
                <a:moveTo>
                  <a:pt x="0" y="0"/>
                </a:moveTo>
                <a:lnTo>
                  <a:pt x="102505" y="62662"/>
                </a:lnTo>
                <a:cubicBezTo>
                  <a:pt x="1709888" y="1090719"/>
                  <a:pt x="726726" y="1910614"/>
                  <a:pt x="1765579" y="2224564"/>
                </a:cubicBezTo>
                <a:cubicBezTo>
                  <a:pt x="2839502" y="2544063"/>
                  <a:pt x="3028326" y="1586335"/>
                  <a:pt x="4906586" y="1959845"/>
                </a:cubicBezTo>
                <a:cubicBezTo>
                  <a:pt x="6792526" y="2335970"/>
                  <a:pt x="7384198" y="3871030"/>
                  <a:pt x="6964401" y="4877899"/>
                </a:cubicBezTo>
                <a:cubicBezTo>
                  <a:pt x="6938066" y="4941115"/>
                  <a:pt x="6907339" y="5000220"/>
                  <a:pt x="6872672" y="5055588"/>
                </a:cubicBezTo>
                <a:lnTo>
                  <a:pt x="6852323" y="5082974"/>
                </a:lnTo>
                <a:lnTo>
                  <a:pt x="0" y="508297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defTabSz="457200"/>
            <a:endParaRPr lang="en-US">
              <a:solidFill>
                <a:srgbClr val="172144"/>
              </a:solidFill>
              <a:latin typeface="Calibri"/>
            </a:endParaRPr>
          </a:p>
        </p:txBody>
      </p:sp>
      <p:sp>
        <p:nvSpPr>
          <p:cNvPr id="11" name="Picture Placeholder 10">
            <a:extLst>
              <a:ext uri="{FF2B5EF4-FFF2-40B4-BE49-F238E27FC236}">
                <a16:creationId xmlns:a16="http://schemas.microsoft.com/office/drawing/2014/main" id="{6464E8F8-9542-4E42-93A6-A1870F9AEDD0}"/>
              </a:ext>
            </a:extLst>
          </p:cNvPr>
          <p:cNvSpPr>
            <a:spLocks noGrp="1"/>
          </p:cNvSpPr>
          <p:nvPr>
            <p:ph type="pic" sz="quarter" idx="13"/>
          </p:nvPr>
        </p:nvSpPr>
        <p:spPr>
          <a:xfrm>
            <a:off x="0" y="1763745"/>
            <a:ext cx="7837714" cy="5616927"/>
          </a:xfrm>
          <a:custGeom>
            <a:avLst/>
            <a:gdLst>
              <a:gd name="connsiteX0" fmla="*/ 0 w 7837714"/>
              <a:gd name="connsiteY0" fmla="*/ 0 h 5616927"/>
              <a:gd name="connsiteX1" fmla="*/ 113273 w 7837714"/>
              <a:gd name="connsiteY1" fmla="*/ 69245 h 5616927"/>
              <a:gd name="connsiteX2" fmla="*/ 1951048 w 7837714"/>
              <a:gd name="connsiteY2" fmla="*/ 2458249 h 5616927"/>
              <a:gd name="connsiteX3" fmla="*/ 5422009 w 7837714"/>
              <a:gd name="connsiteY3" fmla="*/ 2165722 h 5616927"/>
              <a:gd name="connsiteX4" fmla="*/ 7695993 w 7837714"/>
              <a:gd name="connsiteY4" fmla="*/ 5390310 h 5616927"/>
              <a:gd name="connsiteX5" fmla="*/ 7594627 w 7837714"/>
              <a:gd name="connsiteY5" fmla="*/ 5586664 h 5616927"/>
              <a:gd name="connsiteX6" fmla="*/ 7572141 w 7837714"/>
              <a:gd name="connsiteY6" fmla="*/ 5616927 h 5616927"/>
              <a:gd name="connsiteX7" fmla="*/ 0 w 7837714"/>
              <a:gd name="connsiteY7" fmla="*/ 5616927 h 5616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37714" h="5616927">
                <a:moveTo>
                  <a:pt x="0" y="0"/>
                </a:moveTo>
                <a:lnTo>
                  <a:pt x="113273" y="69245"/>
                </a:lnTo>
                <a:cubicBezTo>
                  <a:pt x="1889507" y="1205296"/>
                  <a:pt x="803067" y="2111319"/>
                  <a:pt x="1951048" y="2458249"/>
                </a:cubicBezTo>
                <a:cubicBezTo>
                  <a:pt x="3137784" y="2811310"/>
                  <a:pt x="3346443" y="1752975"/>
                  <a:pt x="5422009" y="2165722"/>
                </a:cubicBezTo>
                <a:cubicBezTo>
                  <a:pt x="7506063" y="2581358"/>
                  <a:pt x="8159887" y="4277672"/>
                  <a:pt x="7695993" y="5390310"/>
                </a:cubicBezTo>
                <a:cubicBezTo>
                  <a:pt x="7666891" y="5460166"/>
                  <a:pt x="7632937" y="5525480"/>
                  <a:pt x="7594627" y="5586664"/>
                </a:cubicBezTo>
                <a:lnTo>
                  <a:pt x="7572141" y="5616927"/>
                </a:lnTo>
                <a:lnTo>
                  <a:pt x="0" y="5616927"/>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00547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10000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0-#ppt_w/2"/>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12" decel="100000" fill="hold" grpId="0" nodeType="withEffect">
                                  <p:stCondLst>
                                    <p:cond delay="250"/>
                                  </p:stCondLst>
                                  <p:iterate type="lt">
                                    <p:tmPct val="10000"/>
                                  </p:iterate>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0-#ppt_w/2"/>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2" decel="100000" fill="hold" grpId="0" nodeType="withEffect">
                                  <p:stCondLst>
                                    <p:cond delay="500"/>
                                  </p:stCondLst>
                                  <p:iterate type="lt">
                                    <p:tmPct val="10000"/>
                                  </p:iterate>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0-#ppt_w/2"/>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1"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6F24C4CA-CCBB-46B8-98CC-4F022E6D8A9F}"/>
              </a:ext>
            </a:extLst>
          </p:cNvPr>
          <p:cNvSpPr/>
          <p:nvPr userDrawn="1"/>
        </p:nvSpPr>
        <p:spPr>
          <a:xfrm>
            <a:off x="6302934" y="960746"/>
            <a:ext cx="5193181" cy="5193181"/>
          </a:xfrm>
          <a:prstGeom prst="ellipse">
            <a:avLst/>
          </a:prstGeom>
          <a:solidFill>
            <a:schemeClr val="accent5"/>
          </a:solidFill>
          <a:ln>
            <a:noFill/>
          </a:ln>
          <a:effectLst>
            <a:outerShdw blurRad="1003300" dist="342900" dir="5400000" algn="t" rotWithShape="0">
              <a:schemeClr val="bg1">
                <a:alpha val="4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a:endParaRPr lang="en-US">
              <a:solidFill>
                <a:srgbClr val="172144"/>
              </a:solidFill>
              <a:latin typeface="Calibri"/>
            </a:endParaRPr>
          </a:p>
        </p:txBody>
      </p:sp>
      <p:sp>
        <p:nvSpPr>
          <p:cNvPr id="5" name="Picture Placeholder 7">
            <a:extLst>
              <a:ext uri="{FF2B5EF4-FFF2-40B4-BE49-F238E27FC236}">
                <a16:creationId xmlns:a16="http://schemas.microsoft.com/office/drawing/2014/main" id="{6DD7D6FA-8323-494C-B1F1-F88C38CB23FE}"/>
              </a:ext>
            </a:extLst>
          </p:cNvPr>
          <p:cNvSpPr>
            <a:spLocks noGrp="1"/>
          </p:cNvSpPr>
          <p:nvPr>
            <p:ph type="pic" sz="quarter" idx="11"/>
          </p:nvPr>
        </p:nvSpPr>
        <p:spPr>
          <a:xfrm>
            <a:off x="6484245" y="1142057"/>
            <a:ext cx="4830558" cy="4830558"/>
          </a:xfrm>
          <a:prstGeom prst="ellipse">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03188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C7A2E9AA-B57A-4433-B68D-C7FE5797371A}"/>
              </a:ext>
            </a:extLst>
          </p:cNvPr>
          <p:cNvSpPr/>
          <p:nvPr userDrawn="1"/>
        </p:nvSpPr>
        <p:spPr>
          <a:xfrm rot="5400000" flipH="1">
            <a:off x="-1270030" y="538874"/>
            <a:ext cx="8203786" cy="6302727"/>
          </a:xfrm>
          <a:custGeom>
            <a:avLst/>
            <a:gdLst>
              <a:gd name="connsiteX0" fmla="*/ 0 w 7092651"/>
              <a:gd name="connsiteY0" fmla="*/ 0 h 5082974"/>
              <a:gd name="connsiteX1" fmla="*/ 102505 w 7092651"/>
              <a:gd name="connsiteY1" fmla="*/ 62662 h 5082974"/>
              <a:gd name="connsiteX2" fmla="*/ 1765579 w 7092651"/>
              <a:gd name="connsiteY2" fmla="*/ 2224564 h 5082974"/>
              <a:gd name="connsiteX3" fmla="*/ 4906586 w 7092651"/>
              <a:gd name="connsiteY3" fmla="*/ 1959845 h 5082974"/>
              <a:gd name="connsiteX4" fmla="*/ 6964401 w 7092651"/>
              <a:gd name="connsiteY4" fmla="*/ 4877899 h 5082974"/>
              <a:gd name="connsiteX5" fmla="*/ 6872672 w 7092651"/>
              <a:gd name="connsiteY5" fmla="*/ 5055588 h 5082974"/>
              <a:gd name="connsiteX6" fmla="*/ 6852323 w 7092651"/>
              <a:gd name="connsiteY6" fmla="*/ 5082974 h 5082974"/>
              <a:gd name="connsiteX7" fmla="*/ 0 w 7092651"/>
              <a:gd name="connsiteY7" fmla="*/ 5082974 h 5082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2651" h="5082974">
                <a:moveTo>
                  <a:pt x="0" y="0"/>
                </a:moveTo>
                <a:lnTo>
                  <a:pt x="102505" y="62662"/>
                </a:lnTo>
                <a:cubicBezTo>
                  <a:pt x="1709888" y="1090719"/>
                  <a:pt x="726726" y="1910614"/>
                  <a:pt x="1765579" y="2224564"/>
                </a:cubicBezTo>
                <a:cubicBezTo>
                  <a:pt x="2839502" y="2544063"/>
                  <a:pt x="3028326" y="1586335"/>
                  <a:pt x="4906586" y="1959845"/>
                </a:cubicBezTo>
                <a:cubicBezTo>
                  <a:pt x="6792526" y="2335970"/>
                  <a:pt x="7384198" y="3871030"/>
                  <a:pt x="6964401" y="4877899"/>
                </a:cubicBezTo>
                <a:cubicBezTo>
                  <a:pt x="6938066" y="4941115"/>
                  <a:pt x="6907339" y="5000220"/>
                  <a:pt x="6872672" y="5055588"/>
                </a:cubicBezTo>
                <a:lnTo>
                  <a:pt x="6852323" y="5082974"/>
                </a:lnTo>
                <a:lnTo>
                  <a:pt x="0" y="5082974"/>
                </a:lnTo>
                <a:close/>
              </a:path>
            </a:pathLst>
          </a:cu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defTabSz="457200"/>
            <a:endParaRPr lang="en-US">
              <a:solidFill>
                <a:srgbClr val="172144"/>
              </a:solidFill>
              <a:latin typeface="Calibri"/>
            </a:endParaRPr>
          </a:p>
        </p:txBody>
      </p:sp>
      <p:sp>
        <p:nvSpPr>
          <p:cNvPr id="12" name="Freeform: Shape 11">
            <a:extLst>
              <a:ext uri="{FF2B5EF4-FFF2-40B4-BE49-F238E27FC236}">
                <a16:creationId xmlns:a16="http://schemas.microsoft.com/office/drawing/2014/main" id="{C6932C3A-12E8-421E-B17E-90C177D4DFC9}"/>
              </a:ext>
            </a:extLst>
          </p:cNvPr>
          <p:cNvSpPr/>
          <p:nvPr userDrawn="1"/>
        </p:nvSpPr>
        <p:spPr>
          <a:xfrm rot="5400000" flipH="1">
            <a:off x="-1641319" y="538874"/>
            <a:ext cx="8203786" cy="6302727"/>
          </a:xfrm>
          <a:custGeom>
            <a:avLst/>
            <a:gdLst>
              <a:gd name="connsiteX0" fmla="*/ 0 w 7092651"/>
              <a:gd name="connsiteY0" fmla="*/ 0 h 5082974"/>
              <a:gd name="connsiteX1" fmla="*/ 102505 w 7092651"/>
              <a:gd name="connsiteY1" fmla="*/ 62662 h 5082974"/>
              <a:gd name="connsiteX2" fmla="*/ 1765579 w 7092651"/>
              <a:gd name="connsiteY2" fmla="*/ 2224564 h 5082974"/>
              <a:gd name="connsiteX3" fmla="*/ 4906586 w 7092651"/>
              <a:gd name="connsiteY3" fmla="*/ 1959845 h 5082974"/>
              <a:gd name="connsiteX4" fmla="*/ 6964401 w 7092651"/>
              <a:gd name="connsiteY4" fmla="*/ 4877899 h 5082974"/>
              <a:gd name="connsiteX5" fmla="*/ 6872672 w 7092651"/>
              <a:gd name="connsiteY5" fmla="*/ 5055588 h 5082974"/>
              <a:gd name="connsiteX6" fmla="*/ 6852323 w 7092651"/>
              <a:gd name="connsiteY6" fmla="*/ 5082974 h 5082974"/>
              <a:gd name="connsiteX7" fmla="*/ 0 w 7092651"/>
              <a:gd name="connsiteY7" fmla="*/ 5082974 h 5082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2651" h="5082974">
                <a:moveTo>
                  <a:pt x="0" y="0"/>
                </a:moveTo>
                <a:lnTo>
                  <a:pt x="102505" y="62662"/>
                </a:lnTo>
                <a:cubicBezTo>
                  <a:pt x="1709888" y="1090719"/>
                  <a:pt x="726726" y="1910614"/>
                  <a:pt x="1765579" y="2224564"/>
                </a:cubicBezTo>
                <a:cubicBezTo>
                  <a:pt x="2839502" y="2544063"/>
                  <a:pt x="3028326" y="1586335"/>
                  <a:pt x="4906586" y="1959845"/>
                </a:cubicBezTo>
                <a:cubicBezTo>
                  <a:pt x="6792526" y="2335970"/>
                  <a:pt x="7384198" y="3871030"/>
                  <a:pt x="6964401" y="4877899"/>
                </a:cubicBezTo>
                <a:cubicBezTo>
                  <a:pt x="6938066" y="4941115"/>
                  <a:pt x="6907339" y="5000220"/>
                  <a:pt x="6872672" y="5055588"/>
                </a:cubicBezTo>
                <a:lnTo>
                  <a:pt x="6852323" y="5082974"/>
                </a:lnTo>
                <a:lnTo>
                  <a:pt x="0" y="5082974"/>
                </a:lnTo>
                <a:close/>
              </a:path>
            </a:pathLst>
          </a:cu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defTabSz="457200"/>
            <a:endParaRPr lang="en-US">
              <a:solidFill>
                <a:srgbClr val="172144"/>
              </a:solidFill>
              <a:latin typeface="Calibri"/>
            </a:endParaRPr>
          </a:p>
        </p:txBody>
      </p:sp>
      <p:sp>
        <p:nvSpPr>
          <p:cNvPr id="14" name="Picture Placeholder 13">
            <a:extLst>
              <a:ext uri="{FF2B5EF4-FFF2-40B4-BE49-F238E27FC236}">
                <a16:creationId xmlns:a16="http://schemas.microsoft.com/office/drawing/2014/main" id="{F179BC94-B349-4F31-B81B-0E3EDF184B59}"/>
              </a:ext>
            </a:extLst>
          </p:cNvPr>
          <p:cNvSpPr>
            <a:spLocks noGrp="1"/>
          </p:cNvSpPr>
          <p:nvPr>
            <p:ph type="pic" sz="quarter" idx="12"/>
          </p:nvPr>
        </p:nvSpPr>
        <p:spPr>
          <a:xfrm>
            <a:off x="-1062079" y="-411657"/>
            <a:ext cx="6302727" cy="8203787"/>
          </a:xfrm>
          <a:custGeom>
            <a:avLst/>
            <a:gdLst>
              <a:gd name="connsiteX0" fmla="*/ 1011845 w 6302727"/>
              <a:gd name="connsiteY0" fmla="*/ 760 h 8203787"/>
              <a:gd name="connsiteX1" fmla="*/ 3872581 w 6302727"/>
              <a:gd name="connsiteY1" fmla="*/ 2528535 h 8203787"/>
              <a:gd name="connsiteX2" fmla="*/ 3544338 w 6302727"/>
              <a:gd name="connsiteY2" fmla="*/ 6161612 h 8203787"/>
              <a:gd name="connsiteX3" fmla="*/ 6225028 w 6302727"/>
              <a:gd name="connsiteY3" fmla="*/ 8085223 h 8203787"/>
              <a:gd name="connsiteX4" fmla="*/ 6302727 w 6302727"/>
              <a:gd name="connsiteY4" fmla="*/ 8203787 h 8203787"/>
              <a:gd name="connsiteX5" fmla="*/ 0 w 6302727"/>
              <a:gd name="connsiteY5" fmla="*/ 8203787 h 8203787"/>
              <a:gd name="connsiteX6" fmla="*/ 0 w 6302727"/>
              <a:gd name="connsiteY6" fmla="*/ 277979 h 8203787"/>
              <a:gd name="connsiteX7" fmla="*/ 33958 w 6302727"/>
              <a:gd name="connsiteY7" fmla="*/ 254442 h 8203787"/>
              <a:gd name="connsiteX8" fmla="*/ 254286 w 6302727"/>
              <a:gd name="connsiteY8" fmla="*/ 148342 h 8203787"/>
              <a:gd name="connsiteX9" fmla="*/ 1011845 w 6302727"/>
              <a:gd name="connsiteY9" fmla="*/ 760 h 820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02727" h="8203787">
                <a:moveTo>
                  <a:pt x="1011845" y="760"/>
                </a:moveTo>
                <a:cubicBezTo>
                  <a:pt x="2166035" y="-27954"/>
                  <a:pt x="3493645" y="756154"/>
                  <a:pt x="3872581" y="2528535"/>
                </a:cubicBezTo>
                <a:cubicBezTo>
                  <a:pt x="4335722" y="4701043"/>
                  <a:pt x="3148169" y="4919448"/>
                  <a:pt x="3544338" y="6161612"/>
                </a:cubicBezTo>
                <a:cubicBezTo>
                  <a:pt x="3933626" y="7363212"/>
                  <a:pt x="4950270" y="6226028"/>
                  <a:pt x="6225028" y="8085223"/>
                </a:cubicBezTo>
                <a:lnTo>
                  <a:pt x="6302727" y="8203787"/>
                </a:lnTo>
                <a:lnTo>
                  <a:pt x="0" y="8203787"/>
                </a:lnTo>
                <a:lnTo>
                  <a:pt x="0" y="277979"/>
                </a:lnTo>
                <a:lnTo>
                  <a:pt x="33958" y="254442"/>
                </a:lnTo>
                <a:cubicBezTo>
                  <a:pt x="102612" y="214344"/>
                  <a:pt x="175900" y="178803"/>
                  <a:pt x="254286" y="148342"/>
                </a:cubicBezTo>
                <a:cubicBezTo>
                  <a:pt x="488377" y="57299"/>
                  <a:pt x="745494" y="7387"/>
                  <a:pt x="1011845" y="76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96004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0-#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250"/>
                                  </p:stCondLst>
                                  <p:iterate type="lt">
                                    <p:tmPct val="10000"/>
                                  </p:iterate>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0-#ppt_w/2"/>
                                          </p:val>
                                        </p:tav>
                                        <p:tav tm="100000">
                                          <p:val>
                                            <p:strVal val="#ppt_x"/>
                                          </p:val>
                                        </p:tav>
                                      </p:tavLst>
                                    </p:anim>
                                    <p:anim calcmode="lin" valueType="num">
                                      <p:cBhvr additive="base">
                                        <p:cTn id="16"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4"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808997C-D348-44CD-A992-259F14E85AEB}"/>
              </a:ext>
            </a:extLst>
          </p:cNvPr>
          <p:cNvSpPr>
            <a:spLocks noGrp="1"/>
          </p:cNvSpPr>
          <p:nvPr>
            <p:ph type="pic" sz="quarter" idx="12"/>
          </p:nvPr>
        </p:nvSpPr>
        <p:spPr>
          <a:xfrm>
            <a:off x="6614690" y="0"/>
            <a:ext cx="5577310" cy="6858000"/>
          </a:xfrm>
          <a:prstGeom prst="flowChartManualInpu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09709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090219F-076F-4D28-9D7A-C46030C9DE26}"/>
              </a:ext>
            </a:extLst>
          </p:cNvPr>
          <p:cNvSpPr/>
          <p:nvPr userDrawn="1"/>
        </p:nvSpPr>
        <p:spPr>
          <a:xfrm>
            <a:off x="-13833" y="904306"/>
            <a:ext cx="7086600" cy="49505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1265C942-839B-4988-998A-3AABFC64C9F1}"/>
              </a:ext>
            </a:extLst>
          </p:cNvPr>
          <p:cNvSpPr/>
          <p:nvPr userDrawn="1"/>
        </p:nvSpPr>
        <p:spPr>
          <a:xfrm>
            <a:off x="0" y="1068445"/>
            <a:ext cx="6858000" cy="4616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Picture Placeholder 7">
            <a:extLst>
              <a:ext uri="{FF2B5EF4-FFF2-40B4-BE49-F238E27FC236}">
                <a16:creationId xmlns:a16="http://schemas.microsoft.com/office/drawing/2014/main" id="{801EA0F9-65AF-4CC9-B9C5-9D221E2C1571}"/>
              </a:ext>
            </a:extLst>
          </p:cNvPr>
          <p:cNvSpPr>
            <a:spLocks noGrp="1"/>
          </p:cNvSpPr>
          <p:nvPr>
            <p:ph type="pic" sz="quarter" idx="12"/>
          </p:nvPr>
        </p:nvSpPr>
        <p:spPr>
          <a:xfrm>
            <a:off x="0" y="1270655"/>
            <a:ext cx="6573411" cy="4258277"/>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58435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50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0-#ppt_w/2"/>
                                          </p:val>
                                        </p:tav>
                                        <p:tav tm="100000">
                                          <p:val>
                                            <p:strVal val="#ppt_x"/>
                                          </p:val>
                                        </p:tav>
                                      </p:tavLst>
                                    </p:anim>
                                    <p:anim calcmode="lin" valueType="num">
                                      <p:cBhvr additive="base">
                                        <p:cTn id="16"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lowchart: Data 2">
            <a:extLst>
              <a:ext uri="{FF2B5EF4-FFF2-40B4-BE49-F238E27FC236}">
                <a16:creationId xmlns:a16="http://schemas.microsoft.com/office/drawing/2014/main" id="{DF2861AE-9D3C-479A-9D3A-D403185648D0}"/>
              </a:ext>
            </a:extLst>
          </p:cNvPr>
          <p:cNvSpPr/>
          <p:nvPr userDrawn="1"/>
        </p:nvSpPr>
        <p:spPr>
          <a:xfrm rot="6300000" flipH="1">
            <a:off x="5082522" y="-467190"/>
            <a:ext cx="8059008" cy="6179332"/>
          </a:xfrm>
          <a:prstGeom prst="flowChartInputOutput">
            <a:avLst/>
          </a:prstGeom>
          <a:solidFill>
            <a:schemeClr val="accent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a:endParaRPr lang="en-US">
              <a:solidFill>
                <a:srgbClr val="172144"/>
              </a:solidFill>
              <a:latin typeface="Calibri"/>
            </a:endParaRPr>
          </a:p>
        </p:txBody>
      </p:sp>
      <p:sp>
        <p:nvSpPr>
          <p:cNvPr id="4" name="Flowchart: Data 3">
            <a:extLst>
              <a:ext uri="{FF2B5EF4-FFF2-40B4-BE49-F238E27FC236}">
                <a16:creationId xmlns:a16="http://schemas.microsoft.com/office/drawing/2014/main" id="{0536327D-6E35-4A69-A957-96AC531BDD0C}"/>
              </a:ext>
            </a:extLst>
          </p:cNvPr>
          <p:cNvSpPr/>
          <p:nvPr userDrawn="1"/>
        </p:nvSpPr>
        <p:spPr>
          <a:xfrm rot="6300000" flipH="1">
            <a:off x="5274238" y="-302137"/>
            <a:ext cx="7666608" cy="5761883"/>
          </a:xfrm>
          <a:prstGeom prst="flowChartInputOutput">
            <a:avLst/>
          </a:prstGeom>
          <a:solidFill>
            <a:schemeClr val="accent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a:endParaRPr lang="en-US">
              <a:solidFill>
                <a:srgbClr val="172144"/>
              </a:solidFill>
              <a:latin typeface="Calibri"/>
            </a:endParaRPr>
          </a:p>
        </p:txBody>
      </p:sp>
      <p:sp>
        <p:nvSpPr>
          <p:cNvPr id="5" name="Picture Placeholder 4">
            <a:extLst>
              <a:ext uri="{FF2B5EF4-FFF2-40B4-BE49-F238E27FC236}">
                <a16:creationId xmlns:a16="http://schemas.microsoft.com/office/drawing/2014/main" id="{5F64020F-44ED-46D0-A7DF-10D97F2CB9FB}"/>
              </a:ext>
            </a:extLst>
          </p:cNvPr>
          <p:cNvSpPr>
            <a:spLocks noGrp="1"/>
          </p:cNvSpPr>
          <p:nvPr>
            <p:ph type="pic" sz="quarter" idx="12"/>
          </p:nvPr>
        </p:nvSpPr>
        <p:spPr>
          <a:xfrm>
            <a:off x="5862034" y="-255846"/>
            <a:ext cx="6556332" cy="5416718"/>
          </a:xfrm>
          <a:prstGeom prst="parallelogram">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447710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25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1+#ppt_w/2"/>
                                          </p:val>
                                        </p:tav>
                                        <p:tav tm="100000">
                                          <p:val>
                                            <p:strVal val="#ppt_x"/>
                                          </p:val>
                                        </p:tav>
                                      </p:tavLst>
                                    </p:anim>
                                    <p:anim calcmode="lin" valueType="num">
                                      <p:cBhvr additive="base">
                                        <p:cTn id="12" dur="10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50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1+#ppt_w/2"/>
                                          </p:val>
                                        </p:tav>
                                        <p:tav tm="100000">
                                          <p:val>
                                            <p:strVal val="#ppt_x"/>
                                          </p:val>
                                        </p:tav>
                                      </p:tavLst>
                                    </p:anim>
                                    <p:anim calcmode="lin" valueType="num">
                                      <p:cBhvr additive="base">
                                        <p:cTn id="16"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E38D773C-7B98-4B65-9B7B-E0FF024333D0}"/>
              </a:ext>
            </a:extLst>
          </p:cNvPr>
          <p:cNvSpPr>
            <a:spLocks noGrp="1"/>
          </p:cNvSpPr>
          <p:nvPr>
            <p:ph type="pic" sz="quarter" idx="11"/>
          </p:nvPr>
        </p:nvSpPr>
        <p:spPr>
          <a:xfrm>
            <a:off x="1163296" y="1408670"/>
            <a:ext cx="3998746" cy="4260987"/>
          </a:xfrm>
          <a:prstGeom prst="round2DiagRect">
            <a:avLst>
              <a:gd name="adj1" fmla="val 50000"/>
              <a:gd name="adj2" fmla="val 0"/>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844985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63FBDB7E-E088-4A6A-90F8-3D061BBC6EEF}"/>
              </a:ext>
            </a:extLst>
          </p:cNvPr>
          <p:cNvSpPr>
            <a:spLocks noGrp="1"/>
          </p:cNvSpPr>
          <p:nvPr>
            <p:ph type="pic" sz="quarter" idx="12"/>
          </p:nvPr>
        </p:nvSpPr>
        <p:spPr>
          <a:xfrm>
            <a:off x="0" y="0"/>
            <a:ext cx="9340577" cy="6858000"/>
          </a:xfrm>
          <a:custGeom>
            <a:avLst/>
            <a:gdLst>
              <a:gd name="connsiteX0" fmla="*/ 0 w 9340577"/>
              <a:gd name="connsiteY0" fmla="*/ 0 h 6858000"/>
              <a:gd name="connsiteX1" fmla="*/ 9340577 w 9340577"/>
              <a:gd name="connsiteY1" fmla="*/ 0 h 6858000"/>
              <a:gd name="connsiteX2" fmla="*/ 2240135 w 9340577"/>
              <a:gd name="connsiteY2" fmla="*/ 6858000 h 6858000"/>
              <a:gd name="connsiteX3" fmla="*/ 0 w 934057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340577" h="6858000">
                <a:moveTo>
                  <a:pt x="0" y="0"/>
                </a:moveTo>
                <a:lnTo>
                  <a:pt x="9340577" y="0"/>
                </a:lnTo>
                <a:lnTo>
                  <a:pt x="2240135" y="6858000"/>
                </a:lnTo>
                <a:lnTo>
                  <a:pt x="0" y="6858000"/>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700084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831F9AF4-65A2-429A-8A3D-9C12AAA076DE}"/>
              </a:ext>
            </a:extLst>
          </p:cNvPr>
          <p:cNvSpPr/>
          <p:nvPr userDrawn="1"/>
        </p:nvSpPr>
        <p:spPr>
          <a:xfrm>
            <a:off x="685798" y="822960"/>
            <a:ext cx="5011249" cy="534924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DD846E4B-6CE4-4518-875F-64CBB09C10B3}"/>
              </a:ext>
            </a:extLst>
          </p:cNvPr>
          <p:cNvSpPr>
            <a:spLocks noGrp="1"/>
          </p:cNvSpPr>
          <p:nvPr>
            <p:ph type="pic" sz="quarter" idx="12"/>
          </p:nvPr>
        </p:nvSpPr>
        <p:spPr>
          <a:xfrm flipH="1">
            <a:off x="685798" y="822960"/>
            <a:ext cx="5410202" cy="5349240"/>
          </a:xfrm>
          <a:prstGeom prst="rtTriangle">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73485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808BFC2F-5AE7-4604-8C38-0BE3392AF0F8}"/>
              </a:ext>
            </a:extLst>
          </p:cNvPr>
          <p:cNvSpPr>
            <a:spLocks noGrp="1"/>
          </p:cNvSpPr>
          <p:nvPr>
            <p:ph type="pic" sz="quarter" idx="11"/>
          </p:nvPr>
        </p:nvSpPr>
        <p:spPr>
          <a:xfrm>
            <a:off x="-19050" y="0"/>
            <a:ext cx="12211050"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7" name="Picture Placeholder 6">
            <a:extLst>
              <a:ext uri="{FF2B5EF4-FFF2-40B4-BE49-F238E27FC236}">
                <a16:creationId xmlns:a16="http://schemas.microsoft.com/office/drawing/2014/main" id="{C18E2124-C4A9-42DD-8851-B9AF4BC2AC0C}"/>
              </a:ext>
            </a:extLst>
          </p:cNvPr>
          <p:cNvSpPr>
            <a:spLocks noGrp="1"/>
          </p:cNvSpPr>
          <p:nvPr>
            <p:ph type="pic" sz="quarter" idx="12"/>
          </p:nvPr>
        </p:nvSpPr>
        <p:spPr>
          <a:xfrm>
            <a:off x="6412526" y="-672892"/>
            <a:ext cx="6302726" cy="8203787"/>
          </a:xfrm>
          <a:custGeom>
            <a:avLst/>
            <a:gdLst>
              <a:gd name="connsiteX0" fmla="*/ 5290881 w 6302726"/>
              <a:gd name="connsiteY0" fmla="*/ 760 h 8203787"/>
              <a:gd name="connsiteX1" fmla="*/ 6048440 w 6302726"/>
              <a:gd name="connsiteY1" fmla="*/ 148342 h 8203787"/>
              <a:gd name="connsiteX2" fmla="*/ 6268768 w 6302726"/>
              <a:gd name="connsiteY2" fmla="*/ 254442 h 8203787"/>
              <a:gd name="connsiteX3" fmla="*/ 6302726 w 6302726"/>
              <a:gd name="connsiteY3" fmla="*/ 277979 h 8203787"/>
              <a:gd name="connsiteX4" fmla="*/ 6302726 w 6302726"/>
              <a:gd name="connsiteY4" fmla="*/ 8203787 h 8203787"/>
              <a:gd name="connsiteX5" fmla="*/ 0 w 6302726"/>
              <a:gd name="connsiteY5" fmla="*/ 8203787 h 8203787"/>
              <a:gd name="connsiteX6" fmla="*/ 77699 w 6302726"/>
              <a:gd name="connsiteY6" fmla="*/ 8085223 h 8203787"/>
              <a:gd name="connsiteX7" fmla="*/ 2758388 w 6302726"/>
              <a:gd name="connsiteY7" fmla="*/ 6161612 h 8203787"/>
              <a:gd name="connsiteX8" fmla="*/ 2430145 w 6302726"/>
              <a:gd name="connsiteY8" fmla="*/ 2528535 h 8203787"/>
              <a:gd name="connsiteX9" fmla="*/ 5290881 w 6302726"/>
              <a:gd name="connsiteY9" fmla="*/ 760 h 820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02726" h="8203787">
                <a:moveTo>
                  <a:pt x="5290881" y="760"/>
                </a:moveTo>
                <a:cubicBezTo>
                  <a:pt x="5557232" y="7386"/>
                  <a:pt x="5814349" y="57299"/>
                  <a:pt x="6048440" y="148342"/>
                </a:cubicBezTo>
                <a:cubicBezTo>
                  <a:pt x="6126826" y="178803"/>
                  <a:pt x="6200114" y="214344"/>
                  <a:pt x="6268768" y="254442"/>
                </a:cubicBezTo>
                <a:lnTo>
                  <a:pt x="6302726" y="277979"/>
                </a:lnTo>
                <a:lnTo>
                  <a:pt x="6302726" y="8203787"/>
                </a:lnTo>
                <a:lnTo>
                  <a:pt x="0" y="8203787"/>
                </a:lnTo>
                <a:lnTo>
                  <a:pt x="77699" y="8085223"/>
                </a:lnTo>
                <a:cubicBezTo>
                  <a:pt x="1352457" y="6226028"/>
                  <a:pt x="2369100" y="7363212"/>
                  <a:pt x="2758388" y="6161612"/>
                </a:cubicBezTo>
                <a:cubicBezTo>
                  <a:pt x="3154557" y="4919448"/>
                  <a:pt x="1967005" y="4701043"/>
                  <a:pt x="2430145" y="2528535"/>
                </a:cubicBezTo>
                <a:cubicBezTo>
                  <a:pt x="2809081" y="756154"/>
                  <a:pt x="4136690" y="-27954"/>
                  <a:pt x="5290881" y="76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815862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extLst>
    <p:ext uri="{DCECCB84-F9BA-43D5-87BE-67443E8EF086}">
      <p15:sldGuideLst xmlns:p15="http://schemas.microsoft.com/office/powerpoint/2012/main">
        <p15:guide id="1"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992D66B7-38B9-4EB2-A433-0360F40984BB}"/>
              </a:ext>
            </a:extLst>
          </p:cNvPr>
          <p:cNvSpPr>
            <a:spLocks noGrp="1"/>
          </p:cNvSpPr>
          <p:nvPr>
            <p:ph type="pic" sz="quarter" idx="11"/>
          </p:nvPr>
        </p:nvSpPr>
        <p:spPr>
          <a:xfrm>
            <a:off x="2061368" y="2151682"/>
            <a:ext cx="2554635" cy="2554635"/>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6" name="Picture Placeholder 9">
            <a:extLst>
              <a:ext uri="{FF2B5EF4-FFF2-40B4-BE49-F238E27FC236}">
                <a16:creationId xmlns:a16="http://schemas.microsoft.com/office/drawing/2014/main" id="{7AF5E218-7010-498E-96C9-97D1C888B96F}"/>
              </a:ext>
            </a:extLst>
          </p:cNvPr>
          <p:cNvSpPr>
            <a:spLocks noGrp="1"/>
          </p:cNvSpPr>
          <p:nvPr>
            <p:ph type="pic" sz="quarter" idx="12"/>
          </p:nvPr>
        </p:nvSpPr>
        <p:spPr>
          <a:xfrm>
            <a:off x="7409022" y="2151682"/>
            <a:ext cx="2554635" cy="2554635"/>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049486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75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C952FE68-3E73-478A-B78A-8669941EEB5D}"/>
              </a:ext>
            </a:extLst>
          </p:cNvPr>
          <p:cNvSpPr>
            <a:spLocks noGrp="1"/>
          </p:cNvSpPr>
          <p:nvPr>
            <p:ph type="pic" sz="quarter" idx="11"/>
          </p:nvPr>
        </p:nvSpPr>
        <p:spPr>
          <a:xfrm>
            <a:off x="2061368" y="2173454"/>
            <a:ext cx="2511092" cy="2511092"/>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6" name="Picture Placeholder 9">
            <a:extLst>
              <a:ext uri="{FF2B5EF4-FFF2-40B4-BE49-F238E27FC236}">
                <a16:creationId xmlns:a16="http://schemas.microsoft.com/office/drawing/2014/main" id="{7882ADC2-8246-4EAC-89DE-295D1A947CC4}"/>
              </a:ext>
            </a:extLst>
          </p:cNvPr>
          <p:cNvSpPr>
            <a:spLocks noGrp="1"/>
          </p:cNvSpPr>
          <p:nvPr>
            <p:ph type="pic" sz="quarter" idx="12"/>
          </p:nvPr>
        </p:nvSpPr>
        <p:spPr>
          <a:xfrm>
            <a:off x="7430794" y="2173454"/>
            <a:ext cx="2511092" cy="2511092"/>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90856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75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B587464-EDE5-4917-B2A0-691265F38972}"/>
              </a:ext>
            </a:extLst>
          </p:cNvPr>
          <p:cNvGrpSpPr/>
          <p:nvPr userDrawn="1"/>
        </p:nvGrpSpPr>
        <p:grpSpPr>
          <a:xfrm>
            <a:off x="2520186" y="2771737"/>
            <a:ext cx="8923544" cy="3447038"/>
            <a:chOff x="2558286" y="2771737"/>
            <a:chExt cx="8923544" cy="3447038"/>
          </a:xfrm>
          <a:noFill/>
        </p:grpSpPr>
        <p:sp>
          <p:nvSpPr>
            <p:cNvPr id="7" name="Rectangle 6">
              <a:extLst>
                <a:ext uri="{FF2B5EF4-FFF2-40B4-BE49-F238E27FC236}">
                  <a16:creationId xmlns:a16="http://schemas.microsoft.com/office/drawing/2014/main" id="{154F3518-29FB-48E3-94D2-A3DE979B10E2}"/>
                </a:ext>
              </a:extLst>
            </p:cNvPr>
            <p:cNvSpPr/>
            <p:nvPr/>
          </p:nvSpPr>
          <p:spPr>
            <a:xfrm>
              <a:off x="2558286" y="3398565"/>
              <a:ext cx="8923544" cy="2820210"/>
            </a:xfrm>
            <a:prstGeom prst="rect">
              <a:avLst/>
            </a:prstGeom>
            <a:grp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F967E0F-CA87-40DF-ADB5-19543B81DE77}"/>
                </a:ext>
              </a:extLst>
            </p:cNvPr>
            <p:cNvSpPr/>
            <p:nvPr/>
          </p:nvSpPr>
          <p:spPr>
            <a:xfrm>
              <a:off x="4754667" y="2771737"/>
              <a:ext cx="4663453" cy="120971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Picture Placeholder 9">
            <a:extLst>
              <a:ext uri="{FF2B5EF4-FFF2-40B4-BE49-F238E27FC236}">
                <a16:creationId xmlns:a16="http://schemas.microsoft.com/office/drawing/2014/main" id="{197005AB-C454-43F5-B976-612D99BFD26E}"/>
              </a:ext>
            </a:extLst>
          </p:cNvPr>
          <p:cNvSpPr>
            <a:spLocks noGrp="1"/>
          </p:cNvSpPr>
          <p:nvPr>
            <p:ph type="pic" sz="quarter" idx="14"/>
          </p:nvPr>
        </p:nvSpPr>
        <p:spPr>
          <a:xfrm>
            <a:off x="8447151" y="2018895"/>
            <a:ext cx="2590795" cy="2820210"/>
          </a:xfrm>
          <a:prstGeom prst="snip2Diag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9" name="Picture Placeholder 8">
            <a:extLst>
              <a:ext uri="{FF2B5EF4-FFF2-40B4-BE49-F238E27FC236}">
                <a16:creationId xmlns:a16="http://schemas.microsoft.com/office/drawing/2014/main" id="{8A77C24A-33D9-40B9-99F2-5BF4FAFB8737}"/>
              </a:ext>
            </a:extLst>
          </p:cNvPr>
          <p:cNvSpPr>
            <a:spLocks noGrp="1"/>
          </p:cNvSpPr>
          <p:nvPr>
            <p:ph type="pic" sz="quarter" idx="13"/>
          </p:nvPr>
        </p:nvSpPr>
        <p:spPr>
          <a:xfrm>
            <a:off x="5572121" y="2018895"/>
            <a:ext cx="2590795" cy="2820210"/>
          </a:xfrm>
          <a:prstGeom prst="snip2Diag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8" name="Picture Placeholder 7">
            <a:extLst>
              <a:ext uri="{FF2B5EF4-FFF2-40B4-BE49-F238E27FC236}">
                <a16:creationId xmlns:a16="http://schemas.microsoft.com/office/drawing/2014/main" id="{9F9C1598-EA1A-4C5F-A72B-E2461F507321}"/>
              </a:ext>
            </a:extLst>
          </p:cNvPr>
          <p:cNvSpPr>
            <a:spLocks noGrp="1"/>
          </p:cNvSpPr>
          <p:nvPr>
            <p:ph type="pic" sz="quarter" idx="11"/>
          </p:nvPr>
        </p:nvSpPr>
        <p:spPr>
          <a:xfrm>
            <a:off x="2811980" y="2018895"/>
            <a:ext cx="2590795" cy="2820210"/>
          </a:xfrm>
          <a:prstGeom prst="snip2Diag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847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75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F0D09963-C01C-4F3B-9C1F-8BE93D437BF2}"/>
              </a:ext>
            </a:extLst>
          </p:cNvPr>
          <p:cNvSpPr>
            <a:spLocks noGrp="1"/>
          </p:cNvSpPr>
          <p:nvPr>
            <p:ph type="pic" sz="quarter" idx="15"/>
          </p:nvPr>
        </p:nvSpPr>
        <p:spPr>
          <a:xfrm>
            <a:off x="8363712" y="2160274"/>
            <a:ext cx="2778836" cy="2467145"/>
          </a:xfrm>
          <a:prstGeom prst="round2Same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6" name="Picture Placeholder 25">
            <a:extLst>
              <a:ext uri="{FF2B5EF4-FFF2-40B4-BE49-F238E27FC236}">
                <a16:creationId xmlns:a16="http://schemas.microsoft.com/office/drawing/2014/main" id="{D0A41931-0064-4585-88DE-CC1E9B4634F1}"/>
              </a:ext>
            </a:extLst>
          </p:cNvPr>
          <p:cNvSpPr>
            <a:spLocks noGrp="1"/>
          </p:cNvSpPr>
          <p:nvPr>
            <p:ph type="pic" sz="quarter" idx="14"/>
          </p:nvPr>
        </p:nvSpPr>
        <p:spPr>
          <a:xfrm>
            <a:off x="4845647" y="2195428"/>
            <a:ext cx="2778836" cy="2467145"/>
          </a:xfrm>
          <a:prstGeom prst="round2Same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5" name="Picture Placeholder 24">
            <a:extLst>
              <a:ext uri="{FF2B5EF4-FFF2-40B4-BE49-F238E27FC236}">
                <a16:creationId xmlns:a16="http://schemas.microsoft.com/office/drawing/2014/main" id="{FB9C1957-CD88-4158-A22B-54FD7ACF0FB0}"/>
              </a:ext>
            </a:extLst>
          </p:cNvPr>
          <p:cNvSpPr>
            <a:spLocks noGrp="1"/>
          </p:cNvSpPr>
          <p:nvPr>
            <p:ph type="pic" sz="quarter" idx="11"/>
          </p:nvPr>
        </p:nvSpPr>
        <p:spPr>
          <a:xfrm>
            <a:off x="1327582" y="2195428"/>
            <a:ext cx="2778836" cy="2467145"/>
          </a:xfrm>
          <a:prstGeom prst="round2Same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158920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ppt_x"/>
                                          </p:val>
                                        </p:tav>
                                        <p:tav tm="100000">
                                          <p:val>
                                            <p:strVal val="#ppt_x"/>
                                          </p:val>
                                        </p:tav>
                                      </p:tavLst>
                                    </p:anim>
                                    <p:anim calcmode="lin" valueType="num">
                                      <p:cBhvr additive="base">
                                        <p:cTn id="8" dur="10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iterate type="lt">
                                    <p:tmPct val="10000"/>
                                  </p:iterate>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ppt_x"/>
                                          </p:val>
                                        </p:tav>
                                        <p:tav tm="100000">
                                          <p:val>
                                            <p:strVal val="#ppt_x"/>
                                          </p:val>
                                        </p:tav>
                                      </p:tavLst>
                                    </p:anim>
                                    <p:anim calcmode="lin" valueType="num">
                                      <p:cBhvr additive="base">
                                        <p:cTn id="16"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5"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5" name="Rectangle: Diagonal Corners Rounded 4">
            <a:extLst>
              <a:ext uri="{FF2B5EF4-FFF2-40B4-BE49-F238E27FC236}">
                <a16:creationId xmlns:a16="http://schemas.microsoft.com/office/drawing/2014/main" id="{4471F73D-D6BD-4634-A242-90FEF5F5BF8F}"/>
              </a:ext>
            </a:extLst>
          </p:cNvPr>
          <p:cNvSpPr/>
          <p:nvPr userDrawn="1"/>
        </p:nvSpPr>
        <p:spPr>
          <a:xfrm>
            <a:off x="-388381" y="-209064"/>
            <a:ext cx="5615462" cy="7276127"/>
          </a:xfrm>
          <a:prstGeom prst="round2DiagRect">
            <a:avLst>
              <a:gd name="adj1" fmla="val 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8">
            <a:extLst>
              <a:ext uri="{FF2B5EF4-FFF2-40B4-BE49-F238E27FC236}">
                <a16:creationId xmlns:a16="http://schemas.microsoft.com/office/drawing/2014/main" id="{3FA929BB-EC68-40D9-BB5D-394C62A4BDB4}"/>
              </a:ext>
            </a:extLst>
          </p:cNvPr>
          <p:cNvSpPr>
            <a:spLocks noGrp="1"/>
          </p:cNvSpPr>
          <p:nvPr>
            <p:ph type="pic" sz="quarter" idx="11"/>
          </p:nvPr>
        </p:nvSpPr>
        <p:spPr>
          <a:xfrm>
            <a:off x="0" y="0"/>
            <a:ext cx="4838700" cy="6858000"/>
          </a:xfrm>
          <a:prstGeom prst="round2DiagRect">
            <a:avLst>
              <a:gd name="adj1" fmla="val 0"/>
              <a:gd name="adj2" fmla="val 0"/>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636349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9642B110-2D08-4D07-ABF5-714025FC8A96}"/>
              </a:ext>
            </a:extLst>
          </p:cNvPr>
          <p:cNvSpPr>
            <a:spLocks noGrp="1"/>
          </p:cNvSpPr>
          <p:nvPr>
            <p:ph type="pic" sz="quarter" idx="11"/>
          </p:nvPr>
        </p:nvSpPr>
        <p:spPr>
          <a:xfrm>
            <a:off x="7413334" y="0"/>
            <a:ext cx="4064002"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4687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DD88D2C-D2D6-4F6E-AAAB-14CDBDA4AFE7}"/>
              </a:ext>
            </a:extLst>
          </p:cNvPr>
          <p:cNvSpPr>
            <a:spLocks noGrp="1"/>
          </p:cNvSpPr>
          <p:nvPr>
            <p:ph type="pic" sz="quarter" idx="11"/>
          </p:nvPr>
        </p:nvSpPr>
        <p:spPr>
          <a:xfrm>
            <a:off x="1246667" y="1498802"/>
            <a:ext cx="3855215" cy="3860396"/>
          </a:xfrm>
          <a:prstGeom prst="chord">
            <a:avLst>
              <a:gd name="adj1" fmla="val 16363353"/>
              <a:gd name="adj2" fmla="val 16200000"/>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760516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FE1C861C-79ED-41AC-989A-16DBD1D611CC}"/>
              </a:ext>
            </a:extLst>
          </p:cNvPr>
          <p:cNvSpPr>
            <a:spLocks noGrp="1"/>
          </p:cNvSpPr>
          <p:nvPr>
            <p:ph type="pic" sz="quarter" idx="12"/>
          </p:nvPr>
        </p:nvSpPr>
        <p:spPr>
          <a:xfrm>
            <a:off x="5531254" y="0"/>
            <a:ext cx="5538651" cy="3638006"/>
          </a:xfrm>
          <a:custGeom>
            <a:avLst/>
            <a:gdLst>
              <a:gd name="connsiteX0" fmla="*/ 420065 w 5538651"/>
              <a:gd name="connsiteY0" fmla="*/ 0 h 3638006"/>
              <a:gd name="connsiteX1" fmla="*/ 5118586 w 5538651"/>
              <a:gd name="connsiteY1" fmla="*/ 0 h 3638006"/>
              <a:gd name="connsiteX2" fmla="*/ 5204408 w 5538651"/>
              <a:gd name="connsiteY2" fmla="*/ 130281 h 3638006"/>
              <a:gd name="connsiteX3" fmla="*/ 5538651 w 5538651"/>
              <a:gd name="connsiteY3" fmla="*/ 1347640 h 3638006"/>
              <a:gd name="connsiteX4" fmla="*/ 4089351 w 5538651"/>
              <a:gd name="connsiteY4" fmla="*/ 3593332 h 3638006"/>
              <a:gd name="connsiteX5" fmla="*/ 4036131 w 5538651"/>
              <a:gd name="connsiteY5" fmla="*/ 3616976 h 3638006"/>
              <a:gd name="connsiteX6" fmla="*/ 2753414 w 5538651"/>
              <a:gd name="connsiteY6" fmla="*/ 2238436 h 3638006"/>
              <a:gd name="connsiteX7" fmla="*/ 1549858 w 5538651"/>
              <a:gd name="connsiteY7" fmla="*/ 3638006 h 3638006"/>
              <a:gd name="connsiteX8" fmla="*/ 1449301 w 5538651"/>
              <a:gd name="connsiteY8" fmla="*/ 3593332 h 3638006"/>
              <a:gd name="connsiteX9" fmla="*/ 0 w 5538651"/>
              <a:gd name="connsiteY9" fmla="*/ 1347640 h 3638006"/>
              <a:gd name="connsiteX10" fmla="*/ 334243 w 5538651"/>
              <a:gd name="connsiteY10" fmla="*/ 130281 h 3638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8651" h="3638006">
                <a:moveTo>
                  <a:pt x="420065" y="0"/>
                </a:moveTo>
                <a:lnTo>
                  <a:pt x="5118586" y="0"/>
                </a:lnTo>
                <a:lnTo>
                  <a:pt x="5204408" y="130281"/>
                </a:lnTo>
                <a:cubicBezTo>
                  <a:pt x="5417570" y="492157"/>
                  <a:pt x="5538651" y="906858"/>
                  <a:pt x="5538651" y="1347640"/>
                </a:cubicBezTo>
                <a:cubicBezTo>
                  <a:pt x="5538651" y="2317360"/>
                  <a:pt x="4952619" y="3160850"/>
                  <a:pt x="4089351" y="3593332"/>
                </a:cubicBezTo>
                <a:lnTo>
                  <a:pt x="4036131" y="3616976"/>
                </a:lnTo>
                <a:lnTo>
                  <a:pt x="2753414" y="2238436"/>
                </a:lnTo>
                <a:lnTo>
                  <a:pt x="1549858" y="3638006"/>
                </a:lnTo>
                <a:lnTo>
                  <a:pt x="1449301" y="3593332"/>
                </a:lnTo>
                <a:cubicBezTo>
                  <a:pt x="586032" y="3160850"/>
                  <a:pt x="0" y="2317360"/>
                  <a:pt x="0" y="1347640"/>
                </a:cubicBezTo>
                <a:cubicBezTo>
                  <a:pt x="0" y="906858"/>
                  <a:pt x="121081" y="492157"/>
                  <a:pt x="334243" y="130281"/>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9" name="Picture Placeholder 8">
            <a:extLst>
              <a:ext uri="{FF2B5EF4-FFF2-40B4-BE49-F238E27FC236}">
                <a16:creationId xmlns:a16="http://schemas.microsoft.com/office/drawing/2014/main" id="{86B9A43A-BE0B-409D-861E-6813137EF452}"/>
              </a:ext>
            </a:extLst>
          </p:cNvPr>
          <p:cNvSpPr>
            <a:spLocks noGrp="1"/>
          </p:cNvSpPr>
          <p:nvPr>
            <p:ph type="pic" sz="quarter" idx="11"/>
          </p:nvPr>
        </p:nvSpPr>
        <p:spPr>
          <a:xfrm>
            <a:off x="4871579" y="2800350"/>
            <a:ext cx="6857998" cy="4057650"/>
          </a:xfrm>
          <a:custGeom>
            <a:avLst/>
            <a:gdLst>
              <a:gd name="connsiteX0" fmla="*/ 3428999 w 6857998"/>
              <a:gd name="connsiteY0" fmla="*/ 0 h 4057650"/>
              <a:gd name="connsiteX1" fmla="*/ 6857998 w 6857998"/>
              <a:gd name="connsiteY1" fmla="*/ 4057650 h 4057650"/>
              <a:gd name="connsiteX2" fmla="*/ 0 w 6857998"/>
              <a:gd name="connsiteY2" fmla="*/ 4057650 h 4057650"/>
            </a:gdLst>
            <a:ahLst/>
            <a:cxnLst>
              <a:cxn ang="0">
                <a:pos x="connsiteX0" y="connsiteY0"/>
              </a:cxn>
              <a:cxn ang="0">
                <a:pos x="connsiteX1" y="connsiteY1"/>
              </a:cxn>
              <a:cxn ang="0">
                <a:pos x="connsiteX2" y="connsiteY2"/>
              </a:cxn>
            </a:cxnLst>
            <a:rect l="l" t="t" r="r" b="b"/>
            <a:pathLst>
              <a:path w="6857998" h="4057650">
                <a:moveTo>
                  <a:pt x="3428999" y="0"/>
                </a:moveTo>
                <a:lnTo>
                  <a:pt x="6857998" y="4057650"/>
                </a:lnTo>
                <a:lnTo>
                  <a:pt x="0" y="4057650"/>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70975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ppt_x"/>
                                          </p:val>
                                        </p:tav>
                                        <p:tav tm="100000">
                                          <p:val>
                                            <p:strVal val="#ppt_x"/>
                                          </p:val>
                                        </p:tav>
                                      </p:tavLst>
                                    </p:anim>
                                    <p:anim calcmode="lin" valueType="num">
                                      <p:cBhvr additive="base">
                                        <p:cTn id="12" dur="1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26E6011-9A3B-4757-9A8E-A4BF4BC8F53F}"/>
              </a:ext>
            </a:extLst>
          </p:cNvPr>
          <p:cNvSpPr>
            <a:spLocks noGrp="1"/>
          </p:cNvSpPr>
          <p:nvPr>
            <p:ph type="pic" sz="quarter" idx="11"/>
          </p:nvPr>
        </p:nvSpPr>
        <p:spPr>
          <a:xfrm>
            <a:off x="-19050" y="0"/>
            <a:ext cx="12211050"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805138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F1E386A5-989B-4187-8214-3F0E8F45C23F}"/>
              </a:ext>
            </a:extLst>
          </p:cNvPr>
          <p:cNvSpPr>
            <a:spLocks noGrp="1"/>
          </p:cNvSpPr>
          <p:nvPr>
            <p:ph type="pic" sz="quarter" idx="11"/>
          </p:nvPr>
        </p:nvSpPr>
        <p:spPr>
          <a:xfrm>
            <a:off x="1551611" y="1723423"/>
            <a:ext cx="2130263" cy="2075246"/>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18" name="Picture Placeholder 17">
            <a:extLst>
              <a:ext uri="{FF2B5EF4-FFF2-40B4-BE49-F238E27FC236}">
                <a16:creationId xmlns:a16="http://schemas.microsoft.com/office/drawing/2014/main" id="{82A708B8-D53E-4F8F-8481-219486D8B24B}"/>
              </a:ext>
            </a:extLst>
          </p:cNvPr>
          <p:cNvSpPr>
            <a:spLocks noGrp="1"/>
          </p:cNvSpPr>
          <p:nvPr>
            <p:ph type="pic" sz="quarter" idx="12"/>
          </p:nvPr>
        </p:nvSpPr>
        <p:spPr>
          <a:xfrm>
            <a:off x="3965737" y="1237936"/>
            <a:ext cx="2130263" cy="2075246"/>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19" name="Picture Placeholder 18">
            <a:extLst>
              <a:ext uri="{FF2B5EF4-FFF2-40B4-BE49-F238E27FC236}">
                <a16:creationId xmlns:a16="http://schemas.microsoft.com/office/drawing/2014/main" id="{4F273E4A-B098-4EDF-8790-8F8A490B5D7C}"/>
              </a:ext>
            </a:extLst>
          </p:cNvPr>
          <p:cNvSpPr>
            <a:spLocks noGrp="1"/>
          </p:cNvSpPr>
          <p:nvPr>
            <p:ph type="pic" sz="quarter" idx="13"/>
          </p:nvPr>
        </p:nvSpPr>
        <p:spPr>
          <a:xfrm>
            <a:off x="3427879" y="3688740"/>
            <a:ext cx="2130263" cy="2075246"/>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0" name="Picture Placeholder 19">
            <a:extLst>
              <a:ext uri="{FF2B5EF4-FFF2-40B4-BE49-F238E27FC236}">
                <a16:creationId xmlns:a16="http://schemas.microsoft.com/office/drawing/2014/main" id="{BAEE5ACB-AD37-4DDB-8252-9D1773BA8AC0}"/>
              </a:ext>
            </a:extLst>
          </p:cNvPr>
          <p:cNvSpPr>
            <a:spLocks noGrp="1"/>
          </p:cNvSpPr>
          <p:nvPr>
            <p:ph type="pic" sz="quarter" idx="14"/>
          </p:nvPr>
        </p:nvSpPr>
        <p:spPr>
          <a:xfrm>
            <a:off x="729890" y="4096954"/>
            <a:ext cx="2130263" cy="2075246"/>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99185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ppt_x"/>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iterate type="lt">
                                    <p:tmPct val="10000"/>
                                  </p:iterate>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ppt_x"/>
                                          </p:val>
                                        </p:tav>
                                        <p:tav tm="100000">
                                          <p:val>
                                            <p:strVal val="#ppt_x"/>
                                          </p:val>
                                        </p:tav>
                                      </p:tavLst>
                                    </p:anim>
                                    <p:anim calcmode="lin" valueType="num">
                                      <p:cBhvr additive="base">
                                        <p:cTn id="12" dur="10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1" decel="100000" fill="hold" grpId="0" nodeType="withEffect">
                                  <p:stCondLst>
                                    <p:cond delay="250"/>
                                  </p:stCondLst>
                                  <p:iterate type="lt">
                                    <p:tmPct val="10000"/>
                                  </p:iterate>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0"/>
                                  </p:stCondLst>
                                  <p:iterate type="lt">
                                    <p:tmPct val="10000"/>
                                  </p:iterate>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1000" fill="hold"/>
                                        <p:tgtEl>
                                          <p:spTgt spid="16"/>
                                        </p:tgtEl>
                                        <p:attrNameLst>
                                          <p:attrName>ppt_x</p:attrName>
                                        </p:attrNameLst>
                                      </p:cBhvr>
                                      <p:tavLst>
                                        <p:tav tm="0">
                                          <p:val>
                                            <p:strVal val="#ppt_x"/>
                                          </p:val>
                                        </p:tav>
                                        <p:tav tm="100000">
                                          <p:val>
                                            <p:strVal val="#ppt_x"/>
                                          </p:val>
                                        </p:tav>
                                      </p:tavLst>
                                    </p:anim>
                                    <p:anim calcmode="lin" valueType="num">
                                      <p:cBhvr additive="base">
                                        <p:cTn id="20"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0"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36EDF9E-DE31-4F0D-90AC-9B77FE8753E3}"/>
              </a:ext>
            </a:extLst>
          </p:cNvPr>
          <p:cNvSpPr>
            <a:spLocks noGrp="1"/>
          </p:cNvSpPr>
          <p:nvPr>
            <p:ph type="pic" sz="quarter" idx="12"/>
          </p:nvPr>
        </p:nvSpPr>
        <p:spPr>
          <a:xfrm>
            <a:off x="7237650" y="914400"/>
            <a:ext cx="3621496" cy="3461726"/>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4" name="Picture Placeholder 3">
            <a:extLst>
              <a:ext uri="{FF2B5EF4-FFF2-40B4-BE49-F238E27FC236}">
                <a16:creationId xmlns:a16="http://schemas.microsoft.com/office/drawing/2014/main" id="{6C908988-BC1C-4899-BA7A-EAFC0192AEA3}"/>
              </a:ext>
            </a:extLst>
          </p:cNvPr>
          <p:cNvSpPr>
            <a:spLocks noGrp="1"/>
          </p:cNvSpPr>
          <p:nvPr>
            <p:ph type="pic" sz="quarter" idx="13"/>
          </p:nvPr>
        </p:nvSpPr>
        <p:spPr>
          <a:xfrm>
            <a:off x="0" y="1"/>
            <a:ext cx="5225143" cy="6857999"/>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34685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AEC6A302-5886-4A74-B80B-4435ACFBCDA0}"/>
              </a:ext>
            </a:extLst>
          </p:cNvPr>
          <p:cNvSpPr/>
          <p:nvPr userDrawn="1"/>
        </p:nvSpPr>
        <p:spPr>
          <a:xfrm>
            <a:off x="5597465" y="0"/>
            <a:ext cx="7018672" cy="6249589"/>
          </a:xfrm>
          <a:prstGeom prst="round2DiagRect">
            <a:avLst>
              <a:gd name="adj1" fmla="val 38947"/>
              <a:gd name="adj2" fmla="val 0"/>
            </a:avLst>
          </a:prstGeom>
          <a:solidFill>
            <a:schemeClr val="accent1"/>
          </a:solidFill>
          <a:ln>
            <a:noFill/>
          </a:ln>
          <a:effectLst>
            <a:outerShdw blurRad="1003300" dist="342900" dir="5400000" algn="t" rotWithShape="0">
              <a:schemeClr val="bg2">
                <a:alpha val="40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a:endParaRPr lang="en-US">
              <a:solidFill>
                <a:srgbClr val="172144"/>
              </a:solidFill>
              <a:latin typeface="Calibri"/>
            </a:endParaRPr>
          </a:p>
        </p:txBody>
      </p:sp>
      <p:sp>
        <p:nvSpPr>
          <p:cNvPr id="8" name="Picture Placeholder 7">
            <a:extLst>
              <a:ext uri="{FF2B5EF4-FFF2-40B4-BE49-F238E27FC236}">
                <a16:creationId xmlns:a16="http://schemas.microsoft.com/office/drawing/2014/main" id="{BCB3E4C5-8493-46C5-9B8C-B467A147AC9D}"/>
              </a:ext>
            </a:extLst>
          </p:cNvPr>
          <p:cNvSpPr>
            <a:spLocks noGrp="1"/>
          </p:cNvSpPr>
          <p:nvPr>
            <p:ph type="pic" sz="quarter" idx="12"/>
          </p:nvPr>
        </p:nvSpPr>
        <p:spPr>
          <a:xfrm>
            <a:off x="6696676" y="1191595"/>
            <a:ext cx="4353937" cy="4023467"/>
          </a:xfrm>
          <a:prstGeom prst="round2DiagRect">
            <a:avLst>
              <a:gd name="adj1" fmla="val 19526"/>
              <a:gd name="adj2" fmla="val 0"/>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52007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0_Custom Layout">
    <p:bg>
      <p:bgRef idx="1001">
        <a:schemeClr val="bg1"/>
      </p:bgRef>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8AE3B47-5DE1-4CCC-9095-80DF1A787875}"/>
              </a:ext>
            </a:extLst>
          </p:cNvPr>
          <p:cNvSpPr>
            <a:spLocks noGrp="1"/>
          </p:cNvSpPr>
          <p:nvPr>
            <p:ph type="pic" sz="quarter" idx="17"/>
          </p:nvPr>
        </p:nvSpPr>
        <p:spPr>
          <a:xfrm>
            <a:off x="0" y="-3879"/>
            <a:ext cx="6096000" cy="6861879"/>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36987354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E65409F8-64DA-4968-92ED-DA4281FAE8AA}"/>
              </a:ext>
            </a:extLst>
          </p:cNvPr>
          <p:cNvSpPr>
            <a:spLocks noGrp="1"/>
          </p:cNvSpPr>
          <p:nvPr>
            <p:ph type="pic" sz="quarter" idx="12"/>
          </p:nvPr>
        </p:nvSpPr>
        <p:spPr>
          <a:xfrm>
            <a:off x="0" y="-65314"/>
            <a:ext cx="12192000" cy="3549112"/>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0627328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250" fill="hold"/>
                                            <p:tgtEl>
                                              <p:spTgt spid="6"/>
                                            </p:tgtEl>
                                            <p:attrNameLst>
                                              <p:attrName>ppt_x</p:attrName>
                                            </p:attrNameLst>
                                          </p:cBhvr>
                                          <p:tavLst>
                                            <p:tav tm="0">
                                              <p:val>
                                                <p:strVal val="1+#ppt_w/2"/>
                                              </p:val>
                                            </p:tav>
                                            <p:tav tm="100000">
                                              <p:val>
                                                <p:strVal val="#ppt_x"/>
                                              </p:val>
                                            </p:tav>
                                          </p:tavLst>
                                        </p:anim>
                                        <p:anim calcmode="lin" valueType="num">
                                          <p:cBhvr additive="base">
                                            <p:cTn id="12" dur="32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250" fill="hold"/>
                                            <p:tgtEl>
                                              <p:spTgt spid="7"/>
                                            </p:tgtEl>
                                            <p:attrNameLst>
                                              <p:attrName>ppt_x</p:attrName>
                                            </p:attrNameLst>
                                          </p:cBhvr>
                                          <p:tavLst>
                                            <p:tav tm="0">
                                              <p:val>
                                                <p:strVal val="0-#ppt_w/2"/>
                                              </p:val>
                                            </p:tav>
                                            <p:tav tm="100000">
                                              <p:val>
                                                <p:strVal val="#ppt_x"/>
                                              </p:val>
                                            </p:tav>
                                          </p:tavLst>
                                        </p:anim>
                                        <p:anim calcmode="lin" valueType="num">
                                          <p:cBhvr additive="base">
                                            <p:cTn id="16" dur="32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3250" fill="hold"/>
                                            <p:tgtEl>
                                              <p:spTgt spid="8"/>
                                            </p:tgtEl>
                                            <p:attrNameLst>
                                              <p:attrName>ppt_x</p:attrName>
                                            </p:attrNameLst>
                                          </p:cBhvr>
                                          <p:tavLst>
                                            <p:tav tm="0">
                                              <p:val>
                                                <p:strVal val="#ppt_x"/>
                                              </p:val>
                                            </p:tav>
                                            <p:tav tm="100000">
                                              <p:val>
                                                <p:strVal val="#ppt_x"/>
                                              </p:val>
                                            </p:tav>
                                          </p:tavLst>
                                        </p:anim>
                                        <p:anim calcmode="lin" valueType="num">
                                          <p:cBhvr additive="base">
                                            <p:cTn id="20" dur="325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3250" fill="hold"/>
                                            <p:tgtEl>
                                              <p:spTgt spid="11"/>
                                            </p:tgtEl>
                                            <p:attrNameLst>
                                              <p:attrName>ppt_x</p:attrName>
                                            </p:attrNameLst>
                                          </p:cBhvr>
                                          <p:tavLst>
                                            <p:tav tm="0">
                                              <p:val>
                                                <p:strVal val="#ppt_x"/>
                                              </p:val>
                                            </p:tav>
                                            <p:tav tm="100000">
                                              <p:val>
                                                <p:strVal val="#ppt_x"/>
                                              </p:val>
                                            </p:tav>
                                          </p:tavLst>
                                        </p:anim>
                                        <p:anim calcmode="lin" valueType="num">
                                          <p:cBhvr additive="base">
                                            <p:cTn id="24" dur="32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7" grpId="0" animBg="1"/>
          <p:bldP spid="6" grpId="0" animBg="1"/>
          <p:bldP spid="9" grpId="0" animBg="1"/>
        </p:bldLst>
      </p:timing>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571E805-B9D6-4819-BBCE-BF7117454EEC}"/>
              </a:ext>
            </a:extLst>
          </p:cNvPr>
          <p:cNvSpPr>
            <a:spLocks noGrp="1"/>
          </p:cNvSpPr>
          <p:nvPr>
            <p:ph type="pic" sz="quarter" idx="12"/>
          </p:nvPr>
        </p:nvSpPr>
        <p:spPr>
          <a:xfrm>
            <a:off x="1360167" y="2331280"/>
            <a:ext cx="4031885" cy="2587443"/>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17172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C5BB6887-5526-4ED7-80B6-6282307C5E07}"/>
              </a:ext>
            </a:extLst>
          </p:cNvPr>
          <p:cNvSpPr/>
          <p:nvPr userDrawn="1"/>
        </p:nvSpPr>
        <p:spPr>
          <a:xfrm>
            <a:off x="6501364" y="1074061"/>
            <a:ext cx="4819572" cy="4819572"/>
          </a:xfrm>
          <a:prstGeom prst="ellipse">
            <a:avLst/>
          </a:prstGeom>
          <a:solidFill>
            <a:schemeClr val="accent2"/>
          </a:solidFill>
          <a:ln>
            <a:noFill/>
          </a:ln>
          <a:effectLst>
            <a:outerShdw blurRad="1003300" dist="342900" dir="5400000" algn="t" rotWithShape="0">
              <a:schemeClr val="accent5">
                <a:alpha val="15000"/>
              </a:scheme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457200"/>
            <a:r>
              <a:rPr lang="en-US">
                <a:solidFill>
                  <a:srgbClr val="172144"/>
                </a:solidFill>
                <a:latin typeface="Calibri"/>
              </a:rPr>
              <a:t>                            </a:t>
            </a:r>
          </a:p>
        </p:txBody>
      </p:sp>
      <p:sp>
        <p:nvSpPr>
          <p:cNvPr id="7" name="Picture Placeholder 6">
            <a:extLst>
              <a:ext uri="{FF2B5EF4-FFF2-40B4-BE49-F238E27FC236}">
                <a16:creationId xmlns:a16="http://schemas.microsoft.com/office/drawing/2014/main" id="{9467A315-3362-4609-92AE-8D7DFEB66917}"/>
              </a:ext>
            </a:extLst>
          </p:cNvPr>
          <p:cNvSpPr>
            <a:spLocks noGrp="1"/>
          </p:cNvSpPr>
          <p:nvPr>
            <p:ph type="pic" sz="quarter" idx="12"/>
          </p:nvPr>
        </p:nvSpPr>
        <p:spPr>
          <a:xfrm>
            <a:off x="7870668" y="1232113"/>
            <a:ext cx="2316061" cy="4454472"/>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426775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467A315-3362-4609-92AE-8D7DFEB66917}"/>
              </a:ext>
            </a:extLst>
          </p:cNvPr>
          <p:cNvSpPr>
            <a:spLocks noGrp="1"/>
          </p:cNvSpPr>
          <p:nvPr>
            <p:ph type="pic" sz="quarter" idx="12"/>
          </p:nvPr>
        </p:nvSpPr>
        <p:spPr>
          <a:xfrm>
            <a:off x="1344551" y="1774554"/>
            <a:ext cx="3747856" cy="2146517"/>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46131992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3250" fill="hold"/>
                                            <p:tgtEl>
                                              <p:spTgt spid="71"/>
                                            </p:tgtEl>
                                            <p:attrNameLst>
                                              <p:attrName>ppt_x</p:attrName>
                                            </p:attrNameLst>
                                          </p:cBhvr>
                                          <p:tavLst>
                                            <p:tav tm="0">
                                              <p:val>
                                                <p:strVal val="0-#ppt_w/2"/>
                                              </p:val>
                                            </p:tav>
                                            <p:tav tm="100000">
                                              <p:val>
                                                <p:strVal val="#ppt_x"/>
                                              </p:val>
                                            </p:tav>
                                          </p:tavLst>
                                        </p:anim>
                                        <p:anim calcmode="lin" valueType="num">
                                          <p:cBhvr additive="base">
                                            <p:cTn id="16" dur="325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 grpId="0" animBg="1"/>
        </p:bldLst>
      </p:timing>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48014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E6FDB3A-34DE-4F2D-B1F4-AECB13AF700B}"/>
              </a:ext>
            </a:extLst>
          </p:cNvPr>
          <p:cNvSpPr/>
          <p:nvPr userDrawn="1"/>
        </p:nvSpPr>
        <p:spPr>
          <a:xfrm>
            <a:off x="6096000" y="1194520"/>
            <a:ext cx="6096000" cy="38855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t>
            </a:r>
          </a:p>
        </p:txBody>
      </p:sp>
      <p:sp>
        <p:nvSpPr>
          <p:cNvPr id="6" name="Rectangle 5">
            <a:extLst>
              <a:ext uri="{FF2B5EF4-FFF2-40B4-BE49-F238E27FC236}">
                <a16:creationId xmlns:a16="http://schemas.microsoft.com/office/drawing/2014/main" id="{D8A5B13B-66BD-4F4D-BD3B-07DECA672A90}"/>
              </a:ext>
            </a:extLst>
          </p:cNvPr>
          <p:cNvSpPr/>
          <p:nvPr userDrawn="1"/>
        </p:nvSpPr>
        <p:spPr>
          <a:xfrm>
            <a:off x="5307138" y="0"/>
            <a:ext cx="2201022" cy="222586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4114717D-C970-4C4D-9B6E-AD16ADD39EA8}"/>
              </a:ext>
            </a:extLst>
          </p:cNvPr>
          <p:cNvSpPr>
            <a:spLocks noGrp="1"/>
          </p:cNvSpPr>
          <p:nvPr>
            <p:ph type="pic" sz="quarter" idx="12"/>
          </p:nvPr>
        </p:nvSpPr>
        <p:spPr>
          <a:xfrm>
            <a:off x="6607442" y="-21771"/>
            <a:ext cx="5584558" cy="6879771"/>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76955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D35D3816-61BD-40BC-BA4D-F8F233B97AC5}"/>
              </a:ext>
            </a:extLst>
          </p:cNvPr>
          <p:cNvSpPr>
            <a:spLocks noGrp="1"/>
          </p:cNvSpPr>
          <p:nvPr>
            <p:ph type="pic" sz="quarter" idx="11"/>
          </p:nvPr>
        </p:nvSpPr>
        <p:spPr>
          <a:xfrm>
            <a:off x="2" y="-65314"/>
            <a:ext cx="12211049" cy="5385440"/>
          </a:xfrm>
          <a:custGeom>
            <a:avLst/>
            <a:gdLst>
              <a:gd name="connsiteX0" fmla="*/ 0 w 12211049"/>
              <a:gd name="connsiteY0" fmla="*/ 0 h 5385440"/>
              <a:gd name="connsiteX1" fmla="*/ 12211048 w 12211049"/>
              <a:gd name="connsiteY1" fmla="*/ 0 h 5385440"/>
              <a:gd name="connsiteX2" fmla="*/ 12211048 w 12211049"/>
              <a:gd name="connsiteY2" fmla="*/ 4197273 h 5385440"/>
              <a:gd name="connsiteX3" fmla="*/ 12211049 w 12211049"/>
              <a:gd name="connsiteY3" fmla="*/ 4197274 h 5385440"/>
              <a:gd name="connsiteX4" fmla="*/ 12211049 w 12211049"/>
              <a:gd name="connsiteY4" fmla="*/ 5380870 h 5385440"/>
              <a:gd name="connsiteX5" fmla="*/ 12183512 w 12211049"/>
              <a:gd name="connsiteY5" fmla="*/ 5385440 h 5385440"/>
              <a:gd name="connsiteX6" fmla="*/ 12015465 w 12211049"/>
              <a:gd name="connsiteY6" fmla="*/ 5304662 h 5385440"/>
              <a:gd name="connsiteX7" fmla="*/ 9421900 w 12211049"/>
              <a:gd name="connsiteY7" fmla="*/ 2272376 h 5385440"/>
              <a:gd name="connsiteX8" fmla="*/ 9415893 w 12211049"/>
              <a:gd name="connsiteY8" fmla="*/ 2269326 h 5385440"/>
              <a:gd name="connsiteX9" fmla="*/ 10098889 w 12211049"/>
              <a:gd name="connsiteY9" fmla="*/ 2136455 h 5385440"/>
              <a:gd name="connsiteX10" fmla="*/ 9415892 w 12211049"/>
              <a:gd name="connsiteY10" fmla="*/ 2269326 h 5385440"/>
              <a:gd name="connsiteX11" fmla="*/ 9305252 w 12211049"/>
              <a:gd name="connsiteY11" fmla="*/ 2213153 h 5385440"/>
              <a:gd name="connsiteX12" fmla="*/ 8842239 w 12211049"/>
              <a:gd name="connsiteY12" fmla="*/ 2061026 h 5385440"/>
              <a:gd name="connsiteX13" fmla="*/ 2849047 w 12211049"/>
              <a:gd name="connsiteY13" fmla="*/ 2458201 h 5385440"/>
              <a:gd name="connsiteX14" fmla="*/ 182514 w 12211049"/>
              <a:gd name="connsiteY14" fmla="*/ 1496976 h 5385440"/>
              <a:gd name="connsiteX15" fmla="*/ 0 w 12211049"/>
              <a:gd name="connsiteY15" fmla="*/ 1368545 h 538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211049" h="5385440">
                <a:moveTo>
                  <a:pt x="0" y="0"/>
                </a:moveTo>
                <a:lnTo>
                  <a:pt x="12211048" y="0"/>
                </a:lnTo>
                <a:lnTo>
                  <a:pt x="12211048" y="4197273"/>
                </a:lnTo>
                <a:lnTo>
                  <a:pt x="12211049" y="4197274"/>
                </a:lnTo>
                <a:lnTo>
                  <a:pt x="12211049" y="5380870"/>
                </a:lnTo>
                <a:lnTo>
                  <a:pt x="12183512" y="5385440"/>
                </a:lnTo>
                <a:lnTo>
                  <a:pt x="12015465" y="5304662"/>
                </a:lnTo>
                <a:cubicBezTo>
                  <a:pt x="9331872" y="3955011"/>
                  <a:pt x="10432673" y="2844480"/>
                  <a:pt x="9421900" y="2272376"/>
                </a:cubicBezTo>
                <a:lnTo>
                  <a:pt x="9415893" y="2269326"/>
                </a:lnTo>
                <a:lnTo>
                  <a:pt x="10098889" y="2136455"/>
                </a:lnTo>
                <a:lnTo>
                  <a:pt x="9415892" y="2269326"/>
                </a:lnTo>
                <a:lnTo>
                  <a:pt x="9305252" y="2213153"/>
                </a:lnTo>
                <a:cubicBezTo>
                  <a:pt x="9179989" y="2156018"/>
                  <a:pt x="9028068" y="2105186"/>
                  <a:pt x="8842239" y="2061026"/>
                </a:cubicBezTo>
                <a:cubicBezTo>
                  <a:pt x="6793143" y="1581662"/>
                  <a:pt x="6432858" y="3018601"/>
                  <a:pt x="2849047" y="2458201"/>
                </a:cubicBezTo>
                <a:cubicBezTo>
                  <a:pt x="1724527" y="2281850"/>
                  <a:pt x="841172" y="1935692"/>
                  <a:pt x="182514" y="1496976"/>
                </a:cubicBezTo>
                <a:lnTo>
                  <a:pt x="0" y="1368545"/>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38740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10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269874EB-8370-414F-9B50-95CB83CFB813}"/>
              </a:ext>
            </a:extLst>
          </p:cNvPr>
          <p:cNvSpPr>
            <a:spLocks noGrp="1"/>
          </p:cNvSpPr>
          <p:nvPr>
            <p:ph type="pic" sz="quarter" idx="11"/>
          </p:nvPr>
        </p:nvSpPr>
        <p:spPr>
          <a:xfrm>
            <a:off x="-19050" y="0"/>
            <a:ext cx="12211050"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64037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84_Title Slide">
    <p:bg>
      <p:bgPr>
        <a:solidFill>
          <a:srgbClr val="010D30"/>
        </a:solidFill>
        <a:effectLst/>
      </p:bgPr>
    </p:bg>
    <p:spTree>
      <p:nvGrpSpPr>
        <p:cNvPr id="1" name=""/>
        <p:cNvGrpSpPr/>
        <p:nvPr/>
      </p:nvGrpSpPr>
      <p:grpSpPr>
        <a:xfrm>
          <a:off x="0" y="0"/>
          <a:ext cx="0" cy="0"/>
          <a:chOff x="0" y="0"/>
          <a:chExt cx="0" cy="0"/>
        </a:xfrm>
      </p:grpSpPr>
      <p:sp>
        <p:nvSpPr>
          <p:cNvPr id="12" name="Picture Placeholder 12">
            <a:extLst>
              <a:ext uri="{FF2B5EF4-FFF2-40B4-BE49-F238E27FC236}">
                <a16:creationId xmlns:a16="http://schemas.microsoft.com/office/drawing/2014/main" id="{ADCA29D6-D267-4CFD-A4B4-F20A882F3CFF}"/>
              </a:ext>
            </a:extLst>
          </p:cNvPr>
          <p:cNvSpPr>
            <a:spLocks noGrp="1"/>
          </p:cNvSpPr>
          <p:nvPr>
            <p:ph type="pic" sz="quarter" idx="10"/>
          </p:nvPr>
        </p:nvSpPr>
        <p:spPr>
          <a:xfrm>
            <a:off x="0" y="685800"/>
            <a:ext cx="12192000" cy="54864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pattFill prst="pct5">
            <a:fgClr>
              <a:schemeClr val="accent1"/>
            </a:fgClr>
            <a:bgClr>
              <a:schemeClr val="bg1"/>
            </a:bgClr>
          </a:pattFill>
        </p:spPr>
        <p:txBody>
          <a:bodyPr wrap="square">
            <a:noAutofit/>
          </a:bodyPr>
          <a:lstStyle>
            <a:lvl1pPr>
              <a:defRPr sz="1200">
                <a:solidFill>
                  <a:schemeClr val="tx1"/>
                </a:solidFill>
                <a:latin typeface="Lato" panose="020F0502020204030203" pitchFamily="34" charset="0"/>
              </a:defRPr>
            </a:lvl1pPr>
          </a:lstStyle>
          <a:p>
            <a:endParaRPr lang="en-US"/>
          </a:p>
        </p:txBody>
      </p:sp>
      <p:sp>
        <p:nvSpPr>
          <p:cNvPr id="16" name="Picture Placeholder 13">
            <a:extLst>
              <a:ext uri="{FF2B5EF4-FFF2-40B4-BE49-F238E27FC236}">
                <a16:creationId xmlns:a16="http://schemas.microsoft.com/office/drawing/2014/main" id="{A367D4D6-F443-4A41-9397-EB74FC34DA32}"/>
              </a:ext>
            </a:extLst>
          </p:cNvPr>
          <p:cNvSpPr>
            <a:spLocks noGrp="1"/>
          </p:cNvSpPr>
          <p:nvPr>
            <p:ph type="pic" sz="quarter" idx="11"/>
          </p:nvPr>
        </p:nvSpPr>
        <p:spPr>
          <a:xfrm>
            <a:off x="7211290" y="1340427"/>
            <a:ext cx="4149435" cy="4177145"/>
          </a:xfrm>
          <a:prstGeom prst="flowChartConnector">
            <a:avLst/>
          </a:prstGeom>
          <a:pattFill prst="pct5">
            <a:fgClr>
              <a:schemeClr val="accent1"/>
            </a:fgClr>
            <a:bgClr>
              <a:schemeClr val="bg1"/>
            </a:bgClr>
          </a:pattFill>
        </p:spPr>
        <p:txBody>
          <a:bodyPr wrap="square">
            <a:noAutofit/>
          </a:bodyPr>
          <a:lstStyle>
            <a:lvl1pPr>
              <a:defRPr sz="1200">
                <a:solidFill>
                  <a:schemeClr val="tx1"/>
                </a:solidFill>
                <a:latin typeface="Lato" panose="020F0502020204030203" pitchFamily="34" charset="0"/>
              </a:defRPr>
            </a:lvl1pPr>
          </a:lstStyle>
          <a:p>
            <a:endParaRPr lang="en-US"/>
          </a:p>
        </p:txBody>
      </p:sp>
    </p:spTree>
    <p:extLst>
      <p:ext uri="{BB962C8B-B14F-4D97-AF65-F5344CB8AC3E}">
        <p14:creationId xmlns:p14="http://schemas.microsoft.com/office/powerpoint/2010/main" val="145226780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80000">
                                      <p:stCondLst>
                                        <p:cond delay="500"/>
                                      </p:stCondLst>
                                      <p:childTnLst>
                                        <p:set>
                                          <p:cBhvr>
                                            <p:cTn id="6" dur="1" fill="hold">
                                              <p:stCondLst>
                                                <p:cond delay="0"/>
                                              </p:stCondLst>
                                            </p:cTn>
                                            <p:tgtEl>
                                              <p:spTgt spid="12"/>
                                            </p:tgtEl>
                                            <p:attrNameLst>
                                              <p:attrName>style.visibility</p:attrName>
                                            </p:attrNameLst>
                                          </p:cBhvr>
                                          <p:to>
                                            <p:strVal val="visible"/>
                                          </p:to>
                                        </p:set>
                                        <p:anim calcmode="lin" valueType="num" p14:bounceEnd="80000">
                                          <p:cBhvr additive="base">
                                            <p:cTn id="7" dur="3250" fill="hold"/>
                                            <p:tgtEl>
                                              <p:spTgt spid="12"/>
                                            </p:tgtEl>
                                            <p:attrNameLst>
                                              <p:attrName>ppt_x</p:attrName>
                                            </p:attrNameLst>
                                          </p:cBhvr>
                                          <p:tavLst>
                                            <p:tav tm="0">
                                              <p:val>
                                                <p:strVal val="1+#ppt_w/2"/>
                                              </p:val>
                                            </p:tav>
                                            <p:tav tm="100000">
                                              <p:val>
                                                <p:strVal val="#ppt_x"/>
                                              </p:val>
                                            </p:tav>
                                          </p:tavLst>
                                        </p:anim>
                                        <p:anim calcmode="lin" valueType="num" p14:bounceEnd="80000">
                                          <p:cBhvr additive="base">
                                            <p:cTn id="8" dur="325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80000">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14:bounceEnd="80000">
                                          <p:cBhvr additive="base">
                                            <p:cTn id="11" dur="3250" fill="hold"/>
                                            <p:tgtEl>
                                              <p:spTgt spid="16"/>
                                            </p:tgtEl>
                                            <p:attrNameLst>
                                              <p:attrName>ppt_x</p:attrName>
                                            </p:attrNameLst>
                                          </p:cBhvr>
                                          <p:tavLst>
                                            <p:tav tm="0">
                                              <p:val>
                                                <p:strVal val="1+#ppt_w/2"/>
                                              </p:val>
                                            </p:tav>
                                            <p:tav tm="100000">
                                              <p:val>
                                                <p:strVal val="#ppt_x"/>
                                              </p:val>
                                            </p:tav>
                                          </p:tavLst>
                                        </p:anim>
                                        <p:anim calcmode="lin" valueType="num" p14:bounceEnd="80000">
                                          <p:cBhvr additive="base">
                                            <p:cTn id="12" dur="32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3250" fill="hold"/>
                                            <p:tgtEl>
                                              <p:spTgt spid="12"/>
                                            </p:tgtEl>
                                            <p:attrNameLst>
                                              <p:attrName>ppt_x</p:attrName>
                                            </p:attrNameLst>
                                          </p:cBhvr>
                                          <p:tavLst>
                                            <p:tav tm="0">
                                              <p:val>
                                                <p:strVal val="1+#ppt_w/2"/>
                                              </p:val>
                                            </p:tav>
                                            <p:tav tm="100000">
                                              <p:val>
                                                <p:strVal val="#ppt_x"/>
                                              </p:val>
                                            </p:tav>
                                          </p:tavLst>
                                        </p:anim>
                                        <p:anim calcmode="lin" valueType="num">
                                          <p:cBhvr additive="base">
                                            <p:cTn id="8" dur="325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3250" fill="hold"/>
                                            <p:tgtEl>
                                              <p:spTgt spid="16"/>
                                            </p:tgtEl>
                                            <p:attrNameLst>
                                              <p:attrName>ppt_x</p:attrName>
                                            </p:attrNameLst>
                                          </p:cBhvr>
                                          <p:tavLst>
                                            <p:tav tm="0">
                                              <p:val>
                                                <p:strVal val="1+#ppt_w/2"/>
                                              </p:val>
                                            </p:tav>
                                            <p:tav tm="100000">
                                              <p:val>
                                                <p:strVal val="#ppt_x"/>
                                              </p:val>
                                            </p:tav>
                                          </p:tavLst>
                                        </p:anim>
                                        <p:anim calcmode="lin" valueType="num">
                                          <p:cBhvr additive="base">
                                            <p:cTn id="12" dur="32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Lst>
      </p:timing>
    </mc:Fallback>
  </mc:AlternateContent>
  <p:extLst>
    <p:ext uri="{DCECCB84-F9BA-43D5-87BE-67443E8EF086}">
      <p15:sldGuideLst xmlns:p15="http://schemas.microsoft.com/office/powerpoint/2012/main">
        <p15:guide id="1" pos="3840">
          <p15:clr>
            <a:srgbClr val="FBAE40"/>
          </p15:clr>
        </p15:guide>
        <p15:guide id="2" pos="7248">
          <p15:clr>
            <a:srgbClr val="FBAE40"/>
          </p15:clr>
        </p15:guide>
        <p15:guide id="3" pos="432">
          <p15:clr>
            <a:srgbClr val="FBAE40"/>
          </p15:clr>
        </p15:guide>
        <p15:guide id="4" orient="horz" pos="2160">
          <p15:clr>
            <a:srgbClr val="FBAE40"/>
          </p15:clr>
        </p15:guide>
        <p15:guide id="5" orient="horz" pos="3888">
          <p15:clr>
            <a:srgbClr val="FBAE40"/>
          </p15:clr>
        </p15:guide>
        <p15:guide id="6" orient="horz" pos="43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1272879" y="2446488"/>
            <a:ext cx="3128212" cy="4411512"/>
          </a:xfrm>
          <a:custGeom>
            <a:avLst/>
            <a:gdLst>
              <a:gd name="connsiteX0" fmla="*/ 0 w 12192000"/>
              <a:gd name="connsiteY0" fmla="*/ 0 h 1752600"/>
              <a:gd name="connsiteX1" fmla="*/ 12192000 w 12192000"/>
              <a:gd name="connsiteY1" fmla="*/ 0 h 1752600"/>
              <a:gd name="connsiteX2" fmla="*/ 12192000 w 12192000"/>
              <a:gd name="connsiteY2" fmla="*/ 1752600 h 1752600"/>
              <a:gd name="connsiteX3" fmla="*/ 0 w 12192000"/>
              <a:gd name="connsiteY3" fmla="*/ 1752600 h 1752600"/>
            </a:gdLst>
            <a:ahLst/>
            <a:cxnLst>
              <a:cxn ang="0">
                <a:pos x="connsiteX0" y="connsiteY0"/>
              </a:cxn>
              <a:cxn ang="0">
                <a:pos x="connsiteX1" y="connsiteY1"/>
              </a:cxn>
              <a:cxn ang="0">
                <a:pos x="connsiteX2" y="connsiteY2"/>
              </a:cxn>
              <a:cxn ang="0">
                <a:pos x="connsiteX3" y="connsiteY3"/>
              </a:cxn>
            </a:cxnLst>
            <a:rect l="l" t="t" r="r" b="b"/>
            <a:pathLst>
              <a:path w="12192000" h="1752600">
                <a:moveTo>
                  <a:pt x="0" y="0"/>
                </a:moveTo>
                <a:lnTo>
                  <a:pt x="12192000" y="0"/>
                </a:lnTo>
                <a:lnTo>
                  <a:pt x="12192000" y="1752600"/>
                </a:lnTo>
                <a:lnTo>
                  <a:pt x="0" y="1752600"/>
                </a:lnTo>
                <a:close/>
              </a:path>
            </a:pathLst>
          </a:custGeom>
          <a:pattFill prst="pct5">
            <a:fgClr>
              <a:schemeClr val="bg1">
                <a:lumMod val="85000"/>
              </a:schemeClr>
            </a:fgClr>
            <a:bgClr>
              <a:schemeClr val="bg1"/>
            </a:bgClr>
          </a:pattFill>
        </p:spPr>
        <p:txBody>
          <a:bodyPr wrap="square" anchor="ctr">
            <a:noAutofit/>
          </a:bodyPr>
          <a:lstStyle>
            <a:lvl1pPr algn="ctr">
              <a:defRPr sz="1600"/>
            </a:lvl1pPr>
          </a:lstStyle>
          <a:p>
            <a:endParaRPr lang="en-US"/>
          </a:p>
        </p:txBody>
      </p:sp>
    </p:spTree>
    <p:extLst>
      <p:ext uri="{BB962C8B-B14F-4D97-AF65-F5344CB8AC3E}">
        <p14:creationId xmlns:p14="http://schemas.microsoft.com/office/powerpoint/2010/main" val="8100206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0" y="0"/>
            <a:ext cx="4802994" cy="3281986"/>
          </a:xfrm>
          <a:custGeom>
            <a:avLst/>
            <a:gdLst>
              <a:gd name="connsiteX0" fmla="*/ 0 w 4802994"/>
              <a:gd name="connsiteY0" fmla="*/ 0 h 3281986"/>
              <a:gd name="connsiteX1" fmla="*/ 4802994 w 4802994"/>
              <a:gd name="connsiteY1" fmla="*/ 0 h 3281986"/>
              <a:gd name="connsiteX2" fmla="*/ 4802994 w 4802994"/>
              <a:gd name="connsiteY2" fmla="*/ 3281986 h 3281986"/>
              <a:gd name="connsiteX3" fmla="*/ 0 w 4802994"/>
              <a:gd name="connsiteY3" fmla="*/ 3281986 h 3281986"/>
            </a:gdLst>
            <a:ahLst/>
            <a:cxnLst>
              <a:cxn ang="0">
                <a:pos x="connsiteX0" y="connsiteY0"/>
              </a:cxn>
              <a:cxn ang="0">
                <a:pos x="connsiteX1" y="connsiteY1"/>
              </a:cxn>
              <a:cxn ang="0">
                <a:pos x="connsiteX2" y="connsiteY2"/>
              </a:cxn>
              <a:cxn ang="0">
                <a:pos x="connsiteX3" y="connsiteY3"/>
              </a:cxn>
            </a:cxnLst>
            <a:rect l="l" t="t" r="r" b="b"/>
            <a:pathLst>
              <a:path w="4802994" h="3281986">
                <a:moveTo>
                  <a:pt x="0" y="0"/>
                </a:moveTo>
                <a:lnTo>
                  <a:pt x="4802994" y="0"/>
                </a:lnTo>
                <a:lnTo>
                  <a:pt x="4802994" y="3281986"/>
                </a:lnTo>
                <a:lnTo>
                  <a:pt x="0" y="3281986"/>
                </a:lnTo>
                <a:close/>
              </a:path>
            </a:pathLst>
          </a:custGeom>
          <a:pattFill prst="pct5">
            <a:fgClr>
              <a:schemeClr val="bg1">
                <a:lumMod val="85000"/>
              </a:schemeClr>
            </a:fgClr>
            <a:bgClr>
              <a:schemeClr val="bg1"/>
            </a:bgClr>
          </a:pattFill>
        </p:spPr>
        <p:txBody>
          <a:bodyPr wrap="square" anchor="ctr">
            <a:noAutofit/>
          </a:bodyPr>
          <a:lstStyle>
            <a:lvl1pPr algn="ctr">
              <a:defRPr sz="1600"/>
            </a:lvl1pPr>
          </a:lstStyle>
          <a:p>
            <a:endParaRPr lang="en-US"/>
          </a:p>
        </p:txBody>
      </p:sp>
    </p:spTree>
    <p:extLst>
      <p:ext uri="{BB962C8B-B14F-4D97-AF65-F5344CB8AC3E}">
        <p14:creationId xmlns:p14="http://schemas.microsoft.com/office/powerpoint/2010/main" val="42456687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0" name="Picture Placeholder 9"/>
          <p:cNvSpPr>
            <a:spLocks noGrp="1"/>
          </p:cNvSpPr>
          <p:nvPr>
            <p:ph type="pic" sz="quarter" idx="11"/>
          </p:nvPr>
        </p:nvSpPr>
        <p:spPr>
          <a:xfrm>
            <a:off x="0" y="0"/>
            <a:ext cx="4057650" cy="3429000"/>
          </a:xfrm>
          <a:custGeom>
            <a:avLst/>
            <a:gdLst>
              <a:gd name="connsiteX0" fmla="*/ 0 w 4057650"/>
              <a:gd name="connsiteY0" fmla="*/ 0 h 3429000"/>
              <a:gd name="connsiteX1" fmla="*/ 4057650 w 4057650"/>
              <a:gd name="connsiteY1" fmla="*/ 0 h 3429000"/>
              <a:gd name="connsiteX2" fmla="*/ 4057650 w 4057650"/>
              <a:gd name="connsiteY2" fmla="*/ 3429000 h 3429000"/>
              <a:gd name="connsiteX3" fmla="*/ 0 w 405765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4057650" h="3429000">
                <a:moveTo>
                  <a:pt x="0" y="0"/>
                </a:moveTo>
                <a:lnTo>
                  <a:pt x="4057650" y="0"/>
                </a:lnTo>
                <a:lnTo>
                  <a:pt x="4057650" y="3429000"/>
                </a:lnTo>
                <a:lnTo>
                  <a:pt x="0" y="3429000"/>
                </a:lnTo>
                <a:close/>
              </a:path>
            </a:pathLst>
          </a:custGeom>
          <a:pattFill prst="pct5">
            <a:fgClr>
              <a:schemeClr val="bg1">
                <a:lumMod val="85000"/>
              </a:schemeClr>
            </a:fgClr>
            <a:bgClr>
              <a:schemeClr val="bg1"/>
            </a:bgClr>
          </a:pattFill>
        </p:spPr>
        <p:txBody>
          <a:bodyPr wrap="square" anchor="ctr">
            <a:noAutofit/>
          </a:bodyPr>
          <a:lstStyle>
            <a:lvl1pPr algn="ctr">
              <a:defRPr sz="1600"/>
            </a:lvl1pPr>
          </a:lstStyle>
          <a:p>
            <a:endParaRPr lang="en-US"/>
          </a:p>
        </p:txBody>
      </p:sp>
      <p:sp>
        <p:nvSpPr>
          <p:cNvPr id="11" name="Picture Placeholder 10"/>
          <p:cNvSpPr>
            <a:spLocks noGrp="1"/>
          </p:cNvSpPr>
          <p:nvPr>
            <p:ph type="pic" sz="quarter" idx="12"/>
          </p:nvPr>
        </p:nvSpPr>
        <p:spPr>
          <a:xfrm>
            <a:off x="2628900" y="4772024"/>
            <a:ext cx="3467100" cy="2085976"/>
          </a:xfrm>
          <a:custGeom>
            <a:avLst/>
            <a:gdLst>
              <a:gd name="connsiteX0" fmla="*/ 0 w 3467100"/>
              <a:gd name="connsiteY0" fmla="*/ 0 h 2085976"/>
              <a:gd name="connsiteX1" fmla="*/ 3467100 w 3467100"/>
              <a:gd name="connsiteY1" fmla="*/ 0 h 2085976"/>
              <a:gd name="connsiteX2" fmla="*/ 3467100 w 3467100"/>
              <a:gd name="connsiteY2" fmla="*/ 2085976 h 2085976"/>
              <a:gd name="connsiteX3" fmla="*/ 0 w 3467100"/>
              <a:gd name="connsiteY3" fmla="*/ 2085976 h 2085976"/>
            </a:gdLst>
            <a:ahLst/>
            <a:cxnLst>
              <a:cxn ang="0">
                <a:pos x="connsiteX0" y="connsiteY0"/>
              </a:cxn>
              <a:cxn ang="0">
                <a:pos x="connsiteX1" y="connsiteY1"/>
              </a:cxn>
              <a:cxn ang="0">
                <a:pos x="connsiteX2" y="connsiteY2"/>
              </a:cxn>
              <a:cxn ang="0">
                <a:pos x="connsiteX3" y="connsiteY3"/>
              </a:cxn>
            </a:cxnLst>
            <a:rect l="l" t="t" r="r" b="b"/>
            <a:pathLst>
              <a:path w="3467100" h="2085976">
                <a:moveTo>
                  <a:pt x="0" y="0"/>
                </a:moveTo>
                <a:lnTo>
                  <a:pt x="3467100" y="0"/>
                </a:lnTo>
                <a:lnTo>
                  <a:pt x="3467100" y="2085976"/>
                </a:lnTo>
                <a:lnTo>
                  <a:pt x="0" y="2085976"/>
                </a:lnTo>
                <a:close/>
              </a:path>
            </a:pathLst>
          </a:custGeom>
          <a:pattFill prst="pct5">
            <a:fgClr>
              <a:schemeClr val="bg1">
                <a:lumMod val="85000"/>
              </a:schemeClr>
            </a:fgClr>
            <a:bgClr>
              <a:schemeClr val="bg1"/>
            </a:bgClr>
          </a:pattFill>
        </p:spPr>
        <p:txBody>
          <a:bodyPr wrap="square" anchor="ctr">
            <a:noAutofit/>
          </a:bodyPr>
          <a:lstStyle>
            <a:lvl1pPr algn="ctr">
              <a:defRPr sz="1600"/>
            </a:lvl1pPr>
          </a:lstStyle>
          <a:p>
            <a:endParaRPr lang="en-US"/>
          </a:p>
        </p:txBody>
      </p:sp>
    </p:spTree>
    <p:extLst>
      <p:ext uri="{BB962C8B-B14F-4D97-AF65-F5344CB8AC3E}">
        <p14:creationId xmlns:p14="http://schemas.microsoft.com/office/powerpoint/2010/main" val="28774631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6" name="Picture Placeholder 7"/>
          <p:cNvSpPr>
            <a:spLocks noGrp="1"/>
          </p:cNvSpPr>
          <p:nvPr>
            <p:ph type="pic" sz="quarter" idx="10"/>
          </p:nvPr>
        </p:nvSpPr>
        <p:spPr>
          <a:xfrm>
            <a:off x="2628900" y="1447800"/>
            <a:ext cx="5715000" cy="3924300"/>
          </a:xfrm>
          <a:custGeom>
            <a:avLst/>
            <a:gdLst>
              <a:gd name="connsiteX0" fmla="*/ 0 w 5715000"/>
              <a:gd name="connsiteY0" fmla="*/ 0 h 3924300"/>
              <a:gd name="connsiteX1" fmla="*/ 5715000 w 5715000"/>
              <a:gd name="connsiteY1" fmla="*/ 0 h 3924300"/>
              <a:gd name="connsiteX2" fmla="*/ 5715000 w 5715000"/>
              <a:gd name="connsiteY2" fmla="*/ 3924300 h 3924300"/>
              <a:gd name="connsiteX3" fmla="*/ 0 w 5715000"/>
              <a:gd name="connsiteY3" fmla="*/ 3924300 h 3924300"/>
            </a:gdLst>
            <a:ahLst/>
            <a:cxnLst>
              <a:cxn ang="0">
                <a:pos x="connsiteX0" y="connsiteY0"/>
              </a:cxn>
              <a:cxn ang="0">
                <a:pos x="connsiteX1" y="connsiteY1"/>
              </a:cxn>
              <a:cxn ang="0">
                <a:pos x="connsiteX2" y="connsiteY2"/>
              </a:cxn>
              <a:cxn ang="0">
                <a:pos x="connsiteX3" y="connsiteY3"/>
              </a:cxn>
            </a:cxnLst>
            <a:rect l="l" t="t" r="r" b="b"/>
            <a:pathLst>
              <a:path w="5715000" h="3924300">
                <a:moveTo>
                  <a:pt x="0" y="0"/>
                </a:moveTo>
                <a:lnTo>
                  <a:pt x="5715000" y="0"/>
                </a:lnTo>
                <a:lnTo>
                  <a:pt x="5715000" y="3924300"/>
                </a:lnTo>
                <a:lnTo>
                  <a:pt x="0" y="3924300"/>
                </a:lnTo>
                <a:close/>
              </a:path>
            </a:pathLst>
          </a:custGeom>
          <a:pattFill prst="pct5">
            <a:fgClr>
              <a:schemeClr val="bg1">
                <a:lumMod val="85000"/>
              </a:schemeClr>
            </a:fgClr>
            <a:bgClr>
              <a:schemeClr val="bg1"/>
            </a:bgClr>
          </a:pattFill>
        </p:spPr>
        <p:txBody>
          <a:bodyPr wrap="square" anchor="ctr">
            <a:noAutofit/>
          </a:bodyPr>
          <a:lstStyle>
            <a:lvl1pPr algn="ctr">
              <a:defRPr sz="1600"/>
            </a:lvl1pPr>
          </a:lstStyle>
          <a:p>
            <a:endParaRPr lang="en-US"/>
          </a:p>
        </p:txBody>
      </p:sp>
    </p:spTree>
    <p:extLst>
      <p:ext uri="{BB962C8B-B14F-4D97-AF65-F5344CB8AC3E}">
        <p14:creationId xmlns:p14="http://schemas.microsoft.com/office/powerpoint/2010/main" val="17622361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0" y="0"/>
            <a:ext cx="7124700" cy="3048000"/>
          </a:xfrm>
          <a:custGeom>
            <a:avLst/>
            <a:gdLst>
              <a:gd name="connsiteX0" fmla="*/ 0 w 7124700"/>
              <a:gd name="connsiteY0" fmla="*/ 0 h 3048000"/>
              <a:gd name="connsiteX1" fmla="*/ 7124700 w 7124700"/>
              <a:gd name="connsiteY1" fmla="*/ 0 h 3048000"/>
              <a:gd name="connsiteX2" fmla="*/ 7124700 w 7124700"/>
              <a:gd name="connsiteY2" fmla="*/ 3048000 h 3048000"/>
              <a:gd name="connsiteX3" fmla="*/ 0 w 7124700"/>
              <a:gd name="connsiteY3" fmla="*/ 3048000 h 3048000"/>
            </a:gdLst>
            <a:ahLst/>
            <a:cxnLst>
              <a:cxn ang="0">
                <a:pos x="connsiteX0" y="connsiteY0"/>
              </a:cxn>
              <a:cxn ang="0">
                <a:pos x="connsiteX1" y="connsiteY1"/>
              </a:cxn>
              <a:cxn ang="0">
                <a:pos x="connsiteX2" y="connsiteY2"/>
              </a:cxn>
              <a:cxn ang="0">
                <a:pos x="connsiteX3" y="connsiteY3"/>
              </a:cxn>
            </a:cxnLst>
            <a:rect l="l" t="t" r="r" b="b"/>
            <a:pathLst>
              <a:path w="7124700" h="3048000">
                <a:moveTo>
                  <a:pt x="0" y="0"/>
                </a:moveTo>
                <a:lnTo>
                  <a:pt x="7124700" y="0"/>
                </a:lnTo>
                <a:lnTo>
                  <a:pt x="7124700" y="3048000"/>
                </a:lnTo>
                <a:lnTo>
                  <a:pt x="0" y="3048000"/>
                </a:lnTo>
                <a:close/>
              </a:path>
            </a:pathLst>
          </a:custGeom>
          <a:pattFill prst="pct5">
            <a:fgClr>
              <a:schemeClr val="bg1">
                <a:lumMod val="85000"/>
              </a:schemeClr>
            </a:fgClr>
            <a:bgClr>
              <a:schemeClr val="bg1"/>
            </a:bgClr>
          </a:pattFill>
        </p:spPr>
        <p:txBody>
          <a:bodyPr wrap="square" anchor="ctr">
            <a:noAutofit/>
          </a:bodyPr>
          <a:lstStyle>
            <a:lvl1pPr algn="ctr">
              <a:defRPr sz="1600"/>
            </a:lvl1pPr>
          </a:lstStyle>
          <a:p>
            <a:endParaRPr lang="en-US"/>
          </a:p>
        </p:txBody>
      </p:sp>
    </p:spTree>
    <p:extLst>
      <p:ext uri="{BB962C8B-B14F-4D97-AF65-F5344CB8AC3E}">
        <p14:creationId xmlns:p14="http://schemas.microsoft.com/office/powerpoint/2010/main" val="199008987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1428750" y="0"/>
            <a:ext cx="2971800" cy="6858000"/>
          </a:xfrm>
          <a:custGeom>
            <a:avLst/>
            <a:gdLst>
              <a:gd name="connsiteX0" fmla="*/ 0 w 2971800"/>
              <a:gd name="connsiteY0" fmla="*/ 0 h 6858000"/>
              <a:gd name="connsiteX1" fmla="*/ 2971800 w 2971800"/>
              <a:gd name="connsiteY1" fmla="*/ 0 h 6858000"/>
              <a:gd name="connsiteX2" fmla="*/ 2971800 w 2971800"/>
              <a:gd name="connsiteY2" fmla="*/ 6858000 h 6858000"/>
              <a:gd name="connsiteX3" fmla="*/ 0 w 29718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71800" h="6858000">
                <a:moveTo>
                  <a:pt x="0" y="0"/>
                </a:moveTo>
                <a:lnTo>
                  <a:pt x="2971800" y="0"/>
                </a:lnTo>
                <a:lnTo>
                  <a:pt x="2971800" y="6858000"/>
                </a:lnTo>
                <a:lnTo>
                  <a:pt x="0" y="6858000"/>
                </a:lnTo>
                <a:close/>
              </a:path>
            </a:pathLst>
          </a:custGeom>
          <a:pattFill prst="pct5">
            <a:fgClr>
              <a:schemeClr val="bg1">
                <a:lumMod val="85000"/>
              </a:schemeClr>
            </a:fgClr>
            <a:bgClr>
              <a:schemeClr val="bg1"/>
            </a:bgClr>
          </a:pattFill>
        </p:spPr>
        <p:txBody>
          <a:bodyPr wrap="square" anchor="ctr">
            <a:noAutofit/>
          </a:bodyPr>
          <a:lstStyle>
            <a:lvl1pPr algn="ctr">
              <a:defRPr sz="1600"/>
            </a:lvl1pPr>
          </a:lstStyle>
          <a:p>
            <a:endParaRPr lang="en-US"/>
          </a:p>
        </p:txBody>
      </p:sp>
    </p:spTree>
    <p:extLst>
      <p:ext uri="{BB962C8B-B14F-4D97-AF65-F5344CB8AC3E}">
        <p14:creationId xmlns:p14="http://schemas.microsoft.com/office/powerpoint/2010/main" val="12649508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5181600" y="1095374"/>
            <a:ext cx="1885950" cy="4667250"/>
          </a:xfrm>
          <a:custGeom>
            <a:avLst/>
            <a:gdLst>
              <a:gd name="connsiteX0" fmla="*/ 0 w 1885950"/>
              <a:gd name="connsiteY0" fmla="*/ 0 h 4667250"/>
              <a:gd name="connsiteX1" fmla="*/ 1885950 w 1885950"/>
              <a:gd name="connsiteY1" fmla="*/ 0 h 4667250"/>
              <a:gd name="connsiteX2" fmla="*/ 1885950 w 1885950"/>
              <a:gd name="connsiteY2" fmla="*/ 4667250 h 4667250"/>
              <a:gd name="connsiteX3" fmla="*/ 0 w 1885950"/>
              <a:gd name="connsiteY3" fmla="*/ 4667250 h 4667250"/>
            </a:gdLst>
            <a:ahLst/>
            <a:cxnLst>
              <a:cxn ang="0">
                <a:pos x="connsiteX0" y="connsiteY0"/>
              </a:cxn>
              <a:cxn ang="0">
                <a:pos x="connsiteX1" y="connsiteY1"/>
              </a:cxn>
              <a:cxn ang="0">
                <a:pos x="connsiteX2" y="connsiteY2"/>
              </a:cxn>
              <a:cxn ang="0">
                <a:pos x="connsiteX3" y="connsiteY3"/>
              </a:cxn>
            </a:cxnLst>
            <a:rect l="l" t="t" r="r" b="b"/>
            <a:pathLst>
              <a:path w="1885950" h="4667250">
                <a:moveTo>
                  <a:pt x="0" y="0"/>
                </a:moveTo>
                <a:lnTo>
                  <a:pt x="1885950" y="0"/>
                </a:lnTo>
                <a:lnTo>
                  <a:pt x="1885950" y="4667250"/>
                </a:lnTo>
                <a:lnTo>
                  <a:pt x="0" y="4667250"/>
                </a:lnTo>
                <a:close/>
              </a:path>
            </a:pathLst>
          </a:custGeom>
          <a:pattFill prst="pct5">
            <a:fgClr>
              <a:schemeClr val="bg1">
                <a:lumMod val="85000"/>
              </a:schemeClr>
            </a:fgClr>
            <a:bgClr>
              <a:schemeClr val="bg1"/>
            </a:bgClr>
          </a:pattFill>
        </p:spPr>
        <p:txBody>
          <a:bodyPr wrap="square" anchor="ctr">
            <a:noAutofit/>
          </a:bodyPr>
          <a:lstStyle>
            <a:lvl1pPr algn="ctr">
              <a:defRPr sz="1600"/>
            </a:lvl1pPr>
          </a:lstStyle>
          <a:p>
            <a:endParaRPr lang="en-US"/>
          </a:p>
        </p:txBody>
      </p:sp>
    </p:spTree>
    <p:extLst>
      <p:ext uri="{BB962C8B-B14F-4D97-AF65-F5344CB8AC3E}">
        <p14:creationId xmlns:p14="http://schemas.microsoft.com/office/powerpoint/2010/main" val="2647922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0" y="1619250"/>
            <a:ext cx="6096000" cy="3619500"/>
          </a:xfrm>
          <a:custGeom>
            <a:avLst/>
            <a:gdLst>
              <a:gd name="connsiteX0" fmla="*/ 0 w 6096000"/>
              <a:gd name="connsiteY0" fmla="*/ 0 h 3619500"/>
              <a:gd name="connsiteX1" fmla="*/ 6096000 w 6096000"/>
              <a:gd name="connsiteY1" fmla="*/ 0 h 3619500"/>
              <a:gd name="connsiteX2" fmla="*/ 6096000 w 6096000"/>
              <a:gd name="connsiteY2" fmla="*/ 3619500 h 3619500"/>
              <a:gd name="connsiteX3" fmla="*/ 0 w 6096000"/>
              <a:gd name="connsiteY3" fmla="*/ 3619500 h 3619500"/>
            </a:gdLst>
            <a:ahLst/>
            <a:cxnLst>
              <a:cxn ang="0">
                <a:pos x="connsiteX0" y="connsiteY0"/>
              </a:cxn>
              <a:cxn ang="0">
                <a:pos x="connsiteX1" y="connsiteY1"/>
              </a:cxn>
              <a:cxn ang="0">
                <a:pos x="connsiteX2" y="connsiteY2"/>
              </a:cxn>
              <a:cxn ang="0">
                <a:pos x="connsiteX3" y="connsiteY3"/>
              </a:cxn>
            </a:cxnLst>
            <a:rect l="l" t="t" r="r" b="b"/>
            <a:pathLst>
              <a:path w="6096000" h="3619500">
                <a:moveTo>
                  <a:pt x="0" y="0"/>
                </a:moveTo>
                <a:lnTo>
                  <a:pt x="6096000" y="0"/>
                </a:lnTo>
                <a:lnTo>
                  <a:pt x="6096000" y="3619500"/>
                </a:lnTo>
                <a:lnTo>
                  <a:pt x="0" y="3619500"/>
                </a:lnTo>
                <a:close/>
              </a:path>
            </a:pathLst>
          </a:custGeom>
          <a:pattFill prst="pct5">
            <a:fgClr>
              <a:schemeClr val="bg1">
                <a:lumMod val="85000"/>
              </a:schemeClr>
            </a:fgClr>
            <a:bgClr>
              <a:schemeClr val="bg1"/>
            </a:bgClr>
          </a:pattFill>
        </p:spPr>
        <p:txBody>
          <a:bodyPr wrap="square" anchor="ctr">
            <a:noAutofit/>
          </a:bodyPr>
          <a:lstStyle>
            <a:lvl1pPr algn="ctr">
              <a:defRPr sz="1600"/>
            </a:lvl1pPr>
          </a:lstStyle>
          <a:p>
            <a:endParaRPr lang="en-US"/>
          </a:p>
        </p:txBody>
      </p:sp>
    </p:spTree>
    <p:extLst>
      <p:ext uri="{BB962C8B-B14F-4D97-AF65-F5344CB8AC3E}">
        <p14:creationId xmlns:p14="http://schemas.microsoft.com/office/powerpoint/2010/main" val="6072021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61529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6_Custom Layout">
    <p:bg>
      <p:bgPr>
        <a:solidFill>
          <a:schemeClr val="bg1"/>
        </a:solidFill>
        <a:effectLst/>
      </p:bgPr>
    </p:bg>
    <p:spTree>
      <p:nvGrpSpPr>
        <p:cNvPr id="1" name=""/>
        <p:cNvGrpSpPr/>
        <p:nvPr/>
      </p:nvGrpSpPr>
      <p:grpSpPr>
        <a:xfrm>
          <a:off x="0" y="0"/>
          <a:ext cx="0" cy="0"/>
          <a:chOff x="0" y="0"/>
          <a:chExt cx="0" cy="0"/>
        </a:xfrm>
      </p:grpSpPr>
      <p:sp>
        <p:nvSpPr>
          <p:cNvPr id="16" name="Picture Placeholder 21">
            <a:extLst>
              <a:ext uri="{FF2B5EF4-FFF2-40B4-BE49-F238E27FC236}">
                <a16:creationId xmlns:a16="http://schemas.microsoft.com/office/drawing/2014/main" id="{743095BE-E83B-4FC5-BBE2-E22C0103AA8D}"/>
              </a:ext>
            </a:extLst>
          </p:cNvPr>
          <p:cNvSpPr>
            <a:spLocks noGrp="1"/>
          </p:cNvSpPr>
          <p:nvPr>
            <p:ph type="pic" sz="quarter" idx="10"/>
          </p:nvPr>
        </p:nvSpPr>
        <p:spPr>
          <a:xfrm>
            <a:off x="1710893" y="1587634"/>
            <a:ext cx="3373587" cy="3373586"/>
          </a:xfrm>
          <a:custGeom>
            <a:avLst/>
            <a:gdLst>
              <a:gd name="connsiteX0" fmla="*/ 1686793 w 3373586"/>
              <a:gd name="connsiteY0" fmla="*/ 0 h 3373586"/>
              <a:gd name="connsiteX1" fmla="*/ 3373586 w 3373586"/>
              <a:gd name="connsiteY1" fmla="*/ 1686793 h 3373586"/>
              <a:gd name="connsiteX2" fmla="*/ 1686793 w 3373586"/>
              <a:gd name="connsiteY2" fmla="*/ 3373586 h 3373586"/>
              <a:gd name="connsiteX3" fmla="*/ 0 w 3373586"/>
              <a:gd name="connsiteY3" fmla="*/ 1686793 h 3373586"/>
              <a:gd name="connsiteX4" fmla="*/ 1686793 w 3373586"/>
              <a:gd name="connsiteY4" fmla="*/ 0 h 3373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3586" h="3373586">
                <a:moveTo>
                  <a:pt x="1686793" y="0"/>
                </a:moveTo>
                <a:cubicBezTo>
                  <a:pt x="2618383" y="0"/>
                  <a:pt x="3373586" y="755203"/>
                  <a:pt x="3373586" y="1686793"/>
                </a:cubicBezTo>
                <a:cubicBezTo>
                  <a:pt x="3373586" y="2618383"/>
                  <a:pt x="2618383" y="3373586"/>
                  <a:pt x="1686793" y="3373586"/>
                </a:cubicBezTo>
                <a:cubicBezTo>
                  <a:pt x="755203" y="3373586"/>
                  <a:pt x="0" y="2618383"/>
                  <a:pt x="0" y="1686793"/>
                </a:cubicBezTo>
                <a:cubicBezTo>
                  <a:pt x="0" y="755203"/>
                  <a:pt x="755203" y="0"/>
                  <a:pt x="1686793" y="0"/>
                </a:cubicBezTo>
                <a:close/>
              </a:path>
            </a:pathLst>
          </a:custGeom>
          <a:pattFill prst="ltUpDiag">
            <a:fgClr>
              <a:schemeClr val="accent1"/>
            </a:fgClr>
            <a:bgClr>
              <a:schemeClr val="bg1"/>
            </a:bgClr>
          </a:pattFill>
        </p:spPr>
        <p:txBody>
          <a:bodyPr wrap="square">
            <a:noAutofit/>
          </a:bodyPr>
          <a:lstStyle>
            <a:lvl1pPr>
              <a:defRPr sz="1200">
                <a:latin typeface="Lato" panose="020F0502020204030203" pitchFamily="34" charset="0"/>
              </a:defRPr>
            </a:lvl1pPr>
          </a:lstStyle>
          <a:p>
            <a:endParaRPr lang="en-US"/>
          </a:p>
        </p:txBody>
      </p:sp>
    </p:spTree>
    <p:extLst>
      <p:ext uri="{BB962C8B-B14F-4D97-AF65-F5344CB8AC3E}">
        <p14:creationId xmlns:p14="http://schemas.microsoft.com/office/powerpoint/2010/main" val="226021785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8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80000">
                                          <p:cBhvr additive="base">
                                            <p:cTn id="7" dur="5750" fill="hold"/>
                                            <p:tgtEl>
                                              <p:spTgt spid="16"/>
                                            </p:tgtEl>
                                            <p:attrNameLst>
                                              <p:attrName>ppt_x</p:attrName>
                                            </p:attrNameLst>
                                          </p:cBhvr>
                                          <p:tavLst>
                                            <p:tav tm="0">
                                              <p:val>
                                                <p:strVal val="0-#ppt_w/2"/>
                                              </p:val>
                                            </p:tav>
                                            <p:tav tm="100000">
                                              <p:val>
                                                <p:strVal val="#ppt_x"/>
                                              </p:val>
                                            </p:tav>
                                          </p:tavLst>
                                        </p:anim>
                                        <p:anim calcmode="lin" valueType="num" p14:bounceEnd="80000">
                                          <p:cBhvr additive="base">
                                            <p:cTn id="8" dur="5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repeatCount="indefinite" accel="50000" decel="50000" autoRev="1" fill="hold" grpId="0" nodeType="withEffect">
                                      <p:stCondLst>
                                        <p:cond delay="0"/>
                                      </p:stCondLst>
                                      <p:childTnLst>
                                        <p:animMotion origin="layout" path="M 6.25E-7 3.7037E-6 L -0.00091 0.08518 " pathEditMode="relative" rAng="0" ptsTypes="AA">
                                          <p:cBhvr>
                                            <p:cTn id="6" dur="1500" fill="hold"/>
                                            <p:tgtEl>
                                              <p:spTgt spid="8"/>
                                            </p:tgtEl>
                                            <p:attrNameLst>
                                              <p:attrName>ppt_x</p:attrName>
                                              <p:attrName>ppt_y</p:attrName>
                                            </p:attrNameLst>
                                          </p:cBhvr>
                                          <p:rCtr x="-52" y="4259"/>
                                        </p:animMotion>
                                      </p:childTnLst>
                                    </p:cTn>
                                  </p:par>
                                  <p:par>
                                    <p:cTn id="7" presetID="42" presetClass="path" presetSubtype="0" repeatCount="indefinite" accel="50000" decel="50000" autoRev="1" fill="hold" grpId="0" nodeType="withEffect">
                                      <p:stCondLst>
                                        <p:cond delay="0"/>
                                      </p:stCondLst>
                                      <p:childTnLst>
                                        <p:animMotion origin="layout" path="M 4.58333E-6 1.48148E-6 L -0.00092 0.08518 " pathEditMode="relative" rAng="0" ptsTypes="AA">
                                          <p:cBhvr>
                                            <p:cTn id="8" dur="2000" fill="hold"/>
                                            <p:tgtEl>
                                              <p:spTgt spid="13"/>
                                            </p:tgtEl>
                                            <p:attrNameLst>
                                              <p:attrName>ppt_x</p:attrName>
                                              <p:attrName>ppt_y</p:attrName>
                                            </p:attrNameLst>
                                          </p:cBhvr>
                                          <p:rCtr x="-52" y="4259"/>
                                        </p:animMotion>
                                      </p:childTnLst>
                                    </p:cTn>
                                  </p:par>
                                  <p:par>
                                    <p:cTn id="9" presetID="42" presetClass="path" presetSubtype="0" repeatCount="indefinite" accel="50000" decel="50000" autoRev="1" fill="hold" grpId="0" nodeType="withEffect">
                                      <p:stCondLst>
                                        <p:cond delay="0"/>
                                      </p:stCondLst>
                                      <p:childTnLst>
                                        <p:animMotion origin="layout" path="M 4.58333E-6 1.48148E-6 L -0.00092 0.08518 " pathEditMode="relative" rAng="0" ptsTypes="AA">
                                          <p:cBhvr>
                                            <p:cTn id="10" dur="2250" fill="hold"/>
                                            <p:tgtEl>
                                              <p:spTgt spid="11"/>
                                            </p:tgtEl>
                                            <p:attrNameLst>
                                              <p:attrName>ppt_x</p:attrName>
                                              <p:attrName>ppt_y</p:attrName>
                                            </p:attrNameLst>
                                          </p:cBhvr>
                                          <p:rCtr x="-52" y="4259"/>
                                        </p:animMotion>
                                      </p:childTnLst>
                                    </p:cTn>
                                  </p:par>
                                  <p:par>
                                    <p:cTn id="11" presetID="42" presetClass="path" presetSubtype="0" repeatCount="indefinite" accel="50000" decel="50000" autoRev="1" fill="hold" grpId="0" nodeType="withEffect">
                                      <p:stCondLst>
                                        <p:cond delay="0"/>
                                      </p:stCondLst>
                                      <p:childTnLst>
                                        <p:animMotion origin="layout" path="M 2.08333E-6 1.48148E-6 L -0.00091 0.08518 " pathEditMode="relative" rAng="0" ptsTypes="AA">
                                          <p:cBhvr>
                                            <p:cTn id="12" dur="1750" fill="hold"/>
                                            <p:tgtEl>
                                              <p:spTgt spid="9"/>
                                            </p:tgtEl>
                                            <p:attrNameLst>
                                              <p:attrName>ppt_x</p:attrName>
                                              <p:attrName>ppt_y</p:attrName>
                                            </p:attrNameLst>
                                          </p:cBhvr>
                                          <p:rCtr x="-52" y="4259"/>
                                        </p:animMotion>
                                      </p:childTnLst>
                                    </p:cTn>
                                  </p:par>
                                  <p:par>
                                    <p:cTn id="13" presetID="42" presetClass="path" presetSubtype="0" repeatCount="indefinite" accel="50000" decel="50000" autoRev="1" fill="hold" grpId="0" nodeType="withEffect">
                                      <p:stCondLst>
                                        <p:cond delay="0"/>
                                      </p:stCondLst>
                                      <p:childTnLst>
                                        <p:animMotion origin="layout" path="M 4.58333E-6 1.48148E-6 L -0.00092 0.08518 " pathEditMode="relative" rAng="0" ptsTypes="AA">
                                          <p:cBhvr>
                                            <p:cTn id="14" dur="2000" fill="hold"/>
                                            <p:tgtEl>
                                              <p:spTgt spid="12"/>
                                            </p:tgtEl>
                                            <p:attrNameLst>
                                              <p:attrName>ppt_x</p:attrName>
                                              <p:attrName>ppt_y</p:attrName>
                                            </p:attrNameLst>
                                          </p:cBhvr>
                                          <p:rCtr x="-52" y="4259"/>
                                        </p:animMotion>
                                      </p:childTnLst>
                                    </p:cTn>
                                  </p:par>
                                  <p:par>
                                    <p:cTn id="15" presetID="42" presetClass="path" presetSubtype="0" repeatCount="indefinite" accel="50000" decel="50000" autoRev="1" fill="hold" grpId="0" nodeType="withEffect">
                                      <p:stCondLst>
                                        <p:cond delay="0"/>
                                      </p:stCondLst>
                                      <p:childTnLst>
                                        <p:animMotion origin="layout" path="M 4.58333E-6 1.48148E-6 L -0.00092 0.08518 " pathEditMode="relative" rAng="0" ptsTypes="AA">
                                          <p:cBhvr>
                                            <p:cTn id="16" dur="2250" fill="hold"/>
                                            <p:tgtEl>
                                              <p:spTgt spid="10"/>
                                            </p:tgtEl>
                                            <p:attrNameLst>
                                              <p:attrName>ppt_x</p:attrName>
                                              <p:attrName>ppt_y</p:attrName>
                                            </p:attrNameLst>
                                          </p:cBhvr>
                                          <p:rCtr x="-52" y="4259"/>
                                        </p:animMotion>
                                      </p:childTnLst>
                                    </p:cTn>
                                  </p:par>
                                  <p:par>
                                    <p:cTn id="17" presetID="2" presetClass="entr" presetSubtype="8"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250" fill="hold"/>
                                            <p:tgtEl>
                                              <p:spTgt spid="15"/>
                                            </p:tgtEl>
                                            <p:attrNameLst>
                                              <p:attrName>ppt_x</p:attrName>
                                            </p:attrNameLst>
                                          </p:cBhvr>
                                          <p:tavLst>
                                            <p:tav tm="0">
                                              <p:val>
                                                <p:strVal val="0-#ppt_w/2"/>
                                              </p:val>
                                            </p:tav>
                                            <p:tav tm="100000">
                                              <p:val>
                                                <p:strVal val="#ppt_x"/>
                                              </p:val>
                                            </p:tav>
                                          </p:tavLst>
                                        </p:anim>
                                        <p:anim calcmode="lin" valueType="num">
                                          <p:cBhvr additive="base">
                                            <p:cTn id="20" dur="525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4500" fill="hold"/>
                                            <p:tgtEl>
                                              <p:spTgt spid="14"/>
                                            </p:tgtEl>
                                            <p:attrNameLst>
                                              <p:attrName>ppt_x</p:attrName>
                                            </p:attrNameLst>
                                          </p:cBhvr>
                                          <p:tavLst>
                                            <p:tav tm="0">
                                              <p:val>
                                                <p:strVal val="0-#ppt_w/2"/>
                                              </p:val>
                                            </p:tav>
                                            <p:tav tm="100000">
                                              <p:val>
                                                <p:strVal val="#ppt_x"/>
                                              </p:val>
                                            </p:tav>
                                          </p:tavLst>
                                        </p:anim>
                                        <p:anim calcmode="lin" valueType="num">
                                          <p:cBhvr additive="base">
                                            <p:cTn id="24" dur="45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750" fill="hold"/>
                                            <p:tgtEl>
                                              <p:spTgt spid="16"/>
                                            </p:tgtEl>
                                            <p:attrNameLst>
                                              <p:attrName>ppt_x</p:attrName>
                                            </p:attrNameLst>
                                          </p:cBhvr>
                                          <p:tavLst>
                                            <p:tav tm="0">
                                              <p:val>
                                                <p:strVal val="0-#ppt_w/2"/>
                                              </p:val>
                                            </p:tav>
                                            <p:tav tm="100000">
                                              <p:val>
                                                <p:strVal val="#ppt_x"/>
                                              </p:val>
                                            </p:tav>
                                          </p:tavLst>
                                        </p:anim>
                                        <p:anim calcmode="lin" valueType="num">
                                          <p:cBhvr additive="base">
                                            <p:cTn id="28" dur="5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Lst>
      </p:timing>
    </mc:Fallback>
  </mc:AlternateContent>
  <p:extLst>
    <p:ext uri="{DCECCB84-F9BA-43D5-87BE-67443E8EF086}">
      <p15:sldGuideLst xmlns:p15="http://schemas.microsoft.com/office/powerpoint/2012/main">
        <p15:guide id="1" pos="3840">
          <p15:clr>
            <a:srgbClr val="FBAE40"/>
          </p15:clr>
        </p15:guide>
        <p15:guide id="2" orient="horz" pos="2160">
          <p15:clr>
            <a:srgbClr val="FBAE40"/>
          </p15:clr>
        </p15:guide>
        <p15:guide id="3" orient="horz" pos="3888">
          <p15:clr>
            <a:srgbClr val="FBAE40"/>
          </p15:clr>
        </p15:guide>
        <p15:guide id="4" orient="horz" pos="432">
          <p15:clr>
            <a:srgbClr val="FBAE40"/>
          </p15:clr>
        </p15:guide>
        <p15:guide id="5" pos="432">
          <p15:clr>
            <a:srgbClr val="FBAE40"/>
          </p15:clr>
        </p15:guide>
        <p15:guide id="6" pos="724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808BFC2F-5AE7-4604-8C38-0BE3392AF0F8}"/>
              </a:ext>
            </a:extLst>
          </p:cNvPr>
          <p:cNvSpPr>
            <a:spLocks noGrp="1"/>
          </p:cNvSpPr>
          <p:nvPr>
            <p:ph type="pic" sz="quarter" idx="11"/>
          </p:nvPr>
        </p:nvSpPr>
        <p:spPr>
          <a:xfrm>
            <a:off x="-19050" y="0"/>
            <a:ext cx="12211050"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641261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extLst>
    <p:ext uri="{DCECCB84-F9BA-43D5-87BE-67443E8EF086}">
      <p15:sldGuideLst xmlns:p15="http://schemas.microsoft.com/office/powerpoint/2012/main">
        <p15:guide id="1"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C5BD1D4-4922-442B-9022-E8DD728D0A5A}"/>
              </a:ext>
            </a:extLst>
          </p:cNvPr>
          <p:cNvSpPr/>
          <p:nvPr userDrawn="1"/>
        </p:nvSpPr>
        <p:spPr>
          <a:xfrm rot="3123474">
            <a:off x="2674119" y="-3229649"/>
            <a:ext cx="7244862" cy="13831750"/>
          </a:xfrm>
          <a:custGeom>
            <a:avLst/>
            <a:gdLst>
              <a:gd name="connsiteX0" fmla="*/ 0 w 7244862"/>
              <a:gd name="connsiteY0" fmla="*/ 5566865 h 13831750"/>
              <a:gd name="connsiteX1" fmla="*/ 4340259 w 7244862"/>
              <a:gd name="connsiteY1" fmla="*/ 0 h 13831750"/>
              <a:gd name="connsiteX2" fmla="*/ 7244862 w 7244862"/>
              <a:gd name="connsiteY2" fmla="*/ 2264602 h 13831750"/>
              <a:gd name="connsiteX3" fmla="*/ 7244862 w 7244862"/>
              <a:gd name="connsiteY3" fmla="*/ 7428194 h 13831750"/>
              <a:gd name="connsiteX4" fmla="*/ 2252269 w 7244862"/>
              <a:gd name="connsiteY4" fmla="*/ 13831750 h 13831750"/>
              <a:gd name="connsiteX5" fmla="*/ 0 w 7244862"/>
              <a:gd name="connsiteY5" fmla="*/ 12075748 h 1383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4862" h="13831750">
                <a:moveTo>
                  <a:pt x="0" y="5566865"/>
                </a:moveTo>
                <a:lnTo>
                  <a:pt x="4340259" y="0"/>
                </a:lnTo>
                <a:lnTo>
                  <a:pt x="7244862" y="2264602"/>
                </a:lnTo>
                <a:lnTo>
                  <a:pt x="7244862" y="7428194"/>
                </a:lnTo>
                <a:lnTo>
                  <a:pt x="2252269" y="13831750"/>
                </a:lnTo>
                <a:lnTo>
                  <a:pt x="0" y="120757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reeform: Shape 4">
            <a:extLst>
              <a:ext uri="{FF2B5EF4-FFF2-40B4-BE49-F238E27FC236}">
                <a16:creationId xmlns:a16="http://schemas.microsoft.com/office/drawing/2014/main" id="{232C2ADE-00C9-4CEE-B69E-3D541913FCFA}"/>
              </a:ext>
            </a:extLst>
          </p:cNvPr>
          <p:cNvSpPr/>
          <p:nvPr userDrawn="1"/>
        </p:nvSpPr>
        <p:spPr>
          <a:xfrm rot="5400000">
            <a:off x="-81364" y="73342"/>
            <a:ext cx="6858003" cy="6711298"/>
          </a:xfrm>
          <a:custGeom>
            <a:avLst/>
            <a:gdLst>
              <a:gd name="connsiteX0" fmla="*/ 0 w 6858003"/>
              <a:gd name="connsiteY0" fmla="*/ 6711298 h 6711298"/>
              <a:gd name="connsiteX1" fmla="*/ 0 w 6858003"/>
              <a:gd name="connsiteY1" fmla="*/ 2902650 h 6711298"/>
              <a:gd name="connsiteX2" fmla="*/ 25009 w 6858003"/>
              <a:gd name="connsiteY2" fmla="*/ 2902650 h 6711298"/>
              <a:gd name="connsiteX3" fmla="*/ 2119217 w 6858003"/>
              <a:gd name="connsiteY3" fmla="*/ 9599 h 6711298"/>
              <a:gd name="connsiteX4" fmla="*/ 3425528 w 6858003"/>
              <a:gd name="connsiteY4" fmla="*/ 1814207 h 6711298"/>
              <a:gd name="connsiteX5" fmla="*/ 4738787 w 6858003"/>
              <a:gd name="connsiteY5" fmla="*/ 0 h 6711298"/>
              <a:gd name="connsiteX6" fmla="*/ 6839943 w 6858003"/>
              <a:gd name="connsiteY6" fmla="*/ 2902650 h 6711298"/>
              <a:gd name="connsiteX7" fmla="*/ 6858001 w 6858003"/>
              <a:gd name="connsiteY7" fmla="*/ 2902650 h 6711298"/>
              <a:gd name="connsiteX8" fmla="*/ 6858001 w 6858003"/>
              <a:gd name="connsiteY8" fmla="*/ 2927596 h 6711298"/>
              <a:gd name="connsiteX9" fmla="*/ 6858003 w 6858003"/>
              <a:gd name="connsiteY9" fmla="*/ 2927600 h 6711298"/>
              <a:gd name="connsiteX10" fmla="*/ 6858001 w 6858003"/>
              <a:gd name="connsiteY10" fmla="*/ 2927600 h 6711298"/>
              <a:gd name="connsiteX11" fmla="*/ 6858001 w 6858003"/>
              <a:gd name="connsiteY11" fmla="*/ 6711298 h 671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3" h="6711298">
                <a:moveTo>
                  <a:pt x="0" y="6711298"/>
                </a:moveTo>
                <a:lnTo>
                  <a:pt x="0" y="2902650"/>
                </a:lnTo>
                <a:lnTo>
                  <a:pt x="25009" y="2902650"/>
                </a:lnTo>
                <a:lnTo>
                  <a:pt x="2119217" y="9599"/>
                </a:lnTo>
                <a:lnTo>
                  <a:pt x="3425528" y="1814207"/>
                </a:lnTo>
                <a:lnTo>
                  <a:pt x="4738787" y="0"/>
                </a:lnTo>
                <a:lnTo>
                  <a:pt x="6839943" y="2902650"/>
                </a:lnTo>
                <a:lnTo>
                  <a:pt x="6858001" y="2902650"/>
                </a:lnTo>
                <a:lnTo>
                  <a:pt x="6858001" y="2927596"/>
                </a:lnTo>
                <a:lnTo>
                  <a:pt x="6858003" y="2927600"/>
                </a:lnTo>
                <a:lnTo>
                  <a:pt x="6858001" y="2927600"/>
                </a:lnTo>
                <a:lnTo>
                  <a:pt x="6858001" y="671129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F11AB76D-BC7C-40CD-A04B-26B5B63CDE88}"/>
              </a:ext>
            </a:extLst>
          </p:cNvPr>
          <p:cNvSpPr/>
          <p:nvPr userDrawn="1"/>
        </p:nvSpPr>
        <p:spPr>
          <a:xfrm rot="5400000">
            <a:off x="-608398" y="73333"/>
            <a:ext cx="6858003" cy="6711298"/>
          </a:xfrm>
          <a:custGeom>
            <a:avLst/>
            <a:gdLst>
              <a:gd name="connsiteX0" fmla="*/ 0 w 6858003"/>
              <a:gd name="connsiteY0" fmla="*/ 6711298 h 6711298"/>
              <a:gd name="connsiteX1" fmla="*/ 0 w 6858003"/>
              <a:gd name="connsiteY1" fmla="*/ 2902650 h 6711298"/>
              <a:gd name="connsiteX2" fmla="*/ 25009 w 6858003"/>
              <a:gd name="connsiteY2" fmla="*/ 2902650 h 6711298"/>
              <a:gd name="connsiteX3" fmla="*/ 2119217 w 6858003"/>
              <a:gd name="connsiteY3" fmla="*/ 9599 h 6711298"/>
              <a:gd name="connsiteX4" fmla="*/ 3425528 w 6858003"/>
              <a:gd name="connsiteY4" fmla="*/ 1814207 h 6711298"/>
              <a:gd name="connsiteX5" fmla="*/ 4738787 w 6858003"/>
              <a:gd name="connsiteY5" fmla="*/ 0 h 6711298"/>
              <a:gd name="connsiteX6" fmla="*/ 6839943 w 6858003"/>
              <a:gd name="connsiteY6" fmla="*/ 2902650 h 6711298"/>
              <a:gd name="connsiteX7" fmla="*/ 6858001 w 6858003"/>
              <a:gd name="connsiteY7" fmla="*/ 2902650 h 6711298"/>
              <a:gd name="connsiteX8" fmla="*/ 6858001 w 6858003"/>
              <a:gd name="connsiteY8" fmla="*/ 2927596 h 6711298"/>
              <a:gd name="connsiteX9" fmla="*/ 6858003 w 6858003"/>
              <a:gd name="connsiteY9" fmla="*/ 2927600 h 6711298"/>
              <a:gd name="connsiteX10" fmla="*/ 6858001 w 6858003"/>
              <a:gd name="connsiteY10" fmla="*/ 2927600 h 6711298"/>
              <a:gd name="connsiteX11" fmla="*/ 6858001 w 6858003"/>
              <a:gd name="connsiteY11" fmla="*/ 6711298 h 671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3" h="6711298">
                <a:moveTo>
                  <a:pt x="0" y="6711298"/>
                </a:moveTo>
                <a:lnTo>
                  <a:pt x="0" y="2902650"/>
                </a:lnTo>
                <a:lnTo>
                  <a:pt x="25009" y="2902650"/>
                </a:lnTo>
                <a:lnTo>
                  <a:pt x="2119217" y="9599"/>
                </a:lnTo>
                <a:lnTo>
                  <a:pt x="3425528" y="1814207"/>
                </a:lnTo>
                <a:lnTo>
                  <a:pt x="4738787" y="0"/>
                </a:lnTo>
                <a:lnTo>
                  <a:pt x="6839943" y="2902650"/>
                </a:lnTo>
                <a:lnTo>
                  <a:pt x="6858001" y="2902650"/>
                </a:lnTo>
                <a:lnTo>
                  <a:pt x="6858001" y="2927596"/>
                </a:lnTo>
                <a:lnTo>
                  <a:pt x="6858003" y="2927600"/>
                </a:lnTo>
                <a:lnTo>
                  <a:pt x="6858001" y="2927600"/>
                </a:lnTo>
                <a:lnTo>
                  <a:pt x="6858001" y="6711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51CF1057-31DA-4F0C-89FC-E2DC6FB0C5FC}"/>
              </a:ext>
            </a:extLst>
          </p:cNvPr>
          <p:cNvSpPr/>
          <p:nvPr userDrawn="1"/>
        </p:nvSpPr>
        <p:spPr>
          <a:xfrm rot="5400000">
            <a:off x="-608398" y="73332"/>
            <a:ext cx="6858003" cy="6711298"/>
          </a:xfrm>
          <a:custGeom>
            <a:avLst/>
            <a:gdLst>
              <a:gd name="connsiteX0" fmla="*/ 0 w 6858003"/>
              <a:gd name="connsiteY0" fmla="*/ 6711298 h 6711298"/>
              <a:gd name="connsiteX1" fmla="*/ 0 w 6858003"/>
              <a:gd name="connsiteY1" fmla="*/ 2902650 h 6711298"/>
              <a:gd name="connsiteX2" fmla="*/ 25009 w 6858003"/>
              <a:gd name="connsiteY2" fmla="*/ 2902650 h 6711298"/>
              <a:gd name="connsiteX3" fmla="*/ 2119217 w 6858003"/>
              <a:gd name="connsiteY3" fmla="*/ 9599 h 6711298"/>
              <a:gd name="connsiteX4" fmla="*/ 3425528 w 6858003"/>
              <a:gd name="connsiteY4" fmla="*/ 1814207 h 6711298"/>
              <a:gd name="connsiteX5" fmla="*/ 4738787 w 6858003"/>
              <a:gd name="connsiteY5" fmla="*/ 0 h 6711298"/>
              <a:gd name="connsiteX6" fmla="*/ 6839943 w 6858003"/>
              <a:gd name="connsiteY6" fmla="*/ 2902650 h 6711298"/>
              <a:gd name="connsiteX7" fmla="*/ 6858001 w 6858003"/>
              <a:gd name="connsiteY7" fmla="*/ 2902650 h 6711298"/>
              <a:gd name="connsiteX8" fmla="*/ 6858001 w 6858003"/>
              <a:gd name="connsiteY8" fmla="*/ 2927596 h 6711298"/>
              <a:gd name="connsiteX9" fmla="*/ 6858003 w 6858003"/>
              <a:gd name="connsiteY9" fmla="*/ 2927600 h 6711298"/>
              <a:gd name="connsiteX10" fmla="*/ 6858001 w 6858003"/>
              <a:gd name="connsiteY10" fmla="*/ 2927600 h 6711298"/>
              <a:gd name="connsiteX11" fmla="*/ 6858001 w 6858003"/>
              <a:gd name="connsiteY11" fmla="*/ 6711298 h 671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3" h="6711298">
                <a:moveTo>
                  <a:pt x="0" y="6711298"/>
                </a:moveTo>
                <a:lnTo>
                  <a:pt x="0" y="2902650"/>
                </a:lnTo>
                <a:lnTo>
                  <a:pt x="25009" y="2902650"/>
                </a:lnTo>
                <a:lnTo>
                  <a:pt x="2119217" y="9599"/>
                </a:lnTo>
                <a:lnTo>
                  <a:pt x="3425528" y="1814207"/>
                </a:lnTo>
                <a:lnTo>
                  <a:pt x="4738787" y="0"/>
                </a:lnTo>
                <a:lnTo>
                  <a:pt x="6839943" y="2902650"/>
                </a:lnTo>
                <a:lnTo>
                  <a:pt x="6858001" y="2902650"/>
                </a:lnTo>
                <a:lnTo>
                  <a:pt x="6858001" y="2927596"/>
                </a:lnTo>
                <a:lnTo>
                  <a:pt x="6858003" y="2927600"/>
                </a:lnTo>
                <a:lnTo>
                  <a:pt x="6858001" y="2927600"/>
                </a:lnTo>
                <a:lnTo>
                  <a:pt x="6858001" y="6711298"/>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Picture Placeholder 17">
            <a:extLst>
              <a:ext uri="{FF2B5EF4-FFF2-40B4-BE49-F238E27FC236}">
                <a16:creationId xmlns:a16="http://schemas.microsoft.com/office/drawing/2014/main" id="{332C7C03-C254-471E-89FF-7ADF1323D000}"/>
              </a:ext>
            </a:extLst>
          </p:cNvPr>
          <p:cNvSpPr>
            <a:spLocks noGrp="1"/>
          </p:cNvSpPr>
          <p:nvPr>
            <p:ph type="pic" sz="quarter" idx="12"/>
          </p:nvPr>
        </p:nvSpPr>
        <p:spPr>
          <a:xfrm>
            <a:off x="-1002890" y="1"/>
            <a:ext cx="6711298" cy="6858003"/>
          </a:xfrm>
          <a:custGeom>
            <a:avLst/>
            <a:gdLst>
              <a:gd name="connsiteX0" fmla="*/ 0 w 6711298"/>
              <a:gd name="connsiteY0" fmla="*/ 0 h 6858003"/>
              <a:gd name="connsiteX1" fmla="*/ 3808648 w 6711298"/>
              <a:gd name="connsiteY1" fmla="*/ 0 h 6858003"/>
              <a:gd name="connsiteX2" fmla="*/ 3808648 w 6711298"/>
              <a:gd name="connsiteY2" fmla="*/ 25009 h 6858003"/>
              <a:gd name="connsiteX3" fmla="*/ 6701699 w 6711298"/>
              <a:gd name="connsiteY3" fmla="*/ 2119217 h 6858003"/>
              <a:gd name="connsiteX4" fmla="*/ 4897091 w 6711298"/>
              <a:gd name="connsiteY4" fmla="*/ 3425528 h 6858003"/>
              <a:gd name="connsiteX5" fmla="*/ 6711298 w 6711298"/>
              <a:gd name="connsiteY5" fmla="*/ 4738787 h 6858003"/>
              <a:gd name="connsiteX6" fmla="*/ 3808648 w 6711298"/>
              <a:gd name="connsiteY6" fmla="*/ 6839943 h 6858003"/>
              <a:gd name="connsiteX7" fmla="*/ 3808648 w 6711298"/>
              <a:gd name="connsiteY7" fmla="*/ 6858001 h 6858003"/>
              <a:gd name="connsiteX8" fmla="*/ 3783702 w 6711298"/>
              <a:gd name="connsiteY8" fmla="*/ 6858001 h 6858003"/>
              <a:gd name="connsiteX9" fmla="*/ 3783698 w 6711298"/>
              <a:gd name="connsiteY9" fmla="*/ 6858003 h 6858003"/>
              <a:gd name="connsiteX10" fmla="*/ 3783698 w 6711298"/>
              <a:gd name="connsiteY10" fmla="*/ 6858001 h 6858003"/>
              <a:gd name="connsiteX11" fmla="*/ 0 w 6711298"/>
              <a:gd name="connsiteY11" fmla="*/ 6858001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11298" h="6858003">
                <a:moveTo>
                  <a:pt x="0" y="0"/>
                </a:moveTo>
                <a:lnTo>
                  <a:pt x="3808648" y="0"/>
                </a:lnTo>
                <a:lnTo>
                  <a:pt x="3808648" y="25009"/>
                </a:lnTo>
                <a:lnTo>
                  <a:pt x="6701699" y="2119217"/>
                </a:lnTo>
                <a:lnTo>
                  <a:pt x="4897091" y="3425528"/>
                </a:lnTo>
                <a:lnTo>
                  <a:pt x="6711298" y="4738787"/>
                </a:lnTo>
                <a:lnTo>
                  <a:pt x="3808648" y="6839943"/>
                </a:lnTo>
                <a:lnTo>
                  <a:pt x="3808648" y="6858001"/>
                </a:lnTo>
                <a:lnTo>
                  <a:pt x="3783702" y="6858001"/>
                </a:lnTo>
                <a:lnTo>
                  <a:pt x="3783698" y="6858003"/>
                </a:lnTo>
                <a:lnTo>
                  <a:pt x="3783698" y="6858001"/>
                </a:lnTo>
                <a:lnTo>
                  <a:pt x="0" y="68580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65846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0-#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8"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9D3ECC49-4B9D-4501-9078-52CE25977097}"/>
              </a:ext>
            </a:extLst>
          </p:cNvPr>
          <p:cNvSpPr/>
          <p:nvPr userDrawn="1"/>
        </p:nvSpPr>
        <p:spPr>
          <a:xfrm rot="3123474">
            <a:off x="2674119" y="-3229649"/>
            <a:ext cx="7244862" cy="13831750"/>
          </a:xfrm>
          <a:custGeom>
            <a:avLst/>
            <a:gdLst>
              <a:gd name="connsiteX0" fmla="*/ 0 w 7244862"/>
              <a:gd name="connsiteY0" fmla="*/ 5566865 h 13831750"/>
              <a:gd name="connsiteX1" fmla="*/ 4340259 w 7244862"/>
              <a:gd name="connsiteY1" fmla="*/ 0 h 13831750"/>
              <a:gd name="connsiteX2" fmla="*/ 7244862 w 7244862"/>
              <a:gd name="connsiteY2" fmla="*/ 2264602 h 13831750"/>
              <a:gd name="connsiteX3" fmla="*/ 7244862 w 7244862"/>
              <a:gd name="connsiteY3" fmla="*/ 7428194 h 13831750"/>
              <a:gd name="connsiteX4" fmla="*/ 2252269 w 7244862"/>
              <a:gd name="connsiteY4" fmla="*/ 13831750 h 13831750"/>
              <a:gd name="connsiteX5" fmla="*/ 0 w 7244862"/>
              <a:gd name="connsiteY5" fmla="*/ 12075748 h 1383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4862" h="13831750">
                <a:moveTo>
                  <a:pt x="0" y="5566865"/>
                </a:moveTo>
                <a:lnTo>
                  <a:pt x="4340259" y="0"/>
                </a:lnTo>
                <a:lnTo>
                  <a:pt x="7244862" y="2264602"/>
                </a:lnTo>
                <a:lnTo>
                  <a:pt x="7244862" y="7428194"/>
                </a:lnTo>
                <a:lnTo>
                  <a:pt x="2252269" y="13831750"/>
                </a:lnTo>
                <a:lnTo>
                  <a:pt x="0" y="120757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eardrop 6">
            <a:extLst>
              <a:ext uri="{FF2B5EF4-FFF2-40B4-BE49-F238E27FC236}">
                <a16:creationId xmlns:a16="http://schemas.microsoft.com/office/drawing/2014/main" id="{A56D84F0-B1A3-430C-93B9-24598264C586}"/>
              </a:ext>
            </a:extLst>
          </p:cNvPr>
          <p:cNvSpPr/>
          <p:nvPr userDrawn="1"/>
        </p:nvSpPr>
        <p:spPr>
          <a:xfrm>
            <a:off x="6577489" y="376698"/>
            <a:ext cx="5400463" cy="5795503"/>
          </a:xfrm>
          <a:prstGeom prst="teardrop">
            <a:avLst>
              <a:gd name="adj" fmla="val 136291"/>
            </a:avLst>
          </a:prstGeom>
          <a:solidFill>
            <a:schemeClr val="accent5"/>
          </a:solidFill>
          <a:ln>
            <a:noFill/>
          </a:ln>
          <a:effectLst>
            <a:outerShdw blurRad="1003300" dist="342900" dir="5400000" algn="t" rotWithShape="0">
              <a:schemeClr val="accent2">
                <a:alpha val="40000"/>
              </a:schemeClr>
            </a:outerShdw>
          </a:effectLst>
        </p:spPr>
        <p:txBody>
          <a:bodyPr rot="0" spcFirstLastPara="0" vertOverflow="overflow" horzOverflow="overflow" vert="horz" wrap="square" lIns="91428" tIns="45714" rIns="91428" bIns="45714" numCol="1" spcCol="0" rtlCol="0" fromWordArt="0" anchor="t" anchorCtr="0" forceAA="0" compatLnSpc="1">
            <a:prstTxWarp prst="textNoShape">
              <a:avLst/>
            </a:prstTxWarp>
            <a:no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2144"/>
              </a:solidFill>
              <a:effectLst/>
              <a:uLnTx/>
              <a:uFillTx/>
              <a:latin typeface="Calibri"/>
              <a:ea typeface="+mn-ea"/>
              <a:cs typeface="+mn-cs"/>
            </a:endParaRPr>
          </a:p>
        </p:txBody>
      </p:sp>
      <p:sp>
        <p:nvSpPr>
          <p:cNvPr id="8" name="Oval 7">
            <a:extLst>
              <a:ext uri="{FF2B5EF4-FFF2-40B4-BE49-F238E27FC236}">
                <a16:creationId xmlns:a16="http://schemas.microsoft.com/office/drawing/2014/main" id="{6F24C4CA-CCBB-46B8-98CC-4F022E6D8A9F}"/>
              </a:ext>
            </a:extLst>
          </p:cNvPr>
          <p:cNvSpPr/>
          <p:nvPr userDrawn="1"/>
        </p:nvSpPr>
        <p:spPr>
          <a:xfrm>
            <a:off x="6302935" y="960747"/>
            <a:ext cx="5193181" cy="5193181"/>
          </a:xfrm>
          <a:prstGeom prst="ellipse">
            <a:avLst/>
          </a:prstGeom>
          <a:solidFill>
            <a:schemeClr val="accent2"/>
          </a:solidFill>
          <a:ln>
            <a:noFill/>
          </a:ln>
          <a:effectLst>
            <a:outerShdw blurRad="1003300" dist="342900" dir="5400000" algn="t" rotWithShape="0">
              <a:schemeClr val="bg1">
                <a:alpha val="40000"/>
              </a:schemeClr>
            </a:outerShdw>
          </a:effectLst>
        </p:spPr>
        <p:txBody>
          <a:bodyPr rot="0" spcFirstLastPara="0" vertOverflow="overflow" horzOverflow="overflow" vert="horz" wrap="square" lIns="91428" tIns="45714" rIns="91428" bIns="45714" numCol="1" spcCol="0" rtlCol="0" fromWordArt="0" anchor="t" anchorCtr="0" forceAA="0" compatLnSpc="1">
            <a:prstTxWarp prst="textNoShape">
              <a:avLst/>
            </a:prstTxWarp>
            <a:no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2144"/>
              </a:solidFill>
              <a:effectLst/>
              <a:uLnTx/>
              <a:uFillTx/>
              <a:latin typeface="Calibri"/>
              <a:ea typeface="+mn-ea"/>
              <a:cs typeface="+mn-cs"/>
            </a:endParaRPr>
          </a:p>
        </p:txBody>
      </p:sp>
      <p:sp>
        <p:nvSpPr>
          <p:cNvPr id="5" name="Picture Placeholder 7">
            <a:extLst>
              <a:ext uri="{FF2B5EF4-FFF2-40B4-BE49-F238E27FC236}">
                <a16:creationId xmlns:a16="http://schemas.microsoft.com/office/drawing/2014/main" id="{6DD7D6FA-8323-494C-B1F1-F88C38CB23FE}"/>
              </a:ext>
            </a:extLst>
          </p:cNvPr>
          <p:cNvSpPr>
            <a:spLocks noGrp="1"/>
          </p:cNvSpPr>
          <p:nvPr>
            <p:ph type="pic" sz="quarter" idx="11"/>
          </p:nvPr>
        </p:nvSpPr>
        <p:spPr>
          <a:xfrm>
            <a:off x="6484245" y="1142057"/>
            <a:ext cx="4830558" cy="4830558"/>
          </a:xfrm>
          <a:prstGeom prst="ellipse">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913314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3" decel="100000" fill="hold" grpId="0" nodeType="with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5"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D5236061-DB83-458B-A69A-1A56E3BF4561}"/>
              </a:ext>
            </a:extLst>
          </p:cNvPr>
          <p:cNvSpPr/>
          <p:nvPr userDrawn="1"/>
        </p:nvSpPr>
        <p:spPr>
          <a:xfrm rot="3123474">
            <a:off x="2674119" y="-3229649"/>
            <a:ext cx="7244862" cy="13831750"/>
          </a:xfrm>
          <a:custGeom>
            <a:avLst/>
            <a:gdLst>
              <a:gd name="connsiteX0" fmla="*/ 0 w 7244862"/>
              <a:gd name="connsiteY0" fmla="*/ 5566865 h 13831750"/>
              <a:gd name="connsiteX1" fmla="*/ 4340259 w 7244862"/>
              <a:gd name="connsiteY1" fmla="*/ 0 h 13831750"/>
              <a:gd name="connsiteX2" fmla="*/ 7244862 w 7244862"/>
              <a:gd name="connsiteY2" fmla="*/ 2264602 h 13831750"/>
              <a:gd name="connsiteX3" fmla="*/ 7244862 w 7244862"/>
              <a:gd name="connsiteY3" fmla="*/ 7428194 h 13831750"/>
              <a:gd name="connsiteX4" fmla="*/ 2252269 w 7244862"/>
              <a:gd name="connsiteY4" fmla="*/ 13831750 h 13831750"/>
              <a:gd name="connsiteX5" fmla="*/ 0 w 7244862"/>
              <a:gd name="connsiteY5" fmla="*/ 12075748 h 1383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4862" h="13831750">
                <a:moveTo>
                  <a:pt x="0" y="5566865"/>
                </a:moveTo>
                <a:lnTo>
                  <a:pt x="4340259" y="0"/>
                </a:lnTo>
                <a:lnTo>
                  <a:pt x="7244862" y="2264602"/>
                </a:lnTo>
                <a:lnTo>
                  <a:pt x="7244862" y="7428194"/>
                </a:lnTo>
                <a:lnTo>
                  <a:pt x="2252269" y="13831750"/>
                </a:lnTo>
                <a:lnTo>
                  <a:pt x="0" y="120757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Picture Placeholder 9">
            <a:extLst>
              <a:ext uri="{FF2B5EF4-FFF2-40B4-BE49-F238E27FC236}">
                <a16:creationId xmlns:a16="http://schemas.microsoft.com/office/drawing/2014/main" id="{5808997C-D348-44CD-A992-259F14E85AEB}"/>
              </a:ext>
            </a:extLst>
          </p:cNvPr>
          <p:cNvSpPr>
            <a:spLocks noGrp="1"/>
          </p:cNvSpPr>
          <p:nvPr>
            <p:ph type="pic" sz="quarter" idx="12"/>
          </p:nvPr>
        </p:nvSpPr>
        <p:spPr>
          <a:xfrm>
            <a:off x="6614690" y="0"/>
            <a:ext cx="5577310" cy="6858000"/>
          </a:xfrm>
          <a:custGeom>
            <a:avLst/>
            <a:gdLst>
              <a:gd name="connsiteX0" fmla="*/ 4417672 w 5577310"/>
              <a:gd name="connsiteY0" fmla="*/ 0 h 6858000"/>
              <a:gd name="connsiteX1" fmla="*/ 5577310 w 5577310"/>
              <a:gd name="connsiteY1" fmla="*/ 0 h 6858000"/>
              <a:gd name="connsiteX2" fmla="*/ 5577310 w 5577310"/>
              <a:gd name="connsiteY2" fmla="*/ 6788098 h 6858000"/>
              <a:gd name="connsiteX3" fmla="*/ 5504937 w 5577310"/>
              <a:gd name="connsiteY3" fmla="*/ 6858000 h 6858000"/>
              <a:gd name="connsiteX4" fmla="*/ 2184425 w 5577310"/>
              <a:gd name="connsiteY4" fmla="*/ 6858000 h 6858000"/>
              <a:gd name="connsiteX5" fmla="*/ 0 w 5577310"/>
              <a:gd name="connsiteY5" fmla="*/ 485912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77310" h="6858000">
                <a:moveTo>
                  <a:pt x="4417672" y="0"/>
                </a:moveTo>
                <a:lnTo>
                  <a:pt x="5577310" y="0"/>
                </a:lnTo>
                <a:lnTo>
                  <a:pt x="5577310" y="6788098"/>
                </a:lnTo>
                <a:lnTo>
                  <a:pt x="5504937" y="6858000"/>
                </a:lnTo>
                <a:lnTo>
                  <a:pt x="2184425" y="6858000"/>
                </a:lnTo>
                <a:lnTo>
                  <a:pt x="0" y="4859128"/>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425419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B767BD03-C176-44F0-8CEA-5EC04024EA33}"/>
              </a:ext>
            </a:extLst>
          </p:cNvPr>
          <p:cNvSpPr/>
          <p:nvPr userDrawn="1"/>
        </p:nvSpPr>
        <p:spPr>
          <a:xfrm rot="3123474">
            <a:off x="2674119" y="-3229649"/>
            <a:ext cx="7244862" cy="13831750"/>
          </a:xfrm>
          <a:custGeom>
            <a:avLst/>
            <a:gdLst>
              <a:gd name="connsiteX0" fmla="*/ 0 w 7244862"/>
              <a:gd name="connsiteY0" fmla="*/ 5566865 h 13831750"/>
              <a:gd name="connsiteX1" fmla="*/ 4340259 w 7244862"/>
              <a:gd name="connsiteY1" fmla="*/ 0 h 13831750"/>
              <a:gd name="connsiteX2" fmla="*/ 7244862 w 7244862"/>
              <a:gd name="connsiteY2" fmla="*/ 2264602 h 13831750"/>
              <a:gd name="connsiteX3" fmla="*/ 7244862 w 7244862"/>
              <a:gd name="connsiteY3" fmla="*/ 7428194 h 13831750"/>
              <a:gd name="connsiteX4" fmla="*/ 2252269 w 7244862"/>
              <a:gd name="connsiteY4" fmla="*/ 13831750 h 13831750"/>
              <a:gd name="connsiteX5" fmla="*/ 0 w 7244862"/>
              <a:gd name="connsiteY5" fmla="*/ 12075748 h 1383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4862" h="13831750">
                <a:moveTo>
                  <a:pt x="0" y="5566865"/>
                </a:moveTo>
                <a:lnTo>
                  <a:pt x="4340259" y="0"/>
                </a:lnTo>
                <a:lnTo>
                  <a:pt x="7244862" y="2264602"/>
                </a:lnTo>
                <a:lnTo>
                  <a:pt x="7244862" y="7428194"/>
                </a:lnTo>
                <a:lnTo>
                  <a:pt x="2252269" y="13831750"/>
                </a:lnTo>
                <a:lnTo>
                  <a:pt x="0" y="120757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Picture Placeholder 8">
            <a:extLst>
              <a:ext uri="{FF2B5EF4-FFF2-40B4-BE49-F238E27FC236}">
                <a16:creationId xmlns:a16="http://schemas.microsoft.com/office/drawing/2014/main" id="{DD846E4B-6CE4-4518-875F-64CBB09C10B3}"/>
              </a:ext>
            </a:extLst>
          </p:cNvPr>
          <p:cNvSpPr>
            <a:spLocks noGrp="1"/>
          </p:cNvSpPr>
          <p:nvPr>
            <p:ph type="pic" sz="quarter" idx="12"/>
          </p:nvPr>
        </p:nvSpPr>
        <p:spPr>
          <a:xfrm flipH="1">
            <a:off x="685798" y="822960"/>
            <a:ext cx="5410202" cy="5349240"/>
          </a:xfrm>
          <a:custGeom>
            <a:avLst/>
            <a:gdLst>
              <a:gd name="connsiteX0" fmla="*/ 6314421 w 6314421"/>
              <a:gd name="connsiteY0" fmla="*/ 2912952 h 6449528"/>
              <a:gd name="connsiteX1" fmla="*/ 159995 w 6314421"/>
              <a:gd name="connsiteY1" fmla="*/ 3774037 h 6449528"/>
              <a:gd name="connsiteX2" fmla="*/ 3261752 w 6314421"/>
              <a:gd name="connsiteY2" fmla="*/ 6449528 h 6449528"/>
              <a:gd name="connsiteX3" fmla="*/ 3095713 w 6314421"/>
              <a:gd name="connsiteY3" fmla="*/ 0 h 6449528"/>
              <a:gd name="connsiteX4" fmla="*/ 0 w 6314421"/>
              <a:gd name="connsiteY4" fmla="*/ 3498972 h 6449528"/>
              <a:gd name="connsiteX5" fmla="*/ 6163569 w 6314421"/>
              <a:gd name="connsiteY5" fmla="*/ 2714282 h 644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14421" h="6449528">
                <a:moveTo>
                  <a:pt x="6314421" y="2912952"/>
                </a:moveTo>
                <a:lnTo>
                  <a:pt x="159995" y="3774037"/>
                </a:lnTo>
                <a:lnTo>
                  <a:pt x="3261752" y="6449528"/>
                </a:lnTo>
                <a:close/>
                <a:moveTo>
                  <a:pt x="3095713" y="0"/>
                </a:moveTo>
                <a:lnTo>
                  <a:pt x="0" y="3498972"/>
                </a:lnTo>
                <a:lnTo>
                  <a:pt x="6163569" y="2714282"/>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88357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extLst>
    <p:ext uri="{DCECCB84-F9BA-43D5-87BE-67443E8EF086}">
      <p15:sldGuideLst xmlns:p15="http://schemas.microsoft.com/office/powerpoint/2012/main">
        <p15:guide id="1"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EA5B77FD-E711-4346-A3D3-8525CA849970}"/>
              </a:ext>
            </a:extLst>
          </p:cNvPr>
          <p:cNvSpPr/>
          <p:nvPr userDrawn="1"/>
        </p:nvSpPr>
        <p:spPr>
          <a:xfrm rot="3123474">
            <a:off x="2674119" y="-3229649"/>
            <a:ext cx="7244862" cy="13831750"/>
          </a:xfrm>
          <a:custGeom>
            <a:avLst/>
            <a:gdLst>
              <a:gd name="connsiteX0" fmla="*/ 0 w 7244862"/>
              <a:gd name="connsiteY0" fmla="*/ 5566865 h 13831750"/>
              <a:gd name="connsiteX1" fmla="*/ 4340259 w 7244862"/>
              <a:gd name="connsiteY1" fmla="*/ 0 h 13831750"/>
              <a:gd name="connsiteX2" fmla="*/ 7244862 w 7244862"/>
              <a:gd name="connsiteY2" fmla="*/ 2264602 h 13831750"/>
              <a:gd name="connsiteX3" fmla="*/ 7244862 w 7244862"/>
              <a:gd name="connsiteY3" fmla="*/ 7428194 h 13831750"/>
              <a:gd name="connsiteX4" fmla="*/ 2252269 w 7244862"/>
              <a:gd name="connsiteY4" fmla="*/ 13831750 h 13831750"/>
              <a:gd name="connsiteX5" fmla="*/ 0 w 7244862"/>
              <a:gd name="connsiteY5" fmla="*/ 12075748 h 1383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4862" h="13831750">
                <a:moveTo>
                  <a:pt x="0" y="5566865"/>
                </a:moveTo>
                <a:lnTo>
                  <a:pt x="4340259" y="0"/>
                </a:lnTo>
                <a:lnTo>
                  <a:pt x="7244862" y="2264602"/>
                </a:lnTo>
                <a:lnTo>
                  <a:pt x="7244862" y="7428194"/>
                </a:lnTo>
                <a:lnTo>
                  <a:pt x="2252269" y="13831750"/>
                </a:lnTo>
                <a:lnTo>
                  <a:pt x="0" y="120757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ardrop 2">
            <a:extLst>
              <a:ext uri="{FF2B5EF4-FFF2-40B4-BE49-F238E27FC236}">
                <a16:creationId xmlns:a16="http://schemas.microsoft.com/office/drawing/2014/main" id="{DF2861AE-9D3C-479A-9D3A-D403185648D0}"/>
              </a:ext>
            </a:extLst>
          </p:cNvPr>
          <p:cNvSpPr/>
          <p:nvPr userDrawn="1"/>
        </p:nvSpPr>
        <p:spPr>
          <a:xfrm rot="5400000" flipH="1">
            <a:off x="6740205" y="122408"/>
            <a:ext cx="4760360" cy="5761883"/>
          </a:xfrm>
          <a:prstGeom prst="teardrop">
            <a:avLst>
              <a:gd name="adj" fmla="val 128399"/>
            </a:avLst>
          </a:prstGeom>
          <a:solidFill>
            <a:schemeClr val="accent2"/>
          </a:solidFill>
          <a:ln>
            <a:noFill/>
          </a:ln>
          <a:effectLst/>
        </p:spPr>
        <p:txBody>
          <a:bodyPr rot="0" spcFirstLastPara="0" vertOverflow="overflow" horzOverflow="overflow" vert="horz" wrap="square" lIns="91428" tIns="45714" rIns="91428" bIns="45714" numCol="1" spcCol="0" rtlCol="0" fromWordArt="0" anchor="t" anchorCtr="0" forceAA="0" compatLnSpc="1">
            <a:prstTxWarp prst="textNoShape">
              <a:avLst/>
            </a:prstTxWarp>
            <a:no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2144"/>
              </a:solidFill>
              <a:effectLst/>
              <a:uLnTx/>
              <a:uFillTx/>
              <a:latin typeface="Calibri"/>
              <a:ea typeface="+mn-ea"/>
              <a:cs typeface="+mn-cs"/>
            </a:endParaRPr>
          </a:p>
        </p:txBody>
      </p:sp>
      <p:sp>
        <p:nvSpPr>
          <p:cNvPr id="4" name="Teardrop 3">
            <a:extLst>
              <a:ext uri="{FF2B5EF4-FFF2-40B4-BE49-F238E27FC236}">
                <a16:creationId xmlns:a16="http://schemas.microsoft.com/office/drawing/2014/main" id="{0536327D-6E35-4A69-A957-96AC531BDD0C}"/>
              </a:ext>
            </a:extLst>
          </p:cNvPr>
          <p:cNvSpPr/>
          <p:nvPr userDrawn="1"/>
        </p:nvSpPr>
        <p:spPr>
          <a:xfrm rot="5400000" flipH="1">
            <a:off x="6534491" y="20120"/>
            <a:ext cx="4760360" cy="5761883"/>
          </a:xfrm>
          <a:prstGeom prst="teardrop">
            <a:avLst>
              <a:gd name="adj" fmla="val 129111"/>
            </a:avLst>
          </a:prstGeom>
          <a:solidFill>
            <a:schemeClr val="accent5"/>
          </a:solidFill>
          <a:ln>
            <a:noFill/>
          </a:ln>
          <a:effectLst/>
        </p:spPr>
        <p:txBody>
          <a:bodyPr rot="0" spcFirstLastPara="0" vertOverflow="overflow" horzOverflow="overflow" vert="horz" wrap="square" lIns="91428" tIns="45714" rIns="91428" bIns="45714" numCol="1" spcCol="0" rtlCol="0" fromWordArt="0" anchor="t" anchorCtr="0" forceAA="0" compatLnSpc="1">
            <a:prstTxWarp prst="textNoShape">
              <a:avLst/>
            </a:prstTxWarp>
            <a:noAutofit/>
          </a:bodyPr>
          <a:lstStyle/>
          <a:p>
            <a:pPr marL="0" marR="0" lvl="0" indent="0" algn="l" defTabSz="457109"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2144"/>
              </a:solidFill>
              <a:effectLst/>
              <a:uLnTx/>
              <a:uFillTx/>
              <a:latin typeface="Calibri"/>
              <a:ea typeface="+mn-ea"/>
              <a:cs typeface="+mn-cs"/>
            </a:endParaRPr>
          </a:p>
        </p:txBody>
      </p:sp>
      <p:sp>
        <p:nvSpPr>
          <p:cNvPr id="5" name="Picture Placeholder 4">
            <a:extLst>
              <a:ext uri="{FF2B5EF4-FFF2-40B4-BE49-F238E27FC236}">
                <a16:creationId xmlns:a16="http://schemas.microsoft.com/office/drawing/2014/main" id="{5F64020F-44ED-46D0-A7DF-10D97F2CB9FB}"/>
              </a:ext>
            </a:extLst>
          </p:cNvPr>
          <p:cNvSpPr>
            <a:spLocks noGrp="1"/>
          </p:cNvSpPr>
          <p:nvPr>
            <p:ph type="pic" sz="quarter" idx="12"/>
          </p:nvPr>
        </p:nvSpPr>
        <p:spPr>
          <a:xfrm>
            <a:off x="5862034" y="-255846"/>
            <a:ext cx="6556332" cy="5416718"/>
          </a:xfrm>
          <a:custGeom>
            <a:avLst/>
            <a:gdLst>
              <a:gd name="connsiteX0" fmla="*/ 6556332 w 6556332"/>
              <a:gd name="connsiteY0" fmla="*/ 0 h 5416718"/>
              <a:gd name="connsiteX1" fmla="*/ 5761884 w 6556332"/>
              <a:gd name="connsiteY1" fmla="*/ 3036538 h 5416718"/>
              <a:gd name="connsiteX2" fmla="*/ 2880942 w 6556332"/>
              <a:gd name="connsiteY2" fmla="*/ 5416718 h 5416718"/>
              <a:gd name="connsiteX3" fmla="*/ 0 w 6556332"/>
              <a:gd name="connsiteY3" fmla="*/ 3036538 h 5416718"/>
              <a:gd name="connsiteX4" fmla="*/ 2880942 w 6556332"/>
              <a:gd name="connsiteY4" fmla="*/ 656358 h 5416718"/>
              <a:gd name="connsiteX5" fmla="*/ 6556332 w 6556332"/>
              <a:gd name="connsiteY5" fmla="*/ 0 h 5416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56332" h="5416718">
                <a:moveTo>
                  <a:pt x="6556332" y="0"/>
                </a:moveTo>
                <a:cubicBezTo>
                  <a:pt x="6026700" y="1012179"/>
                  <a:pt x="5761884" y="2024359"/>
                  <a:pt x="5761884" y="3036538"/>
                </a:cubicBezTo>
                <a:cubicBezTo>
                  <a:pt x="5761884" y="4351075"/>
                  <a:pt x="4472042" y="5416718"/>
                  <a:pt x="2880942" y="5416718"/>
                </a:cubicBezTo>
                <a:cubicBezTo>
                  <a:pt x="1289842" y="5416718"/>
                  <a:pt x="0" y="4351075"/>
                  <a:pt x="0" y="3036538"/>
                </a:cubicBezTo>
                <a:cubicBezTo>
                  <a:pt x="0" y="1722001"/>
                  <a:pt x="1289842" y="656358"/>
                  <a:pt x="2880942" y="656358"/>
                </a:cubicBezTo>
                <a:cubicBezTo>
                  <a:pt x="4106072" y="656358"/>
                  <a:pt x="5331202" y="437572"/>
                  <a:pt x="6556332" y="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85190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3" decel="100000" fill="hold" grpId="0" nodeType="with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250"/>
                                  </p:stCondLst>
                                  <p:iterate type="lt">
                                    <p:tmPct val="10000"/>
                                  </p:iterate>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CF42DB4B-280A-4DBE-9C14-BC6B2929B527}"/>
              </a:ext>
            </a:extLst>
          </p:cNvPr>
          <p:cNvSpPr/>
          <p:nvPr userDrawn="1"/>
        </p:nvSpPr>
        <p:spPr>
          <a:xfrm rot="3123474">
            <a:off x="2674119" y="-3229649"/>
            <a:ext cx="7244862" cy="13831750"/>
          </a:xfrm>
          <a:custGeom>
            <a:avLst/>
            <a:gdLst>
              <a:gd name="connsiteX0" fmla="*/ 0 w 7244862"/>
              <a:gd name="connsiteY0" fmla="*/ 5566865 h 13831750"/>
              <a:gd name="connsiteX1" fmla="*/ 4340259 w 7244862"/>
              <a:gd name="connsiteY1" fmla="*/ 0 h 13831750"/>
              <a:gd name="connsiteX2" fmla="*/ 7244862 w 7244862"/>
              <a:gd name="connsiteY2" fmla="*/ 2264602 h 13831750"/>
              <a:gd name="connsiteX3" fmla="*/ 7244862 w 7244862"/>
              <a:gd name="connsiteY3" fmla="*/ 7428194 h 13831750"/>
              <a:gd name="connsiteX4" fmla="*/ 2252269 w 7244862"/>
              <a:gd name="connsiteY4" fmla="*/ 13831750 h 13831750"/>
              <a:gd name="connsiteX5" fmla="*/ 0 w 7244862"/>
              <a:gd name="connsiteY5" fmla="*/ 12075748 h 1383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4862" h="13831750">
                <a:moveTo>
                  <a:pt x="0" y="5566865"/>
                </a:moveTo>
                <a:lnTo>
                  <a:pt x="4340259" y="0"/>
                </a:lnTo>
                <a:lnTo>
                  <a:pt x="7244862" y="2264602"/>
                </a:lnTo>
                <a:lnTo>
                  <a:pt x="7244862" y="7428194"/>
                </a:lnTo>
                <a:lnTo>
                  <a:pt x="2252269" y="13831750"/>
                </a:lnTo>
                <a:lnTo>
                  <a:pt x="0" y="120757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Picture Placeholder 9">
            <a:extLst>
              <a:ext uri="{FF2B5EF4-FFF2-40B4-BE49-F238E27FC236}">
                <a16:creationId xmlns:a16="http://schemas.microsoft.com/office/drawing/2014/main" id="{E38D773C-7B98-4B65-9B7B-E0FF024333D0}"/>
              </a:ext>
            </a:extLst>
          </p:cNvPr>
          <p:cNvSpPr>
            <a:spLocks noGrp="1"/>
          </p:cNvSpPr>
          <p:nvPr>
            <p:ph type="pic" sz="quarter" idx="11"/>
          </p:nvPr>
        </p:nvSpPr>
        <p:spPr>
          <a:xfrm>
            <a:off x="1163296" y="1408671"/>
            <a:ext cx="3998746" cy="4260987"/>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356518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8_Custom Layou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C98152D-16FC-44F6-896B-C898CDA71E54}"/>
              </a:ext>
            </a:extLst>
          </p:cNvPr>
          <p:cNvSpPr/>
          <p:nvPr userDrawn="1"/>
        </p:nvSpPr>
        <p:spPr>
          <a:xfrm rot="3123474">
            <a:off x="2674119" y="-3229649"/>
            <a:ext cx="7244862" cy="13831750"/>
          </a:xfrm>
          <a:custGeom>
            <a:avLst/>
            <a:gdLst>
              <a:gd name="connsiteX0" fmla="*/ 0 w 7244862"/>
              <a:gd name="connsiteY0" fmla="*/ 5566865 h 13831750"/>
              <a:gd name="connsiteX1" fmla="*/ 4340259 w 7244862"/>
              <a:gd name="connsiteY1" fmla="*/ 0 h 13831750"/>
              <a:gd name="connsiteX2" fmla="*/ 7244862 w 7244862"/>
              <a:gd name="connsiteY2" fmla="*/ 2264602 h 13831750"/>
              <a:gd name="connsiteX3" fmla="*/ 7244862 w 7244862"/>
              <a:gd name="connsiteY3" fmla="*/ 7428194 h 13831750"/>
              <a:gd name="connsiteX4" fmla="*/ 2252269 w 7244862"/>
              <a:gd name="connsiteY4" fmla="*/ 13831750 h 13831750"/>
              <a:gd name="connsiteX5" fmla="*/ 0 w 7244862"/>
              <a:gd name="connsiteY5" fmla="*/ 12075748 h 1383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4862" h="13831750">
                <a:moveTo>
                  <a:pt x="0" y="5566865"/>
                </a:moveTo>
                <a:lnTo>
                  <a:pt x="4340259" y="0"/>
                </a:lnTo>
                <a:lnTo>
                  <a:pt x="7244862" y="2264602"/>
                </a:lnTo>
                <a:lnTo>
                  <a:pt x="7244862" y="7428194"/>
                </a:lnTo>
                <a:lnTo>
                  <a:pt x="2252269" y="13831750"/>
                </a:lnTo>
                <a:lnTo>
                  <a:pt x="0" y="120757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Picture Placeholder 9">
            <a:extLst>
              <a:ext uri="{FF2B5EF4-FFF2-40B4-BE49-F238E27FC236}">
                <a16:creationId xmlns:a16="http://schemas.microsoft.com/office/drawing/2014/main" id="{992D66B7-38B9-4EB2-A433-0360F40984BB}"/>
              </a:ext>
            </a:extLst>
          </p:cNvPr>
          <p:cNvSpPr>
            <a:spLocks noGrp="1"/>
          </p:cNvSpPr>
          <p:nvPr>
            <p:ph type="pic" sz="quarter" idx="11"/>
          </p:nvPr>
        </p:nvSpPr>
        <p:spPr>
          <a:xfrm>
            <a:off x="2061369" y="2151683"/>
            <a:ext cx="2554635" cy="2554635"/>
          </a:xfrm>
          <a:custGeom>
            <a:avLst/>
            <a:gdLst>
              <a:gd name="connsiteX0" fmla="*/ 2359269 w 4718538"/>
              <a:gd name="connsiteY0" fmla="*/ 0 h 4718538"/>
              <a:gd name="connsiteX1" fmla="*/ 4718538 w 4718538"/>
              <a:gd name="connsiteY1" fmla="*/ 2359269 h 4718538"/>
              <a:gd name="connsiteX2" fmla="*/ 2359269 w 4718538"/>
              <a:gd name="connsiteY2" fmla="*/ 4718538 h 4718538"/>
              <a:gd name="connsiteX3" fmla="*/ 0 w 4718538"/>
              <a:gd name="connsiteY3" fmla="*/ 2359269 h 4718538"/>
              <a:gd name="connsiteX4" fmla="*/ 2359269 w 4718538"/>
              <a:gd name="connsiteY4" fmla="*/ 0 h 4718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8538" h="4718538">
                <a:moveTo>
                  <a:pt x="2359269" y="0"/>
                </a:moveTo>
                <a:cubicBezTo>
                  <a:pt x="3662257" y="0"/>
                  <a:pt x="4718538" y="1056281"/>
                  <a:pt x="4718538" y="2359269"/>
                </a:cubicBezTo>
                <a:cubicBezTo>
                  <a:pt x="4718538" y="3662257"/>
                  <a:pt x="3662257" y="4718538"/>
                  <a:pt x="2359269" y="4718538"/>
                </a:cubicBezTo>
                <a:cubicBezTo>
                  <a:pt x="1056281" y="4718538"/>
                  <a:pt x="0" y="3662257"/>
                  <a:pt x="0" y="2359269"/>
                </a:cubicBezTo>
                <a:cubicBezTo>
                  <a:pt x="0" y="1056281"/>
                  <a:pt x="1056281" y="0"/>
                  <a:pt x="2359269" y="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6" name="Picture Placeholder 9">
            <a:extLst>
              <a:ext uri="{FF2B5EF4-FFF2-40B4-BE49-F238E27FC236}">
                <a16:creationId xmlns:a16="http://schemas.microsoft.com/office/drawing/2014/main" id="{7AF5E218-7010-498E-96C9-97D1C888B96F}"/>
              </a:ext>
            </a:extLst>
          </p:cNvPr>
          <p:cNvSpPr>
            <a:spLocks noGrp="1"/>
          </p:cNvSpPr>
          <p:nvPr>
            <p:ph type="pic" sz="quarter" idx="12"/>
          </p:nvPr>
        </p:nvSpPr>
        <p:spPr>
          <a:xfrm>
            <a:off x="7409023" y="2151683"/>
            <a:ext cx="2554635" cy="2554635"/>
          </a:xfrm>
          <a:custGeom>
            <a:avLst/>
            <a:gdLst>
              <a:gd name="connsiteX0" fmla="*/ 2359269 w 4718538"/>
              <a:gd name="connsiteY0" fmla="*/ 0 h 4718538"/>
              <a:gd name="connsiteX1" fmla="*/ 4718538 w 4718538"/>
              <a:gd name="connsiteY1" fmla="*/ 2359269 h 4718538"/>
              <a:gd name="connsiteX2" fmla="*/ 2359269 w 4718538"/>
              <a:gd name="connsiteY2" fmla="*/ 4718538 h 4718538"/>
              <a:gd name="connsiteX3" fmla="*/ 0 w 4718538"/>
              <a:gd name="connsiteY3" fmla="*/ 2359269 h 4718538"/>
              <a:gd name="connsiteX4" fmla="*/ 2359269 w 4718538"/>
              <a:gd name="connsiteY4" fmla="*/ 0 h 4718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8538" h="4718538">
                <a:moveTo>
                  <a:pt x="2359269" y="0"/>
                </a:moveTo>
                <a:cubicBezTo>
                  <a:pt x="3662257" y="0"/>
                  <a:pt x="4718538" y="1056281"/>
                  <a:pt x="4718538" y="2359269"/>
                </a:cubicBezTo>
                <a:cubicBezTo>
                  <a:pt x="4718538" y="3662257"/>
                  <a:pt x="3662257" y="4718538"/>
                  <a:pt x="2359269" y="4718538"/>
                </a:cubicBezTo>
                <a:cubicBezTo>
                  <a:pt x="1056281" y="4718538"/>
                  <a:pt x="0" y="3662257"/>
                  <a:pt x="0" y="2359269"/>
                </a:cubicBezTo>
                <a:cubicBezTo>
                  <a:pt x="0" y="1056281"/>
                  <a:pt x="1056281" y="0"/>
                  <a:pt x="2359269" y="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41175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75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C952FE68-3E73-478A-B78A-8669941EEB5D}"/>
              </a:ext>
            </a:extLst>
          </p:cNvPr>
          <p:cNvSpPr>
            <a:spLocks noGrp="1"/>
          </p:cNvSpPr>
          <p:nvPr>
            <p:ph type="pic" sz="quarter" idx="11"/>
          </p:nvPr>
        </p:nvSpPr>
        <p:spPr>
          <a:xfrm>
            <a:off x="2061368" y="2173454"/>
            <a:ext cx="2511092" cy="2511092"/>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6" name="Picture Placeholder 9">
            <a:extLst>
              <a:ext uri="{FF2B5EF4-FFF2-40B4-BE49-F238E27FC236}">
                <a16:creationId xmlns:a16="http://schemas.microsoft.com/office/drawing/2014/main" id="{7882ADC2-8246-4EAC-89DE-295D1A947CC4}"/>
              </a:ext>
            </a:extLst>
          </p:cNvPr>
          <p:cNvSpPr>
            <a:spLocks noGrp="1"/>
          </p:cNvSpPr>
          <p:nvPr>
            <p:ph type="pic" sz="quarter" idx="12"/>
          </p:nvPr>
        </p:nvSpPr>
        <p:spPr>
          <a:xfrm>
            <a:off x="7430794" y="2173454"/>
            <a:ext cx="2511092" cy="2511092"/>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56807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75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97005AB-C454-43F5-B976-612D99BFD26E}"/>
              </a:ext>
            </a:extLst>
          </p:cNvPr>
          <p:cNvSpPr>
            <a:spLocks noGrp="1"/>
          </p:cNvSpPr>
          <p:nvPr>
            <p:ph type="pic" sz="quarter" idx="14"/>
          </p:nvPr>
        </p:nvSpPr>
        <p:spPr>
          <a:xfrm>
            <a:off x="7558577" y="2018895"/>
            <a:ext cx="2590795" cy="2820210"/>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9" name="Picture Placeholder 8">
            <a:extLst>
              <a:ext uri="{FF2B5EF4-FFF2-40B4-BE49-F238E27FC236}">
                <a16:creationId xmlns:a16="http://schemas.microsoft.com/office/drawing/2014/main" id="{8A77C24A-33D9-40B9-99F2-5BF4FAFB8737}"/>
              </a:ext>
            </a:extLst>
          </p:cNvPr>
          <p:cNvSpPr>
            <a:spLocks noGrp="1"/>
          </p:cNvSpPr>
          <p:nvPr>
            <p:ph type="pic" sz="quarter" idx="13"/>
          </p:nvPr>
        </p:nvSpPr>
        <p:spPr>
          <a:xfrm>
            <a:off x="4798437" y="2018894"/>
            <a:ext cx="2590795" cy="2820210"/>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8" name="Picture Placeholder 7">
            <a:extLst>
              <a:ext uri="{FF2B5EF4-FFF2-40B4-BE49-F238E27FC236}">
                <a16:creationId xmlns:a16="http://schemas.microsoft.com/office/drawing/2014/main" id="{9F9C1598-EA1A-4C5F-A72B-E2461F507321}"/>
              </a:ext>
            </a:extLst>
          </p:cNvPr>
          <p:cNvSpPr>
            <a:spLocks noGrp="1"/>
          </p:cNvSpPr>
          <p:nvPr>
            <p:ph type="pic" sz="quarter" idx="11"/>
          </p:nvPr>
        </p:nvSpPr>
        <p:spPr>
          <a:xfrm>
            <a:off x="2038295" y="2018894"/>
            <a:ext cx="2590795" cy="2820210"/>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903066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75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8"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F0D09963-C01C-4F3B-9C1F-8BE93D437BF2}"/>
              </a:ext>
            </a:extLst>
          </p:cNvPr>
          <p:cNvSpPr>
            <a:spLocks noGrp="1"/>
          </p:cNvSpPr>
          <p:nvPr>
            <p:ph type="pic" sz="quarter" idx="15"/>
          </p:nvPr>
        </p:nvSpPr>
        <p:spPr>
          <a:xfrm>
            <a:off x="8363712" y="2160275"/>
            <a:ext cx="2778836" cy="2467145"/>
          </a:xfrm>
          <a:prstGeom prst="homePlate">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6" name="Picture Placeholder 25">
            <a:extLst>
              <a:ext uri="{FF2B5EF4-FFF2-40B4-BE49-F238E27FC236}">
                <a16:creationId xmlns:a16="http://schemas.microsoft.com/office/drawing/2014/main" id="{D0A41931-0064-4585-88DE-CC1E9B4634F1}"/>
              </a:ext>
            </a:extLst>
          </p:cNvPr>
          <p:cNvSpPr>
            <a:spLocks noGrp="1"/>
          </p:cNvSpPr>
          <p:nvPr>
            <p:ph type="pic" sz="quarter" idx="14"/>
          </p:nvPr>
        </p:nvSpPr>
        <p:spPr>
          <a:xfrm>
            <a:off x="4845647" y="2195428"/>
            <a:ext cx="2778836" cy="2467145"/>
          </a:xfrm>
          <a:prstGeom prst="homePlate">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5" name="Picture Placeholder 24">
            <a:extLst>
              <a:ext uri="{FF2B5EF4-FFF2-40B4-BE49-F238E27FC236}">
                <a16:creationId xmlns:a16="http://schemas.microsoft.com/office/drawing/2014/main" id="{FB9C1957-CD88-4158-A22B-54FD7ACF0FB0}"/>
              </a:ext>
            </a:extLst>
          </p:cNvPr>
          <p:cNvSpPr>
            <a:spLocks noGrp="1"/>
          </p:cNvSpPr>
          <p:nvPr>
            <p:ph type="pic" sz="quarter" idx="11"/>
          </p:nvPr>
        </p:nvSpPr>
        <p:spPr>
          <a:xfrm>
            <a:off x="1327582" y="2195428"/>
            <a:ext cx="2778836" cy="2467145"/>
          </a:xfrm>
          <a:prstGeom prst="homePlate">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8529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ppt_x"/>
                                          </p:val>
                                        </p:tav>
                                        <p:tav tm="100000">
                                          <p:val>
                                            <p:strVal val="#ppt_x"/>
                                          </p:val>
                                        </p:tav>
                                      </p:tavLst>
                                    </p:anim>
                                    <p:anim calcmode="lin" valueType="num">
                                      <p:cBhvr additive="base">
                                        <p:cTn id="8" dur="10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iterate type="lt">
                                    <p:tmPct val="10000"/>
                                  </p:iterate>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ppt_x"/>
                                          </p:val>
                                        </p:tav>
                                        <p:tav tm="100000">
                                          <p:val>
                                            <p:strVal val="#ppt_x"/>
                                          </p:val>
                                        </p:tav>
                                      </p:tavLst>
                                    </p:anim>
                                    <p:anim calcmode="lin" valueType="num">
                                      <p:cBhvr additive="base">
                                        <p:cTn id="16"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5"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13C4519-A954-43C6-B12A-ED42E1099457}"/>
              </a:ext>
            </a:extLst>
          </p:cNvPr>
          <p:cNvSpPr/>
          <p:nvPr userDrawn="1"/>
        </p:nvSpPr>
        <p:spPr>
          <a:xfrm rot="3123474">
            <a:off x="2674119" y="-3229649"/>
            <a:ext cx="7244862" cy="13831750"/>
          </a:xfrm>
          <a:custGeom>
            <a:avLst/>
            <a:gdLst>
              <a:gd name="connsiteX0" fmla="*/ 0 w 7244862"/>
              <a:gd name="connsiteY0" fmla="*/ 5566865 h 13831750"/>
              <a:gd name="connsiteX1" fmla="*/ 4340259 w 7244862"/>
              <a:gd name="connsiteY1" fmla="*/ 0 h 13831750"/>
              <a:gd name="connsiteX2" fmla="*/ 7244862 w 7244862"/>
              <a:gd name="connsiteY2" fmla="*/ 2264602 h 13831750"/>
              <a:gd name="connsiteX3" fmla="*/ 7244862 w 7244862"/>
              <a:gd name="connsiteY3" fmla="*/ 7428194 h 13831750"/>
              <a:gd name="connsiteX4" fmla="*/ 2252269 w 7244862"/>
              <a:gd name="connsiteY4" fmla="*/ 13831750 h 13831750"/>
              <a:gd name="connsiteX5" fmla="*/ 0 w 7244862"/>
              <a:gd name="connsiteY5" fmla="*/ 12075748 h 1383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4862" h="13831750">
                <a:moveTo>
                  <a:pt x="0" y="5566865"/>
                </a:moveTo>
                <a:lnTo>
                  <a:pt x="4340259" y="0"/>
                </a:lnTo>
                <a:lnTo>
                  <a:pt x="7244862" y="2264602"/>
                </a:lnTo>
                <a:lnTo>
                  <a:pt x="7244862" y="7428194"/>
                </a:lnTo>
                <a:lnTo>
                  <a:pt x="2252269" y="13831750"/>
                </a:lnTo>
                <a:lnTo>
                  <a:pt x="0" y="120757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Picture Placeholder 8">
            <a:extLst>
              <a:ext uri="{FF2B5EF4-FFF2-40B4-BE49-F238E27FC236}">
                <a16:creationId xmlns:a16="http://schemas.microsoft.com/office/drawing/2014/main" id="{3FA929BB-EC68-40D9-BB5D-394C62A4BDB4}"/>
              </a:ext>
            </a:extLst>
          </p:cNvPr>
          <p:cNvSpPr>
            <a:spLocks noGrp="1"/>
          </p:cNvSpPr>
          <p:nvPr>
            <p:ph type="pic" sz="quarter" idx="11"/>
          </p:nvPr>
        </p:nvSpPr>
        <p:spPr>
          <a:xfrm>
            <a:off x="0" y="0"/>
            <a:ext cx="4838700"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10" name="Picture Placeholder 9">
            <a:extLst>
              <a:ext uri="{FF2B5EF4-FFF2-40B4-BE49-F238E27FC236}">
                <a16:creationId xmlns:a16="http://schemas.microsoft.com/office/drawing/2014/main" id="{D62CDEE1-3DF2-47EF-9442-8768E0D60E7E}"/>
              </a:ext>
            </a:extLst>
          </p:cNvPr>
          <p:cNvSpPr>
            <a:spLocks noGrp="1"/>
          </p:cNvSpPr>
          <p:nvPr>
            <p:ph type="pic" sz="quarter" idx="12"/>
          </p:nvPr>
        </p:nvSpPr>
        <p:spPr>
          <a:xfrm>
            <a:off x="3234266" y="4495800"/>
            <a:ext cx="2385485" cy="23622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91948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9642B110-2D08-4D07-ABF5-714025FC8A96}"/>
              </a:ext>
            </a:extLst>
          </p:cNvPr>
          <p:cNvSpPr>
            <a:spLocks noGrp="1"/>
          </p:cNvSpPr>
          <p:nvPr>
            <p:ph type="pic" sz="quarter" idx="11"/>
          </p:nvPr>
        </p:nvSpPr>
        <p:spPr>
          <a:xfrm>
            <a:off x="7413334" y="0"/>
            <a:ext cx="4064002"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2457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DD88D2C-D2D6-4F6E-AAAB-14CDBDA4AFE7}"/>
              </a:ext>
            </a:extLst>
          </p:cNvPr>
          <p:cNvSpPr>
            <a:spLocks noGrp="1"/>
          </p:cNvSpPr>
          <p:nvPr>
            <p:ph type="pic" sz="quarter" idx="11"/>
          </p:nvPr>
        </p:nvSpPr>
        <p:spPr>
          <a:xfrm>
            <a:off x="1296664" y="1498802"/>
            <a:ext cx="3855215" cy="3860396"/>
          </a:xfrm>
          <a:prstGeom prst="chord">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06594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FE1C861C-79ED-41AC-989A-16DBD1D611CC}"/>
              </a:ext>
            </a:extLst>
          </p:cNvPr>
          <p:cNvSpPr>
            <a:spLocks noGrp="1"/>
          </p:cNvSpPr>
          <p:nvPr>
            <p:ph type="pic" sz="quarter" idx="12"/>
          </p:nvPr>
        </p:nvSpPr>
        <p:spPr>
          <a:xfrm>
            <a:off x="5531255" y="0"/>
            <a:ext cx="5538651" cy="3257550"/>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9" name="Picture Placeholder 8">
            <a:extLst>
              <a:ext uri="{FF2B5EF4-FFF2-40B4-BE49-F238E27FC236}">
                <a16:creationId xmlns:a16="http://schemas.microsoft.com/office/drawing/2014/main" id="{86B9A43A-BE0B-409D-861E-6813137EF452}"/>
              </a:ext>
            </a:extLst>
          </p:cNvPr>
          <p:cNvSpPr>
            <a:spLocks noGrp="1"/>
          </p:cNvSpPr>
          <p:nvPr>
            <p:ph type="pic" sz="quarter" idx="11"/>
          </p:nvPr>
        </p:nvSpPr>
        <p:spPr>
          <a:xfrm>
            <a:off x="5466695" y="3600450"/>
            <a:ext cx="5667767" cy="3257550"/>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21315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iterate type="lt">
                                    <p:tmPct val="10000"/>
                                  </p:iterate>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ppt_x"/>
                                          </p:val>
                                        </p:tav>
                                        <p:tav tm="100000">
                                          <p:val>
                                            <p:strVal val="#ppt_x"/>
                                          </p:val>
                                        </p:tav>
                                      </p:tavLst>
                                    </p:anim>
                                    <p:anim calcmode="lin" valueType="num">
                                      <p:cBhvr additive="base">
                                        <p:cTn id="12" dur="1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26E6011-9A3B-4757-9A8E-A4BF4BC8F53F}"/>
              </a:ext>
            </a:extLst>
          </p:cNvPr>
          <p:cNvSpPr>
            <a:spLocks noGrp="1"/>
          </p:cNvSpPr>
          <p:nvPr>
            <p:ph type="pic" sz="quarter" idx="11"/>
          </p:nvPr>
        </p:nvSpPr>
        <p:spPr>
          <a:xfrm>
            <a:off x="-19050" y="0"/>
            <a:ext cx="12211050"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19526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E65409F8-64DA-4968-92ED-DA4281FAE8AA}"/>
              </a:ext>
            </a:extLst>
          </p:cNvPr>
          <p:cNvSpPr>
            <a:spLocks noGrp="1"/>
          </p:cNvSpPr>
          <p:nvPr>
            <p:ph type="pic" sz="quarter" idx="12"/>
          </p:nvPr>
        </p:nvSpPr>
        <p:spPr>
          <a:xfrm>
            <a:off x="0" y="-65314"/>
            <a:ext cx="12192000" cy="3549112"/>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16305589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250" fill="hold"/>
                                            <p:tgtEl>
                                              <p:spTgt spid="6"/>
                                            </p:tgtEl>
                                            <p:attrNameLst>
                                              <p:attrName>ppt_x</p:attrName>
                                            </p:attrNameLst>
                                          </p:cBhvr>
                                          <p:tavLst>
                                            <p:tav tm="0">
                                              <p:val>
                                                <p:strVal val="1+#ppt_w/2"/>
                                              </p:val>
                                            </p:tav>
                                            <p:tav tm="100000">
                                              <p:val>
                                                <p:strVal val="#ppt_x"/>
                                              </p:val>
                                            </p:tav>
                                          </p:tavLst>
                                        </p:anim>
                                        <p:anim calcmode="lin" valueType="num">
                                          <p:cBhvr additive="base">
                                            <p:cTn id="12" dur="32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3250" fill="hold"/>
                                            <p:tgtEl>
                                              <p:spTgt spid="7"/>
                                            </p:tgtEl>
                                            <p:attrNameLst>
                                              <p:attrName>ppt_x</p:attrName>
                                            </p:attrNameLst>
                                          </p:cBhvr>
                                          <p:tavLst>
                                            <p:tav tm="0">
                                              <p:val>
                                                <p:strVal val="0-#ppt_w/2"/>
                                              </p:val>
                                            </p:tav>
                                            <p:tav tm="100000">
                                              <p:val>
                                                <p:strVal val="#ppt_x"/>
                                              </p:val>
                                            </p:tav>
                                          </p:tavLst>
                                        </p:anim>
                                        <p:anim calcmode="lin" valueType="num">
                                          <p:cBhvr additive="base">
                                            <p:cTn id="16" dur="32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3250" fill="hold"/>
                                            <p:tgtEl>
                                              <p:spTgt spid="8"/>
                                            </p:tgtEl>
                                            <p:attrNameLst>
                                              <p:attrName>ppt_x</p:attrName>
                                            </p:attrNameLst>
                                          </p:cBhvr>
                                          <p:tavLst>
                                            <p:tav tm="0">
                                              <p:val>
                                                <p:strVal val="#ppt_x"/>
                                              </p:val>
                                            </p:tav>
                                            <p:tav tm="100000">
                                              <p:val>
                                                <p:strVal val="#ppt_x"/>
                                              </p:val>
                                            </p:tav>
                                          </p:tavLst>
                                        </p:anim>
                                        <p:anim calcmode="lin" valueType="num">
                                          <p:cBhvr additive="base">
                                            <p:cTn id="20" dur="325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3250" fill="hold"/>
                                            <p:tgtEl>
                                              <p:spTgt spid="11"/>
                                            </p:tgtEl>
                                            <p:attrNameLst>
                                              <p:attrName>ppt_x</p:attrName>
                                            </p:attrNameLst>
                                          </p:cBhvr>
                                          <p:tavLst>
                                            <p:tav tm="0">
                                              <p:val>
                                                <p:strVal val="#ppt_x"/>
                                              </p:val>
                                            </p:tav>
                                            <p:tav tm="100000">
                                              <p:val>
                                                <p:strVal val="#ppt_x"/>
                                              </p:val>
                                            </p:tav>
                                          </p:tavLst>
                                        </p:anim>
                                        <p:anim calcmode="lin" valueType="num">
                                          <p:cBhvr additive="base">
                                            <p:cTn id="24" dur="32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animBg="1"/>
          <p:bldP spid="7" grpId="0" animBg="1"/>
          <p:bldP spid="6" grpId="0" animBg="1"/>
          <p:bldP spid="9" grpId="0" animBg="1"/>
        </p:bldLst>
      </p:timing>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B4D53072-031E-4765-B851-2E57AEEB14AE}"/>
              </a:ext>
            </a:extLst>
          </p:cNvPr>
          <p:cNvSpPr>
            <a:spLocks noGrp="1"/>
          </p:cNvSpPr>
          <p:nvPr>
            <p:ph type="pic" sz="quarter" idx="17"/>
          </p:nvPr>
        </p:nvSpPr>
        <p:spPr>
          <a:xfrm>
            <a:off x="685800" y="3897824"/>
            <a:ext cx="5410200" cy="2960176"/>
          </a:xfrm>
          <a:custGeom>
            <a:avLst/>
            <a:gdLst>
              <a:gd name="connsiteX0" fmla="*/ 2834640 w 5669280"/>
              <a:gd name="connsiteY0" fmla="*/ 0 h 2960176"/>
              <a:gd name="connsiteX1" fmla="*/ 5669280 w 5669280"/>
              <a:gd name="connsiteY1" fmla="*/ 2834640 h 2960176"/>
              <a:gd name="connsiteX2" fmla="*/ 5662941 w 5669280"/>
              <a:gd name="connsiteY2" fmla="*/ 2960176 h 2960176"/>
              <a:gd name="connsiteX3" fmla="*/ 6339 w 5669280"/>
              <a:gd name="connsiteY3" fmla="*/ 2960176 h 2960176"/>
              <a:gd name="connsiteX4" fmla="*/ 0 w 5669280"/>
              <a:gd name="connsiteY4" fmla="*/ 2834640 h 2960176"/>
              <a:gd name="connsiteX5" fmla="*/ 2834640 w 5669280"/>
              <a:gd name="connsiteY5" fmla="*/ 0 h 2960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69280" h="2960176">
                <a:moveTo>
                  <a:pt x="2834640" y="0"/>
                </a:moveTo>
                <a:cubicBezTo>
                  <a:pt x="4400169" y="0"/>
                  <a:pt x="5669280" y="1269112"/>
                  <a:pt x="5669280" y="2834640"/>
                </a:cubicBezTo>
                <a:lnTo>
                  <a:pt x="5662941" y="2960176"/>
                </a:lnTo>
                <a:lnTo>
                  <a:pt x="6339" y="2960176"/>
                </a:lnTo>
                <a:lnTo>
                  <a:pt x="0" y="2834640"/>
                </a:lnTo>
                <a:cubicBezTo>
                  <a:pt x="0" y="1269112"/>
                  <a:pt x="1269112" y="0"/>
                  <a:pt x="2834640" y="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6" name="Picture Placeholder 5">
            <a:extLst>
              <a:ext uri="{FF2B5EF4-FFF2-40B4-BE49-F238E27FC236}">
                <a16:creationId xmlns:a16="http://schemas.microsoft.com/office/drawing/2014/main" id="{336EDF9E-DE31-4F0D-90AC-9B77FE8753E3}"/>
              </a:ext>
            </a:extLst>
          </p:cNvPr>
          <p:cNvSpPr>
            <a:spLocks noGrp="1"/>
          </p:cNvSpPr>
          <p:nvPr>
            <p:ph type="pic" sz="quarter" idx="12"/>
          </p:nvPr>
        </p:nvSpPr>
        <p:spPr>
          <a:xfrm>
            <a:off x="7237650" y="914400"/>
            <a:ext cx="3621496" cy="3461726"/>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725256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4" decel="100000" fill="hold" grpId="0" nodeType="with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F1E386A5-989B-4187-8214-3F0E8F45C23F}"/>
              </a:ext>
            </a:extLst>
          </p:cNvPr>
          <p:cNvSpPr>
            <a:spLocks noGrp="1"/>
          </p:cNvSpPr>
          <p:nvPr>
            <p:ph type="pic" sz="quarter" idx="11"/>
          </p:nvPr>
        </p:nvSpPr>
        <p:spPr>
          <a:xfrm>
            <a:off x="1551612" y="1723423"/>
            <a:ext cx="2130263" cy="2075246"/>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18" name="Picture Placeholder 17">
            <a:extLst>
              <a:ext uri="{FF2B5EF4-FFF2-40B4-BE49-F238E27FC236}">
                <a16:creationId xmlns:a16="http://schemas.microsoft.com/office/drawing/2014/main" id="{82A708B8-D53E-4F8F-8481-219486D8B24B}"/>
              </a:ext>
            </a:extLst>
          </p:cNvPr>
          <p:cNvSpPr>
            <a:spLocks noGrp="1"/>
          </p:cNvSpPr>
          <p:nvPr>
            <p:ph type="pic" sz="quarter" idx="12"/>
          </p:nvPr>
        </p:nvSpPr>
        <p:spPr>
          <a:xfrm>
            <a:off x="3965737" y="1292622"/>
            <a:ext cx="2130263" cy="2075246"/>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19" name="Picture Placeholder 18">
            <a:extLst>
              <a:ext uri="{FF2B5EF4-FFF2-40B4-BE49-F238E27FC236}">
                <a16:creationId xmlns:a16="http://schemas.microsoft.com/office/drawing/2014/main" id="{4F273E4A-B098-4EDF-8790-8F8A490B5D7C}"/>
              </a:ext>
            </a:extLst>
          </p:cNvPr>
          <p:cNvSpPr>
            <a:spLocks noGrp="1"/>
          </p:cNvSpPr>
          <p:nvPr>
            <p:ph type="pic" sz="quarter" idx="13"/>
          </p:nvPr>
        </p:nvSpPr>
        <p:spPr>
          <a:xfrm>
            <a:off x="3427880" y="3688740"/>
            <a:ext cx="2130263" cy="2075246"/>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0" name="Picture Placeholder 19">
            <a:extLst>
              <a:ext uri="{FF2B5EF4-FFF2-40B4-BE49-F238E27FC236}">
                <a16:creationId xmlns:a16="http://schemas.microsoft.com/office/drawing/2014/main" id="{BAEE5ACB-AD37-4DDB-8252-9D1773BA8AC0}"/>
              </a:ext>
            </a:extLst>
          </p:cNvPr>
          <p:cNvSpPr>
            <a:spLocks noGrp="1"/>
          </p:cNvSpPr>
          <p:nvPr>
            <p:ph type="pic" sz="quarter" idx="14"/>
          </p:nvPr>
        </p:nvSpPr>
        <p:spPr>
          <a:xfrm>
            <a:off x="729891" y="4096954"/>
            <a:ext cx="2130263" cy="2075246"/>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48260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ppt_x"/>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iterate type="lt">
                                    <p:tmPct val="10000"/>
                                  </p:iterate>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ppt_x"/>
                                          </p:val>
                                        </p:tav>
                                        <p:tav tm="100000">
                                          <p:val>
                                            <p:strVal val="#ppt_x"/>
                                          </p:val>
                                        </p:tav>
                                      </p:tavLst>
                                    </p:anim>
                                    <p:anim calcmode="lin" valueType="num">
                                      <p:cBhvr additive="base">
                                        <p:cTn id="12" dur="10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1" decel="100000" fill="hold" grpId="0" nodeType="withEffect">
                                  <p:stCondLst>
                                    <p:cond delay="250"/>
                                  </p:stCondLst>
                                  <p:iterate type="lt">
                                    <p:tmPct val="10000"/>
                                  </p:iterate>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ppt_x"/>
                                          </p:val>
                                        </p:tav>
                                        <p:tav tm="100000">
                                          <p:val>
                                            <p:strVal val="#ppt_x"/>
                                          </p:val>
                                        </p:tav>
                                      </p:tavLst>
                                    </p:anim>
                                    <p:anim calcmode="lin" valueType="num">
                                      <p:cBhvr additive="base">
                                        <p:cTn id="16" dur="1000" fill="hold"/>
                                        <p:tgtEl>
                                          <p:spTgt spid="18"/>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0"/>
                                  </p:stCondLst>
                                  <p:iterate type="lt">
                                    <p:tmPct val="10000"/>
                                  </p:iterate>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1000" fill="hold"/>
                                        <p:tgtEl>
                                          <p:spTgt spid="16"/>
                                        </p:tgtEl>
                                        <p:attrNameLst>
                                          <p:attrName>ppt_x</p:attrName>
                                        </p:attrNameLst>
                                      </p:cBhvr>
                                      <p:tavLst>
                                        <p:tav tm="0">
                                          <p:val>
                                            <p:strVal val="#ppt_x"/>
                                          </p:val>
                                        </p:tav>
                                        <p:tav tm="100000">
                                          <p:val>
                                            <p:strVal val="#ppt_x"/>
                                          </p:val>
                                        </p:tav>
                                      </p:tavLst>
                                    </p:anim>
                                    <p:anim calcmode="lin" valueType="num">
                                      <p:cBhvr additive="base">
                                        <p:cTn id="20"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animBg="1"/>
      <p:bldP spid="20"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20_Custom Layout">
    <p:bg>
      <p:bgRef idx="1001">
        <a:schemeClr val="bg1"/>
      </p:bgRef>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8AE3B47-5DE1-4CCC-9095-80DF1A787875}"/>
              </a:ext>
            </a:extLst>
          </p:cNvPr>
          <p:cNvSpPr>
            <a:spLocks noGrp="1"/>
          </p:cNvSpPr>
          <p:nvPr>
            <p:ph type="pic" sz="quarter" idx="17"/>
          </p:nvPr>
        </p:nvSpPr>
        <p:spPr>
          <a:xfrm>
            <a:off x="705302" y="489589"/>
            <a:ext cx="5390698" cy="6067965"/>
          </a:xfrm>
          <a:prstGeom prst="chord">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69616392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571E805-B9D6-4819-BBCE-BF7117454EEC}"/>
              </a:ext>
            </a:extLst>
          </p:cNvPr>
          <p:cNvSpPr>
            <a:spLocks noGrp="1"/>
          </p:cNvSpPr>
          <p:nvPr>
            <p:ph type="pic" sz="quarter" idx="12"/>
          </p:nvPr>
        </p:nvSpPr>
        <p:spPr>
          <a:xfrm>
            <a:off x="1360167" y="2331281"/>
            <a:ext cx="4031885" cy="2587443"/>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045417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467A315-3362-4609-92AE-8D7DFEB66917}"/>
              </a:ext>
            </a:extLst>
          </p:cNvPr>
          <p:cNvSpPr>
            <a:spLocks noGrp="1"/>
          </p:cNvSpPr>
          <p:nvPr>
            <p:ph type="pic" sz="quarter" idx="12"/>
          </p:nvPr>
        </p:nvSpPr>
        <p:spPr>
          <a:xfrm>
            <a:off x="7870669" y="1232113"/>
            <a:ext cx="2316061" cy="4454472"/>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8171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467A315-3362-4609-92AE-8D7DFEB66917}"/>
              </a:ext>
            </a:extLst>
          </p:cNvPr>
          <p:cNvSpPr>
            <a:spLocks noGrp="1"/>
          </p:cNvSpPr>
          <p:nvPr>
            <p:ph type="pic" sz="quarter" idx="12"/>
          </p:nvPr>
        </p:nvSpPr>
        <p:spPr>
          <a:xfrm>
            <a:off x="1344551" y="1774555"/>
            <a:ext cx="3747856" cy="2146517"/>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53384349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3250" fill="hold"/>
                                            <p:tgtEl>
                                              <p:spTgt spid="71"/>
                                            </p:tgtEl>
                                            <p:attrNameLst>
                                              <p:attrName>ppt_x</p:attrName>
                                            </p:attrNameLst>
                                          </p:cBhvr>
                                          <p:tavLst>
                                            <p:tav tm="0">
                                              <p:val>
                                                <p:strVal val="0-#ppt_w/2"/>
                                              </p:val>
                                            </p:tav>
                                            <p:tav tm="100000">
                                              <p:val>
                                                <p:strVal val="#ppt_x"/>
                                              </p:val>
                                            </p:tav>
                                          </p:tavLst>
                                        </p:anim>
                                        <p:anim calcmode="lin" valueType="num">
                                          <p:cBhvr additive="base">
                                            <p:cTn id="16" dur="325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 grpId="0" animBg="1"/>
        </p:bldLst>
      </p:timing>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2BC0B466-FC42-48B8-9C45-BC833C3729CD}"/>
              </a:ext>
            </a:extLst>
          </p:cNvPr>
          <p:cNvSpPr>
            <a:spLocks noGrp="1"/>
          </p:cNvSpPr>
          <p:nvPr>
            <p:ph type="pic" sz="quarter" idx="11"/>
          </p:nvPr>
        </p:nvSpPr>
        <p:spPr>
          <a:xfrm>
            <a:off x="-19050" y="-65314"/>
            <a:ext cx="12230100" cy="3586838"/>
          </a:xfrm>
          <a:custGeom>
            <a:avLst/>
            <a:gdLst>
              <a:gd name="connsiteX0" fmla="*/ 0 w 12211050"/>
              <a:gd name="connsiteY0" fmla="*/ 0 h 3586838"/>
              <a:gd name="connsiteX1" fmla="*/ 12211050 w 12211050"/>
              <a:gd name="connsiteY1" fmla="*/ 0 h 3586838"/>
              <a:gd name="connsiteX2" fmla="*/ 12211050 w 12211050"/>
              <a:gd name="connsiteY2" fmla="*/ 3586838 h 3586838"/>
              <a:gd name="connsiteX3" fmla="*/ 10098889 w 12211050"/>
              <a:gd name="connsiteY3" fmla="*/ 1825736 h 3586838"/>
              <a:gd name="connsiteX4" fmla="*/ 0 w 12211050"/>
              <a:gd name="connsiteY4" fmla="*/ 3504655 h 3586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1050" h="3586838">
                <a:moveTo>
                  <a:pt x="0" y="0"/>
                </a:moveTo>
                <a:lnTo>
                  <a:pt x="12211050" y="0"/>
                </a:lnTo>
                <a:lnTo>
                  <a:pt x="12211050" y="3586838"/>
                </a:lnTo>
                <a:lnTo>
                  <a:pt x="10098889" y="1825736"/>
                </a:lnTo>
                <a:lnTo>
                  <a:pt x="0" y="3504655"/>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3808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ppt_x"/>
                                          </p:val>
                                        </p:tav>
                                        <p:tav tm="100000">
                                          <p:val>
                                            <p:strVal val="#ppt_x"/>
                                          </p:val>
                                        </p:tav>
                                      </p:tavLst>
                                    </p:anim>
                                    <p:anim calcmode="lin" valueType="num">
                                      <p:cBhvr additive="base">
                                        <p:cTn id="8" dur="10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51A37A68-B1FD-46CF-A333-10CBACF2FB37}"/>
              </a:ext>
            </a:extLst>
          </p:cNvPr>
          <p:cNvSpPr/>
          <p:nvPr userDrawn="1"/>
        </p:nvSpPr>
        <p:spPr>
          <a:xfrm rot="3123474">
            <a:off x="2674119" y="-3229649"/>
            <a:ext cx="7244862" cy="13831750"/>
          </a:xfrm>
          <a:custGeom>
            <a:avLst/>
            <a:gdLst>
              <a:gd name="connsiteX0" fmla="*/ 0 w 7244862"/>
              <a:gd name="connsiteY0" fmla="*/ 5566865 h 13831750"/>
              <a:gd name="connsiteX1" fmla="*/ 4340259 w 7244862"/>
              <a:gd name="connsiteY1" fmla="*/ 0 h 13831750"/>
              <a:gd name="connsiteX2" fmla="*/ 7244862 w 7244862"/>
              <a:gd name="connsiteY2" fmla="*/ 2264602 h 13831750"/>
              <a:gd name="connsiteX3" fmla="*/ 7244862 w 7244862"/>
              <a:gd name="connsiteY3" fmla="*/ 7428194 h 13831750"/>
              <a:gd name="connsiteX4" fmla="*/ 2252269 w 7244862"/>
              <a:gd name="connsiteY4" fmla="*/ 13831750 h 13831750"/>
              <a:gd name="connsiteX5" fmla="*/ 0 w 7244862"/>
              <a:gd name="connsiteY5" fmla="*/ 12075748 h 1383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244862" h="13831750">
                <a:moveTo>
                  <a:pt x="0" y="5566865"/>
                </a:moveTo>
                <a:lnTo>
                  <a:pt x="4340259" y="0"/>
                </a:lnTo>
                <a:lnTo>
                  <a:pt x="7244862" y="2264602"/>
                </a:lnTo>
                <a:lnTo>
                  <a:pt x="7244862" y="7428194"/>
                </a:lnTo>
                <a:lnTo>
                  <a:pt x="2252269" y="13831750"/>
                </a:lnTo>
                <a:lnTo>
                  <a:pt x="0" y="12075748"/>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1005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269874EB-8370-414F-9B50-95CB83CFB813}"/>
              </a:ext>
            </a:extLst>
          </p:cNvPr>
          <p:cNvSpPr>
            <a:spLocks noGrp="1"/>
          </p:cNvSpPr>
          <p:nvPr>
            <p:ph type="pic" sz="quarter" idx="11"/>
          </p:nvPr>
        </p:nvSpPr>
        <p:spPr>
          <a:xfrm>
            <a:off x="-19050" y="0"/>
            <a:ext cx="12211050"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95992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7D73C305-33E7-4C3B-844F-581D0E3B7810}"/>
              </a:ext>
            </a:extLst>
          </p:cNvPr>
          <p:cNvSpPr>
            <a:spLocks noGrp="1"/>
          </p:cNvSpPr>
          <p:nvPr userDrawn="1">
            <p:ph type="pic" sz="quarter" idx="13"/>
          </p:nvPr>
        </p:nvSpPr>
        <p:spPr>
          <a:xfrm flipH="1">
            <a:off x="3885979" y="0"/>
            <a:ext cx="4420042" cy="5962650"/>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698395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75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extLst>
    <p:ext uri="{DCECCB84-F9BA-43D5-87BE-67443E8EF086}">
      <p15:sldGuideLst xmlns:p15="http://schemas.microsoft.com/office/powerpoint/2012/main">
        <p15:guide id="1" pos="384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7657F53-E9D5-45EB-9E92-650AAC7276CC}"/>
              </a:ext>
            </a:extLst>
          </p:cNvPr>
          <p:cNvSpPr>
            <a:spLocks noGrp="1"/>
          </p:cNvSpPr>
          <p:nvPr>
            <p:ph type="pic" sz="quarter" idx="13"/>
          </p:nvPr>
        </p:nvSpPr>
        <p:spPr>
          <a:xfrm>
            <a:off x="0" y="-1"/>
            <a:ext cx="12192000" cy="3715934"/>
          </a:xfrm>
          <a:custGeom>
            <a:avLst/>
            <a:gdLst>
              <a:gd name="connsiteX0" fmla="*/ 0 w 12192000"/>
              <a:gd name="connsiteY0" fmla="*/ 0 h 3715934"/>
              <a:gd name="connsiteX1" fmla="*/ 12192000 w 12192000"/>
              <a:gd name="connsiteY1" fmla="*/ 0 h 3715934"/>
              <a:gd name="connsiteX2" fmla="*/ 12192000 w 12192000"/>
              <a:gd name="connsiteY2" fmla="*/ 2323114 h 3715934"/>
              <a:gd name="connsiteX3" fmla="*/ 12028066 w 12192000"/>
              <a:gd name="connsiteY3" fmla="*/ 2292984 h 3715934"/>
              <a:gd name="connsiteX4" fmla="*/ 11046459 w 12192000"/>
              <a:gd name="connsiteY4" fmla="*/ 2225255 h 3715934"/>
              <a:gd name="connsiteX5" fmla="*/ 9066276 w 12192000"/>
              <a:gd name="connsiteY5" fmla="*/ 3407208 h 3715934"/>
              <a:gd name="connsiteX6" fmla="*/ 7368975 w 12192000"/>
              <a:gd name="connsiteY6" fmla="*/ 2902605 h 3715934"/>
              <a:gd name="connsiteX7" fmla="*/ 5329478 w 12192000"/>
              <a:gd name="connsiteY7" fmla="*/ 3407208 h 3715934"/>
              <a:gd name="connsiteX8" fmla="*/ 2331826 w 12192000"/>
              <a:gd name="connsiteY8" fmla="*/ 2957157 h 3715934"/>
              <a:gd name="connsiteX9" fmla="*/ 6023 w 12192000"/>
              <a:gd name="connsiteY9" fmla="*/ 3713493 h 3715934"/>
              <a:gd name="connsiteX10" fmla="*/ 0 w 12192000"/>
              <a:gd name="connsiteY10" fmla="*/ 3715934 h 3715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715934">
                <a:moveTo>
                  <a:pt x="0" y="0"/>
                </a:moveTo>
                <a:lnTo>
                  <a:pt x="12192000" y="0"/>
                </a:lnTo>
                <a:lnTo>
                  <a:pt x="12192000" y="2323114"/>
                </a:lnTo>
                <a:lnTo>
                  <a:pt x="12028066" y="2292984"/>
                </a:lnTo>
                <a:cubicBezTo>
                  <a:pt x="11638354" y="2226143"/>
                  <a:pt x="11276016" y="2189739"/>
                  <a:pt x="11046459" y="2225255"/>
                </a:cubicBezTo>
                <a:cubicBezTo>
                  <a:pt x="10311875" y="2338904"/>
                  <a:pt x="9969677" y="3407208"/>
                  <a:pt x="9066276" y="3407208"/>
                </a:cubicBezTo>
                <a:cubicBezTo>
                  <a:pt x="8158311" y="3407208"/>
                  <a:pt x="7989494" y="2902605"/>
                  <a:pt x="7368975" y="2902605"/>
                </a:cubicBezTo>
                <a:cubicBezTo>
                  <a:pt x="6743894" y="2902605"/>
                  <a:pt x="6292194" y="3407208"/>
                  <a:pt x="5329478" y="3407208"/>
                </a:cubicBezTo>
                <a:cubicBezTo>
                  <a:pt x="4371325" y="3407208"/>
                  <a:pt x="3180476" y="2902605"/>
                  <a:pt x="2331826" y="2957157"/>
                </a:cubicBezTo>
                <a:cubicBezTo>
                  <a:pt x="1907501" y="2986705"/>
                  <a:pt x="903721" y="3353793"/>
                  <a:pt x="6023" y="3713493"/>
                </a:cubicBezTo>
                <a:lnTo>
                  <a:pt x="0" y="3715934"/>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7381584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E2900DB-E787-4AC7-B28F-FE6A5F5D4DA6}"/>
              </a:ext>
            </a:extLst>
          </p:cNvPr>
          <p:cNvSpPr>
            <a:spLocks noGrp="1"/>
          </p:cNvSpPr>
          <p:nvPr>
            <p:ph type="pic" sz="quarter" idx="13"/>
          </p:nvPr>
        </p:nvSpPr>
        <p:spPr>
          <a:xfrm>
            <a:off x="7912610" y="0"/>
            <a:ext cx="4279391" cy="6858000"/>
          </a:xfrm>
          <a:custGeom>
            <a:avLst/>
            <a:gdLst>
              <a:gd name="connsiteX0" fmla="*/ 0 w 5637929"/>
              <a:gd name="connsiteY0" fmla="*/ 0 h 6858000"/>
              <a:gd name="connsiteX1" fmla="*/ 5637929 w 5637929"/>
              <a:gd name="connsiteY1" fmla="*/ 0 h 6858000"/>
              <a:gd name="connsiteX2" fmla="*/ 5637929 w 5637929"/>
              <a:gd name="connsiteY2" fmla="*/ 6858000 h 6858000"/>
              <a:gd name="connsiteX3" fmla="*/ 0 w 563792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637929" h="6858000">
                <a:moveTo>
                  <a:pt x="0" y="0"/>
                </a:moveTo>
                <a:lnTo>
                  <a:pt x="5637929" y="0"/>
                </a:lnTo>
                <a:lnTo>
                  <a:pt x="5637929" y="6858000"/>
                </a:lnTo>
                <a:lnTo>
                  <a:pt x="0" y="6858000"/>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32241968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80000">
                                          <p:cBhvr additive="base">
                                            <p:cTn id="7" dur="3250" fill="hold"/>
                                            <p:tgtEl>
                                              <p:spTgt spid="3"/>
                                            </p:tgtEl>
                                            <p:attrNameLst>
                                              <p:attrName>ppt_x</p:attrName>
                                            </p:attrNameLst>
                                          </p:cBhvr>
                                          <p:tavLst>
                                            <p:tav tm="0">
                                              <p:val>
                                                <p:strVal val="#ppt_x"/>
                                              </p:val>
                                            </p:tav>
                                            <p:tav tm="100000">
                                              <p:val>
                                                <p:strVal val="#ppt_x"/>
                                              </p:val>
                                            </p:tav>
                                          </p:tavLst>
                                        </p:anim>
                                        <p:anim calcmode="lin" valueType="num" p14:bounceEnd="80000">
                                          <p:cBhvr additive="base">
                                            <p:cTn id="8" dur="325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250" fill="hold"/>
                                            <p:tgtEl>
                                              <p:spTgt spid="3"/>
                                            </p:tgtEl>
                                            <p:attrNameLst>
                                              <p:attrName>ppt_x</p:attrName>
                                            </p:attrNameLst>
                                          </p:cBhvr>
                                          <p:tavLst>
                                            <p:tav tm="0">
                                              <p:val>
                                                <p:strVal val="#ppt_x"/>
                                              </p:val>
                                            </p:tav>
                                            <p:tav tm="100000">
                                              <p:val>
                                                <p:strVal val="#ppt_x"/>
                                              </p:val>
                                            </p:tav>
                                          </p:tavLst>
                                        </p:anim>
                                        <p:anim calcmode="lin" valueType="num">
                                          <p:cBhvr additive="base">
                                            <p:cTn id="8" dur="325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3A31412-E667-498A-AE0E-4649FA5F8C67}"/>
              </a:ext>
            </a:extLst>
          </p:cNvPr>
          <p:cNvSpPr>
            <a:spLocks noGrp="1"/>
          </p:cNvSpPr>
          <p:nvPr>
            <p:ph type="pic" sz="quarter" idx="13"/>
          </p:nvPr>
        </p:nvSpPr>
        <p:spPr>
          <a:xfrm>
            <a:off x="685801" y="0"/>
            <a:ext cx="5410200" cy="6858000"/>
          </a:xfrm>
          <a:custGeom>
            <a:avLst/>
            <a:gdLst>
              <a:gd name="connsiteX0" fmla="*/ 0 w 5637929"/>
              <a:gd name="connsiteY0" fmla="*/ 0 h 6858000"/>
              <a:gd name="connsiteX1" fmla="*/ 5637929 w 5637929"/>
              <a:gd name="connsiteY1" fmla="*/ 0 h 6858000"/>
              <a:gd name="connsiteX2" fmla="*/ 5637929 w 5637929"/>
              <a:gd name="connsiteY2" fmla="*/ 6858000 h 6858000"/>
              <a:gd name="connsiteX3" fmla="*/ 0 w 563792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637929" h="6858000">
                <a:moveTo>
                  <a:pt x="0" y="0"/>
                </a:moveTo>
                <a:lnTo>
                  <a:pt x="5637929" y="0"/>
                </a:lnTo>
                <a:lnTo>
                  <a:pt x="5637929" y="6858000"/>
                </a:lnTo>
                <a:lnTo>
                  <a:pt x="0" y="6858000"/>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63255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SLIDE 6">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F9B986BB-401E-44CC-9977-843093884730}"/>
              </a:ext>
            </a:extLst>
          </p:cNvPr>
          <p:cNvSpPr>
            <a:spLocks noGrp="1"/>
          </p:cNvSpPr>
          <p:nvPr>
            <p:ph type="pic" sz="quarter" idx="10"/>
          </p:nvPr>
        </p:nvSpPr>
        <p:spPr>
          <a:xfrm>
            <a:off x="0" y="0"/>
            <a:ext cx="8216900" cy="6858000"/>
          </a:xfrm>
          <a:custGeom>
            <a:avLst/>
            <a:gdLst>
              <a:gd name="connsiteX0" fmla="*/ 0 w 12325350"/>
              <a:gd name="connsiteY0" fmla="*/ 0 h 10287000"/>
              <a:gd name="connsiteX1" fmla="*/ 12325350 w 12325350"/>
              <a:gd name="connsiteY1" fmla="*/ 0 h 10287000"/>
              <a:gd name="connsiteX2" fmla="*/ 12325350 w 12325350"/>
              <a:gd name="connsiteY2" fmla="*/ 10287000 h 10287000"/>
              <a:gd name="connsiteX3" fmla="*/ 0 w 12325350"/>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12325350" h="10287000">
                <a:moveTo>
                  <a:pt x="0" y="0"/>
                </a:moveTo>
                <a:lnTo>
                  <a:pt x="12325350" y="0"/>
                </a:lnTo>
                <a:lnTo>
                  <a:pt x="12325350" y="10287000"/>
                </a:lnTo>
                <a:lnTo>
                  <a:pt x="0" y="10287000"/>
                </a:lnTo>
                <a:close/>
              </a:path>
            </a:pathLst>
          </a:custGeom>
          <a:pattFill prst="pct5">
            <a:fgClr>
              <a:schemeClr val="accent1"/>
            </a:fgClr>
            <a:bgClr>
              <a:schemeClr val="bg1"/>
            </a:bgClr>
          </a:pattFill>
        </p:spPr>
        <p:txBody>
          <a:bodyPr wrap="square">
            <a:noAutofit/>
          </a:bodyPr>
          <a:lstStyle/>
          <a:p>
            <a:endParaRPr lang="en-ID"/>
          </a:p>
        </p:txBody>
      </p:sp>
    </p:spTree>
    <p:extLst>
      <p:ext uri="{BB962C8B-B14F-4D97-AF65-F5344CB8AC3E}">
        <p14:creationId xmlns:p14="http://schemas.microsoft.com/office/powerpoint/2010/main" val="2031313468"/>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decel="60000" fill="hold" grpId="0" nodeType="with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250" fill="hold"/>
                                        <p:tgtEl>
                                          <p:spTgt spid="13"/>
                                        </p:tgtEl>
                                        <p:attrNameLst>
                                          <p:attrName>ppt_x</p:attrName>
                                        </p:attrNameLst>
                                      </p:cBhvr>
                                      <p:tavLst>
                                        <p:tav tm="0">
                                          <p:val>
                                            <p:strVal val="0-#ppt_w/2"/>
                                          </p:val>
                                        </p:tav>
                                        <p:tav tm="100000">
                                          <p:val>
                                            <p:strVal val="#ppt_x"/>
                                          </p:val>
                                        </p:tav>
                                      </p:tavLst>
                                    </p:anim>
                                    <p:anim calcmode="lin" valueType="num">
                                      <p:cBhvr additive="base">
                                        <p:cTn id="8" dur="1250" fill="hold"/>
                                        <p:tgtEl>
                                          <p:spTgt spid="13"/>
                                        </p:tgtEl>
                                        <p:attrNameLst>
                                          <p:attrName>ppt_y</p:attrName>
                                        </p:attrNameLst>
                                      </p:cBhvr>
                                      <p:tavLst>
                                        <p:tav tm="0">
                                          <p:val>
                                            <p:strVal val="#ppt_y"/>
                                          </p:val>
                                        </p:tav>
                                        <p:tav tm="100000">
                                          <p:val>
                                            <p:strVal val="#ppt_y"/>
                                          </p:val>
                                        </p:tav>
                                      </p:tavLst>
                                    </p:anim>
                                  </p:childTnLst>
                                </p:cTn>
                              </p:par>
                              <p:par>
                                <p:cTn id="9" presetID="6" presetClass="emph" presetSubtype="0" fill="hold" grpId="1" nodeType="withEffect" nodePh="1">
                                  <p:stCondLst>
                                    <p:cond delay="750"/>
                                  </p:stCondLst>
                                  <p:endCondLst>
                                    <p:cond evt="begin" delay="0">
                                      <p:tn val="9"/>
                                    </p:cond>
                                  </p:endCondLst>
                                  <p:childTnLst>
                                    <p:animScale>
                                      <p:cBhvr>
                                        <p:cTn id="10" dur="2000" fill="hold"/>
                                        <p:tgtEl>
                                          <p:spTgt spid="1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10BC103-F699-45EF-A949-1D56B8BF9B15}"/>
              </a:ext>
            </a:extLst>
          </p:cNvPr>
          <p:cNvSpPr>
            <a:spLocks noGrp="1"/>
          </p:cNvSpPr>
          <p:nvPr>
            <p:ph type="pic" sz="quarter" idx="12"/>
          </p:nvPr>
        </p:nvSpPr>
        <p:spPr>
          <a:xfrm>
            <a:off x="5296581" y="1"/>
            <a:ext cx="6919697" cy="6863003"/>
          </a:xfrm>
          <a:custGeom>
            <a:avLst/>
            <a:gdLst>
              <a:gd name="connsiteX0" fmla="*/ 0 w 6919697"/>
              <a:gd name="connsiteY0" fmla="*/ 0 h 6863003"/>
              <a:gd name="connsiteX1" fmla="*/ 6919697 w 6919697"/>
              <a:gd name="connsiteY1" fmla="*/ 0 h 6863003"/>
              <a:gd name="connsiteX2" fmla="*/ 6919697 w 6919697"/>
              <a:gd name="connsiteY2" fmla="*/ 6863003 h 6863003"/>
              <a:gd name="connsiteX3" fmla="*/ 6895420 w 6919697"/>
              <a:gd name="connsiteY3" fmla="*/ 6838925 h 6863003"/>
              <a:gd name="connsiteX4" fmla="*/ 6895420 w 6919697"/>
              <a:gd name="connsiteY4" fmla="*/ 6858001 h 6863003"/>
              <a:gd name="connsiteX5" fmla="*/ 3928468 w 6919697"/>
              <a:gd name="connsiteY5" fmla="*/ 6858001 h 6863003"/>
              <a:gd name="connsiteX6" fmla="*/ 5009218 w 6919697"/>
              <a:gd name="connsiteY6" fmla="*/ 4968177 h 686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19697" h="6863003">
                <a:moveTo>
                  <a:pt x="0" y="0"/>
                </a:moveTo>
                <a:lnTo>
                  <a:pt x="6919697" y="0"/>
                </a:lnTo>
                <a:lnTo>
                  <a:pt x="6919697" y="6863003"/>
                </a:lnTo>
                <a:lnTo>
                  <a:pt x="6895420" y="6838925"/>
                </a:lnTo>
                <a:lnTo>
                  <a:pt x="6895420" y="6858001"/>
                </a:lnTo>
                <a:lnTo>
                  <a:pt x="3928468" y="6858001"/>
                </a:lnTo>
                <a:lnTo>
                  <a:pt x="5009218" y="4968177"/>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04170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C952FE68-3E73-478A-B78A-8669941EEB5D}"/>
              </a:ext>
            </a:extLst>
          </p:cNvPr>
          <p:cNvSpPr>
            <a:spLocks noGrp="1"/>
          </p:cNvSpPr>
          <p:nvPr>
            <p:ph type="pic" sz="quarter" idx="11"/>
          </p:nvPr>
        </p:nvSpPr>
        <p:spPr>
          <a:xfrm>
            <a:off x="2211307" y="2092105"/>
            <a:ext cx="2624362" cy="2624362"/>
          </a:xfrm>
          <a:custGeom>
            <a:avLst/>
            <a:gdLst>
              <a:gd name="connsiteX0" fmla="*/ 2359269 w 4718538"/>
              <a:gd name="connsiteY0" fmla="*/ 0 h 4718538"/>
              <a:gd name="connsiteX1" fmla="*/ 4718538 w 4718538"/>
              <a:gd name="connsiteY1" fmla="*/ 2359269 h 4718538"/>
              <a:gd name="connsiteX2" fmla="*/ 2359269 w 4718538"/>
              <a:gd name="connsiteY2" fmla="*/ 4718538 h 4718538"/>
              <a:gd name="connsiteX3" fmla="*/ 0 w 4718538"/>
              <a:gd name="connsiteY3" fmla="*/ 2359269 h 4718538"/>
              <a:gd name="connsiteX4" fmla="*/ 2359269 w 4718538"/>
              <a:gd name="connsiteY4" fmla="*/ 0 h 4718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8538" h="4718538">
                <a:moveTo>
                  <a:pt x="2359269" y="0"/>
                </a:moveTo>
                <a:cubicBezTo>
                  <a:pt x="3662257" y="0"/>
                  <a:pt x="4718538" y="1056281"/>
                  <a:pt x="4718538" y="2359269"/>
                </a:cubicBezTo>
                <a:cubicBezTo>
                  <a:pt x="4718538" y="3662257"/>
                  <a:pt x="3662257" y="4718538"/>
                  <a:pt x="2359269" y="4718538"/>
                </a:cubicBezTo>
                <a:cubicBezTo>
                  <a:pt x="1056281" y="4718538"/>
                  <a:pt x="0" y="3662257"/>
                  <a:pt x="0" y="2359269"/>
                </a:cubicBezTo>
                <a:cubicBezTo>
                  <a:pt x="0" y="1056281"/>
                  <a:pt x="1056281" y="0"/>
                  <a:pt x="2359269" y="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3" name="Picture Placeholder 9">
            <a:extLst>
              <a:ext uri="{FF2B5EF4-FFF2-40B4-BE49-F238E27FC236}">
                <a16:creationId xmlns:a16="http://schemas.microsoft.com/office/drawing/2014/main" id="{E4355E6E-FED2-4DFB-B630-11B7B31D9D66}"/>
              </a:ext>
            </a:extLst>
          </p:cNvPr>
          <p:cNvSpPr>
            <a:spLocks noGrp="1"/>
          </p:cNvSpPr>
          <p:nvPr>
            <p:ph type="pic" sz="quarter" idx="13"/>
          </p:nvPr>
        </p:nvSpPr>
        <p:spPr>
          <a:xfrm>
            <a:off x="7403566" y="2116819"/>
            <a:ext cx="2624362" cy="2624362"/>
          </a:xfrm>
          <a:custGeom>
            <a:avLst/>
            <a:gdLst>
              <a:gd name="connsiteX0" fmla="*/ 2359269 w 4718538"/>
              <a:gd name="connsiteY0" fmla="*/ 0 h 4718538"/>
              <a:gd name="connsiteX1" fmla="*/ 4718538 w 4718538"/>
              <a:gd name="connsiteY1" fmla="*/ 2359269 h 4718538"/>
              <a:gd name="connsiteX2" fmla="*/ 2359269 w 4718538"/>
              <a:gd name="connsiteY2" fmla="*/ 4718538 h 4718538"/>
              <a:gd name="connsiteX3" fmla="*/ 0 w 4718538"/>
              <a:gd name="connsiteY3" fmla="*/ 2359269 h 4718538"/>
              <a:gd name="connsiteX4" fmla="*/ 2359269 w 4718538"/>
              <a:gd name="connsiteY4" fmla="*/ 0 h 4718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8538" h="4718538">
                <a:moveTo>
                  <a:pt x="2359269" y="0"/>
                </a:moveTo>
                <a:cubicBezTo>
                  <a:pt x="3662257" y="0"/>
                  <a:pt x="4718538" y="1056281"/>
                  <a:pt x="4718538" y="2359269"/>
                </a:cubicBezTo>
                <a:cubicBezTo>
                  <a:pt x="4718538" y="3662257"/>
                  <a:pt x="3662257" y="4718538"/>
                  <a:pt x="2359269" y="4718538"/>
                </a:cubicBezTo>
                <a:cubicBezTo>
                  <a:pt x="1056281" y="4718538"/>
                  <a:pt x="0" y="3662257"/>
                  <a:pt x="0" y="2359269"/>
                </a:cubicBezTo>
                <a:cubicBezTo>
                  <a:pt x="0" y="1056281"/>
                  <a:pt x="1056281" y="0"/>
                  <a:pt x="2359269" y="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55581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75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ppt_x"/>
                                          </p:val>
                                        </p:tav>
                                        <p:tav tm="100000">
                                          <p:val>
                                            <p:strVal val="#ppt_x"/>
                                          </p:val>
                                        </p:tav>
                                      </p:tavLst>
                                    </p:anim>
                                    <p:anim calcmode="lin" valueType="num">
                                      <p:cBhvr additive="base">
                                        <p:cTn id="12"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FC1A73C-19F0-4BDB-97F5-8399A7369F0E}"/>
              </a:ext>
            </a:extLst>
          </p:cNvPr>
          <p:cNvSpPr>
            <a:spLocks noGrp="1"/>
          </p:cNvSpPr>
          <p:nvPr>
            <p:ph type="pic" sz="quarter" idx="11"/>
          </p:nvPr>
        </p:nvSpPr>
        <p:spPr>
          <a:xfrm>
            <a:off x="0" y="0"/>
            <a:ext cx="6360215" cy="6858000"/>
          </a:xfrm>
          <a:custGeom>
            <a:avLst/>
            <a:gdLst>
              <a:gd name="connsiteX0" fmla="*/ 0 w 5893554"/>
              <a:gd name="connsiteY0" fmla="*/ 0 h 6858000"/>
              <a:gd name="connsiteX1" fmla="*/ 2856999 w 5893554"/>
              <a:gd name="connsiteY1" fmla="*/ 0 h 6858000"/>
              <a:gd name="connsiteX2" fmla="*/ 2901352 w 5893554"/>
              <a:gd name="connsiteY2" fmla="*/ 76908 h 6858000"/>
              <a:gd name="connsiteX3" fmla="*/ 5182577 w 5893554"/>
              <a:gd name="connsiteY3" fmla="*/ 5425459 h 6858000"/>
              <a:gd name="connsiteX4" fmla="*/ 5850195 w 5893554"/>
              <a:gd name="connsiteY4" fmla="*/ 6825611 h 6858000"/>
              <a:gd name="connsiteX5" fmla="*/ 5834466 w 5893554"/>
              <a:gd name="connsiteY5" fmla="*/ 6858000 h 6858000"/>
              <a:gd name="connsiteX6" fmla="*/ 0 w 58935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3554" h="6858000">
                <a:moveTo>
                  <a:pt x="0" y="0"/>
                </a:moveTo>
                <a:lnTo>
                  <a:pt x="2856999" y="0"/>
                </a:lnTo>
                <a:lnTo>
                  <a:pt x="2901352" y="76908"/>
                </a:lnTo>
                <a:cubicBezTo>
                  <a:pt x="3340826" y="1000074"/>
                  <a:pt x="1965509" y="3142339"/>
                  <a:pt x="5182577" y="5425459"/>
                </a:cubicBezTo>
                <a:cubicBezTo>
                  <a:pt x="5815990" y="5983738"/>
                  <a:pt x="5985291" y="6447829"/>
                  <a:pt x="5850195" y="6825611"/>
                </a:cubicBezTo>
                <a:lnTo>
                  <a:pt x="5834466" y="6858000"/>
                </a:lnTo>
                <a:lnTo>
                  <a:pt x="0" y="6858000"/>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01296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4929196-D5D8-4A53-8628-32F2E9F5C651}"/>
              </a:ext>
            </a:extLst>
          </p:cNvPr>
          <p:cNvSpPr>
            <a:spLocks noGrp="1"/>
          </p:cNvSpPr>
          <p:nvPr>
            <p:ph type="pic" sz="quarter" idx="14"/>
          </p:nvPr>
        </p:nvSpPr>
        <p:spPr>
          <a:xfrm>
            <a:off x="5007890" y="1061855"/>
            <a:ext cx="6159398" cy="4163289"/>
          </a:xfrm>
          <a:custGeom>
            <a:avLst/>
            <a:gdLst>
              <a:gd name="connsiteX0" fmla="*/ 2533159 w 4786294"/>
              <a:gd name="connsiteY0" fmla="*/ 267 h 3234752"/>
              <a:gd name="connsiteX1" fmla="*/ 4641914 w 4786294"/>
              <a:gd name="connsiteY1" fmla="*/ 2216907 h 3234752"/>
              <a:gd name="connsiteX2" fmla="*/ 2471047 w 4786294"/>
              <a:gd name="connsiteY2" fmla="*/ 2259870 h 3234752"/>
              <a:gd name="connsiteX3" fmla="*/ 109723 w 4786294"/>
              <a:gd name="connsiteY3" fmla="*/ 3205710 h 3234752"/>
              <a:gd name="connsiteX4" fmla="*/ 2030173 w 4786294"/>
              <a:gd name="connsiteY4" fmla="*/ 71399 h 3234752"/>
              <a:gd name="connsiteX5" fmla="*/ 2533159 w 4786294"/>
              <a:gd name="connsiteY5" fmla="*/ 267 h 323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86294" h="3234752">
                <a:moveTo>
                  <a:pt x="2533159" y="267"/>
                </a:moveTo>
                <a:cubicBezTo>
                  <a:pt x="4107223" y="-25355"/>
                  <a:pt x="5190787" y="1804147"/>
                  <a:pt x="4641914" y="2216907"/>
                </a:cubicBezTo>
                <a:cubicBezTo>
                  <a:pt x="4202629" y="2547373"/>
                  <a:pt x="3623816" y="1951841"/>
                  <a:pt x="2471047" y="2259870"/>
                </a:cubicBezTo>
                <a:cubicBezTo>
                  <a:pt x="1318276" y="2567900"/>
                  <a:pt x="353458" y="3399916"/>
                  <a:pt x="109723" y="3205710"/>
                </a:cubicBezTo>
                <a:cubicBezTo>
                  <a:pt x="-134012" y="3011504"/>
                  <a:pt x="-152281" y="654569"/>
                  <a:pt x="2030173" y="71399"/>
                </a:cubicBezTo>
                <a:cubicBezTo>
                  <a:pt x="2202242" y="25421"/>
                  <a:pt x="2370325" y="2918"/>
                  <a:pt x="2533159" y="267"/>
                </a:cubicBezTo>
                <a:close/>
              </a:path>
            </a:pathLst>
          </a:custGeom>
          <a:pattFill prst="pct5">
            <a:fgClr>
              <a:srgbClr val="1D1C22"/>
            </a:fgClr>
            <a:bgClr>
              <a:schemeClr val="bg1"/>
            </a:bgClr>
          </a:pattFill>
          <a:effectLst>
            <a:outerShdw blurRad="304800" sx="102000" sy="102000" algn="ctr" rotWithShape="0">
              <a:prstClr val="black">
                <a:alpha val="40000"/>
              </a:prstClr>
            </a:outerShdw>
          </a:effectLst>
        </p:spPr>
        <p:txBody>
          <a:bodyPr wrap="square">
            <a:noAutofit/>
          </a:bodyPr>
          <a:lstStyle>
            <a:lvl1pPr>
              <a:defRPr sz="6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4476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24_Titl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44685658"/>
      </p:ext>
    </p:extLst>
  </p:cSld>
  <p:clrMapOvr>
    <a:masterClrMapping/>
  </p:clrMapOvr>
  <p:extLst>
    <p:ext uri="{DCECCB84-F9BA-43D5-87BE-67443E8EF086}">
      <p15:sldGuideLst xmlns:p15="http://schemas.microsoft.com/office/powerpoint/2012/main">
        <p15:guide id="1" pos="3840">
          <p15:clr>
            <a:srgbClr val="FBAE40"/>
          </p15:clr>
        </p15:guide>
        <p15:guide id="2" pos="7248">
          <p15:clr>
            <a:srgbClr val="FBAE40"/>
          </p15:clr>
        </p15:guide>
        <p15:guide id="3" pos="432">
          <p15:clr>
            <a:srgbClr val="FBAE40"/>
          </p15:clr>
        </p15:guide>
        <p15:guide id="4" orient="horz" pos="2160">
          <p15:clr>
            <a:srgbClr val="FBAE40"/>
          </p15:clr>
        </p15:guide>
        <p15:guide id="5" orient="horz" pos="3888">
          <p15:clr>
            <a:srgbClr val="FBAE40"/>
          </p15:clr>
        </p15:guide>
        <p15:guide id="6" orient="horz" pos="432">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ADACA8E-CA69-4520-8313-E4D24F99D2AD}"/>
              </a:ext>
            </a:extLst>
          </p:cNvPr>
          <p:cNvSpPr>
            <a:spLocks noGrp="1"/>
          </p:cNvSpPr>
          <p:nvPr>
            <p:ph type="pic" sz="quarter" idx="12"/>
          </p:nvPr>
        </p:nvSpPr>
        <p:spPr>
          <a:xfrm>
            <a:off x="2215662" y="1969478"/>
            <a:ext cx="3657600" cy="2954215"/>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96096743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0000">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14:bounceEnd="80000">
                                          <p:cBhvr additive="base">
                                            <p:cTn id="7" dur="3250" fill="hold"/>
                                            <p:tgtEl>
                                              <p:spTgt spid="3"/>
                                            </p:tgtEl>
                                            <p:attrNameLst>
                                              <p:attrName>ppt_x</p:attrName>
                                            </p:attrNameLst>
                                          </p:cBhvr>
                                          <p:tavLst>
                                            <p:tav tm="0">
                                              <p:val>
                                                <p:strVal val="#ppt_x"/>
                                              </p:val>
                                            </p:tav>
                                            <p:tav tm="100000">
                                              <p:val>
                                                <p:strVal val="#ppt_x"/>
                                              </p:val>
                                            </p:tav>
                                          </p:tavLst>
                                        </p:anim>
                                        <p:anim calcmode="lin" valueType="num" p14:bounceEnd="80000">
                                          <p:cBhvr additive="base">
                                            <p:cTn id="8" dur="325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250" fill="hold"/>
                                            <p:tgtEl>
                                              <p:spTgt spid="3"/>
                                            </p:tgtEl>
                                            <p:attrNameLst>
                                              <p:attrName>ppt_x</p:attrName>
                                            </p:attrNameLst>
                                          </p:cBhvr>
                                          <p:tavLst>
                                            <p:tav tm="0">
                                              <p:val>
                                                <p:strVal val="#ppt_x"/>
                                              </p:val>
                                            </p:tav>
                                            <p:tav tm="100000">
                                              <p:val>
                                                <p:strVal val="#ppt_x"/>
                                              </p:val>
                                            </p:tav>
                                          </p:tavLst>
                                        </p:anim>
                                        <p:anim calcmode="lin" valueType="num">
                                          <p:cBhvr additive="base">
                                            <p:cTn id="8" dur="325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055980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A8E210FC-A449-4BF4-A850-DC6C2145647C}"/>
              </a:ext>
            </a:extLst>
          </p:cNvPr>
          <p:cNvSpPr>
            <a:spLocks noGrp="1"/>
          </p:cNvSpPr>
          <p:nvPr>
            <p:ph type="pic" sz="quarter" idx="12"/>
          </p:nvPr>
        </p:nvSpPr>
        <p:spPr>
          <a:xfrm>
            <a:off x="1" y="0"/>
            <a:ext cx="12408398" cy="6858000"/>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653975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9" name="Picture Placeholder 9">
            <a:extLst>
              <a:ext uri="{FF2B5EF4-FFF2-40B4-BE49-F238E27FC236}">
                <a16:creationId xmlns:a16="http://schemas.microsoft.com/office/drawing/2014/main" id="{0244E744-AE7A-4258-A54D-1A9B77721A01}"/>
              </a:ext>
            </a:extLst>
          </p:cNvPr>
          <p:cNvSpPr>
            <a:spLocks noGrp="1"/>
          </p:cNvSpPr>
          <p:nvPr>
            <p:ph type="pic" sz="quarter" idx="12"/>
          </p:nvPr>
        </p:nvSpPr>
        <p:spPr>
          <a:xfrm>
            <a:off x="0" y="0"/>
            <a:ext cx="12192002"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7" name="Picture Placeholder 9">
            <a:extLst>
              <a:ext uri="{FF2B5EF4-FFF2-40B4-BE49-F238E27FC236}">
                <a16:creationId xmlns:a16="http://schemas.microsoft.com/office/drawing/2014/main" id="{962DE737-7BA3-45AA-8E3C-BC0B91D4C186}"/>
              </a:ext>
            </a:extLst>
          </p:cNvPr>
          <p:cNvSpPr>
            <a:spLocks noGrp="1"/>
          </p:cNvSpPr>
          <p:nvPr>
            <p:ph type="pic" sz="quarter" idx="10"/>
          </p:nvPr>
        </p:nvSpPr>
        <p:spPr>
          <a:xfrm>
            <a:off x="2969437" y="3139318"/>
            <a:ext cx="2889497" cy="2889497"/>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66638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1+#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FACE2F74-5A16-46FD-AD53-C3B888B20FFB}"/>
              </a:ext>
            </a:extLst>
          </p:cNvPr>
          <p:cNvSpPr>
            <a:spLocks noGrp="1"/>
          </p:cNvSpPr>
          <p:nvPr>
            <p:ph type="pic" sz="quarter" idx="12"/>
          </p:nvPr>
        </p:nvSpPr>
        <p:spPr>
          <a:xfrm>
            <a:off x="0" y="0"/>
            <a:ext cx="12192002"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75512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3E601D28-4F4A-425B-B1C5-0C27D60344DC}"/>
              </a:ext>
            </a:extLst>
          </p:cNvPr>
          <p:cNvSpPr>
            <a:spLocks noGrp="1"/>
          </p:cNvSpPr>
          <p:nvPr>
            <p:ph type="pic" sz="quarter" idx="12"/>
          </p:nvPr>
        </p:nvSpPr>
        <p:spPr>
          <a:xfrm>
            <a:off x="0" y="0"/>
            <a:ext cx="12192002"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7" name="Picture Placeholder 9">
            <a:extLst>
              <a:ext uri="{FF2B5EF4-FFF2-40B4-BE49-F238E27FC236}">
                <a16:creationId xmlns:a16="http://schemas.microsoft.com/office/drawing/2014/main" id="{BBAFBBA2-5DB9-4F8C-AB92-F64B9F401B22}"/>
              </a:ext>
            </a:extLst>
          </p:cNvPr>
          <p:cNvSpPr>
            <a:spLocks noGrp="1"/>
          </p:cNvSpPr>
          <p:nvPr>
            <p:ph type="pic" sz="quarter" idx="10"/>
          </p:nvPr>
        </p:nvSpPr>
        <p:spPr>
          <a:xfrm>
            <a:off x="793904" y="1158734"/>
            <a:ext cx="4483770" cy="4483770"/>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39584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352DF36-801F-4E8E-BEFA-BCF34D484C1C}"/>
              </a:ext>
            </a:extLst>
          </p:cNvPr>
          <p:cNvSpPr>
            <a:spLocks noGrp="1"/>
          </p:cNvSpPr>
          <p:nvPr>
            <p:ph type="pic" sz="quarter" idx="13"/>
          </p:nvPr>
        </p:nvSpPr>
        <p:spPr>
          <a:xfrm>
            <a:off x="1445560" y="2061502"/>
            <a:ext cx="1848812" cy="3600450"/>
          </a:xfrm>
          <a:custGeom>
            <a:avLst/>
            <a:gdLst>
              <a:gd name="connsiteX0" fmla="*/ 3600450 w 3698106"/>
              <a:gd name="connsiteY0" fmla="*/ 0 h 7200900"/>
              <a:gd name="connsiteX1" fmla="*/ 3698106 w 3698106"/>
              <a:gd name="connsiteY1" fmla="*/ 2470 h 7200900"/>
              <a:gd name="connsiteX2" fmla="*/ 3698106 w 3698106"/>
              <a:gd name="connsiteY2" fmla="*/ 7198431 h 7200900"/>
              <a:gd name="connsiteX3" fmla="*/ 3600450 w 3698106"/>
              <a:gd name="connsiteY3" fmla="*/ 7200900 h 7200900"/>
              <a:gd name="connsiteX4" fmla="*/ 0 w 3698106"/>
              <a:gd name="connsiteY4" fmla="*/ 3600450 h 7200900"/>
              <a:gd name="connsiteX5" fmla="*/ 3600450 w 3698106"/>
              <a:gd name="connsiteY5" fmla="*/ 0 h 720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98106" h="7200900">
                <a:moveTo>
                  <a:pt x="3600450" y="0"/>
                </a:moveTo>
                <a:lnTo>
                  <a:pt x="3698106" y="2470"/>
                </a:lnTo>
                <a:lnTo>
                  <a:pt x="3698106" y="7198431"/>
                </a:lnTo>
                <a:lnTo>
                  <a:pt x="3600450" y="7200900"/>
                </a:lnTo>
                <a:cubicBezTo>
                  <a:pt x="1611976" y="7200900"/>
                  <a:pt x="0" y="5588924"/>
                  <a:pt x="0" y="3600450"/>
                </a:cubicBezTo>
                <a:cubicBezTo>
                  <a:pt x="0" y="1611976"/>
                  <a:pt x="1611976" y="0"/>
                  <a:pt x="3600450" y="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7" name="Picture Placeholder 6">
            <a:extLst>
              <a:ext uri="{FF2B5EF4-FFF2-40B4-BE49-F238E27FC236}">
                <a16:creationId xmlns:a16="http://schemas.microsoft.com/office/drawing/2014/main" id="{0EE926F5-93A0-4E12-B646-7EFB6EA016E5}"/>
              </a:ext>
            </a:extLst>
          </p:cNvPr>
          <p:cNvSpPr>
            <a:spLocks noGrp="1"/>
          </p:cNvSpPr>
          <p:nvPr>
            <p:ph type="pic" sz="quarter" idx="12"/>
          </p:nvPr>
        </p:nvSpPr>
        <p:spPr>
          <a:xfrm>
            <a:off x="8976977" y="865084"/>
            <a:ext cx="1751168" cy="3597981"/>
          </a:xfrm>
          <a:custGeom>
            <a:avLst/>
            <a:gdLst>
              <a:gd name="connsiteX0" fmla="*/ 0 w 3502792"/>
              <a:gd name="connsiteY0" fmla="*/ 0 h 7195961"/>
              <a:gd name="connsiteX1" fmla="*/ 87624 w 3502792"/>
              <a:gd name="connsiteY1" fmla="*/ 2215 h 7195961"/>
              <a:gd name="connsiteX2" fmla="*/ 3502792 w 3502792"/>
              <a:gd name="connsiteY2" fmla="*/ 3597980 h 7195961"/>
              <a:gd name="connsiteX3" fmla="*/ 87624 w 3502792"/>
              <a:gd name="connsiteY3" fmla="*/ 7193745 h 7195961"/>
              <a:gd name="connsiteX4" fmla="*/ 0 w 3502792"/>
              <a:gd name="connsiteY4" fmla="*/ 7195961 h 71959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2792" h="7195961">
                <a:moveTo>
                  <a:pt x="0" y="0"/>
                </a:moveTo>
                <a:lnTo>
                  <a:pt x="87624" y="2215"/>
                </a:lnTo>
                <a:cubicBezTo>
                  <a:pt x="1989992" y="98646"/>
                  <a:pt x="3502792" y="1671646"/>
                  <a:pt x="3502792" y="3597980"/>
                </a:cubicBezTo>
                <a:cubicBezTo>
                  <a:pt x="3502792" y="5524314"/>
                  <a:pt x="1989992" y="7097314"/>
                  <a:pt x="87624" y="7193745"/>
                </a:cubicBezTo>
                <a:lnTo>
                  <a:pt x="0" y="719596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82322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extLst>
    <p:ext uri="{DCECCB84-F9BA-43D5-87BE-67443E8EF086}">
      <p15:sldGuideLst xmlns:p15="http://schemas.microsoft.com/office/powerpoint/2012/main">
        <p15:guide id="1"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DB31EF65-22F5-45E9-B760-31799609D64A}"/>
              </a:ext>
            </a:extLst>
          </p:cNvPr>
          <p:cNvSpPr>
            <a:spLocks noGrp="1"/>
          </p:cNvSpPr>
          <p:nvPr>
            <p:ph type="pic" sz="quarter" idx="12"/>
          </p:nvPr>
        </p:nvSpPr>
        <p:spPr>
          <a:xfrm>
            <a:off x="1" y="1"/>
            <a:ext cx="12191995" cy="4610869"/>
          </a:xfrm>
          <a:custGeom>
            <a:avLst/>
            <a:gdLst>
              <a:gd name="connsiteX0" fmla="*/ 12191995 w 12191995"/>
              <a:gd name="connsiteY0" fmla="*/ 0 h 4610869"/>
              <a:gd name="connsiteX1" fmla="*/ 12191995 w 12191995"/>
              <a:gd name="connsiteY1" fmla="*/ 4610706 h 4610869"/>
              <a:gd name="connsiteX2" fmla="*/ 12175570 w 12191995"/>
              <a:gd name="connsiteY2" fmla="*/ 4610869 h 4610869"/>
              <a:gd name="connsiteX3" fmla="*/ 6008015 w 12191995"/>
              <a:gd name="connsiteY3" fmla="*/ 3120065 h 4610869"/>
              <a:gd name="connsiteX4" fmla="*/ 408028 w 12191995"/>
              <a:gd name="connsiteY4" fmla="*/ 3119184 h 4610869"/>
              <a:gd name="connsiteX5" fmla="*/ 0 w 12191995"/>
              <a:gd name="connsiteY5" fmla="*/ 3013231 h 4610869"/>
              <a:gd name="connsiteX6" fmla="*/ 0 w 12191995"/>
              <a:gd name="connsiteY6" fmla="*/ 1 h 461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95" h="4610869">
                <a:moveTo>
                  <a:pt x="12191995" y="0"/>
                </a:moveTo>
                <a:lnTo>
                  <a:pt x="12191995" y="4610706"/>
                </a:lnTo>
                <a:lnTo>
                  <a:pt x="12175570" y="4610869"/>
                </a:lnTo>
                <a:cubicBezTo>
                  <a:pt x="10267582" y="4577233"/>
                  <a:pt x="8223113" y="3055568"/>
                  <a:pt x="6008015" y="3120065"/>
                </a:cubicBezTo>
                <a:cubicBezTo>
                  <a:pt x="5245298" y="3151674"/>
                  <a:pt x="2919957" y="3704977"/>
                  <a:pt x="408028" y="3119184"/>
                </a:cubicBezTo>
                <a:lnTo>
                  <a:pt x="0" y="3013231"/>
                </a:lnTo>
                <a:lnTo>
                  <a:pt x="0" y="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4" name="Picture Placeholder 9">
            <a:extLst>
              <a:ext uri="{FF2B5EF4-FFF2-40B4-BE49-F238E27FC236}">
                <a16:creationId xmlns:a16="http://schemas.microsoft.com/office/drawing/2014/main" id="{C952FE68-3E73-478A-B78A-8669941EEB5D}"/>
              </a:ext>
            </a:extLst>
          </p:cNvPr>
          <p:cNvSpPr>
            <a:spLocks noGrp="1"/>
          </p:cNvSpPr>
          <p:nvPr>
            <p:ph type="pic" sz="quarter" idx="11"/>
          </p:nvPr>
        </p:nvSpPr>
        <p:spPr>
          <a:xfrm>
            <a:off x="2164072" y="2116819"/>
            <a:ext cx="2624362" cy="2624362"/>
          </a:xfrm>
          <a:prstGeom prst="round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3" name="Picture Placeholder 9">
            <a:extLst>
              <a:ext uri="{FF2B5EF4-FFF2-40B4-BE49-F238E27FC236}">
                <a16:creationId xmlns:a16="http://schemas.microsoft.com/office/drawing/2014/main" id="{E4355E6E-FED2-4DFB-B630-11B7B31D9D66}"/>
              </a:ext>
            </a:extLst>
          </p:cNvPr>
          <p:cNvSpPr>
            <a:spLocks noGrp="1"/>
          </p:cNvSpPr>
          <p:nvPr>
            <p:ph type="pic" sz="quarter" idx="13"/>
          </p:nvPr>
        </p:nvSpPr>
        <p:spPr>
          <a:xfrm>
            <a:off x="7403566" y="2116819"/>
            <a:ext cx="2624362" cy="2624362"/>
          </a:xfrm>
          <a:prstGeom prst="round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8323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75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ppt_x"/>
                                          </p:val>
                                        </p:tav>
                                        <p:tav tm="100000">
                                          <p:val>
                                            <p:strVal val="#ppt_x"/>
                                          </p:val>
                                        </p:tav>
                                      </p:tavLst>
                                    </p:anim>
                                    <p:anim calcmode="lin" valueType="num">
                                      <p:cBhvr additive="base">
                                        <p:cTn id="12" dur="10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1" decel="100000" fill="hold" grpId="0" nodeType="with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23"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97005AB-C454-43F5-B976-612D99BFD26E}"/>
              </a:ext>
            </a:extLst>
          </p:cNvPr>
          <p:cNvSpPr>
            <a:spLocks noGrp="1"/>
          </p:cNvSpPr>
          <p:nvPr>
            <p:ph type="pic" sz="quarter" idx="14"/>
          </p:nvPr>
        </p:nvSpPr>
        <p:spPr>
          <a:xfrm>
            <a:off x="8869322" y="3662781"/>
            <a:ext cx="1795978" cy="1795978"/>
          </a:xfrm>
          <a:prstGeom prst="ellipse">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9" name="Picture Placeholder 8">
            <a:extLst>
              <a:ext uri="{FF2B5EF4-FFF2-40B4-BE49-F238E27FC236}">
                <a16:creationId xmlns:a16="http://schemas.microsoft.com/office/drawing/2014/main" id="{8A77C24A-33D9-40B9-99F2-5BF4FAFB8737}"/>
              </a:ext>
            </a:extLst>
          </p:cNvPr>
          <p:cNvSpPr>
            <a:spLocks noGrp="1"/>
          </p:cNvSpPr>
          <p:nvPr>
            <p:ph type="pic" sz="quarter" idx="13"/>
          </p:nvPr>
        </p:nvSpPr>
        <p:spPr>
          <a:xfrm>
            <a:off x="8869322" y="1062050"/>
            <a:ext cx="1795978" cy="1795978"/>
          </a:xfrm>
          <a:prstGeom prst="ellipse">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211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750"/>
                                  </p:stCondLst>
                                  <p:iterate type="lt">
                                    <p:tmPct val="10000"/>
                                  </p:iterate>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F0D09963-C01C-4F3B-9C1F-8BE93D437BF2}"/>
              </a:ext>
            </a:extLst>
          </p:cNvPr>
          <p:cNvSpPr>
            <a:spLocks noGrp="1"/>
          </p:cNvSpPr>
          <p:nvPr>
            <p:ph type="pic" sz="quarter" idx="15"/>
          </p:nvPr>
        </p:nvSpPr>
        <p:spPr>
          <a:xfrm>
            <a:off x="8363712" y="2098447"/>
            <a:ext cx="2778836" cy="2776623"/>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6" name="Picture Placeholder 25">
            <a:extLst>
              <a:ext uri="{FF2B5EF4-FFF2-40B4-BE49-F238E27FC236}">
                <a16:creationId xmlns:a16="http://schemas.microsoft.com/office/drawing/2014/main" id="{D0A41931-0064-4585-88DE-CC1E9B4634F1}"/>
              </a:ext>
            </a:extLst>
          </p:cNvPr>
          <p:cNvSpPr>
            <a:spLocks noGrp="1"/>
          </p:cNvSpPr>
          <p:nvPr>
            <p:ph type="pic" sz="quarter" idx="14"/>
          </p:nvPr>
        </p:nvSpPr>
        <p:spPr>
          <a:xfrm>
            <a:off x="4845647" y="2133601"/>
            <a:ext cx="2778836" cy="2776623"/>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5" name="Picture Placeholder 24">
            <a:extLst>
              <a:ext uri="{FF2B5EF4-FFF2-40B4-BE49-F238E27FC236}">
                <a16:creationId xmlns:a16="http://schemas.microsoft.com/office/drawing/2014/main" id="{FB9C1957-CD88-4158-A22B-54FD7ACF0FB0}"/>
              </a:ext>
            </a:extLst>
          </p:cNvPr>
          <p:cNvSpPr>
            <a:spLocks noGrp="1"/>
          </p:cNvSpPr>
          <p:nvPr>
            <p:ph type="pic" sz="quarter" idx="11"/>
          </p:nvPr>
        </p:nvSpPr>
        <p:spPr>
          <a:xfrm>
            <a:off x="1327582" y="2133601"/>
            <a:ext cx="2778836" cy="2776623"/>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15089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ppt_x"/>
                                          </p:val>
                                        </p:tav>
                                        <p:tav tm="100000">
                                          <p:val>
                                            <p:strVal val="#ppt_x"/>
                                          </p:val>
                                        </p:tav>
                                      </p:tavLst>
                                    </p:anim>
                                    <p:anim calcmode="lin" valueType="num">
                                      <p:cBhvr additive="base">
                                        <p:cTn id="8" dur="10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250"/>
                                  </p:stCondLst>
                                  <p:iterate type="lt">
                                    <p:tmPct val="10000"/>
                                  </p:iterate>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500"/>
                                  </p:stCondLst>
                                  <p:iterate type="lt">
                                    <p:tmPct val="10000"/>
                                  </p:iterate>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ppt_x"/>
                                          </p:val>
                                        </p:tav>
                                        <p:tav tm="100000">
                                          <p:val>
                                            <p:strVal val="#ppt_x"/>
                                          </p:val>
                                        </p:tav>
                                      </p:tavLst>
                                    </p:anim>
                                    <p:anim calcmode="lin" valueType="num">
                                      <p:cBhvr additive="base">
                                        <p:cTn id="16"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6" grpId="0" animBg="1"/>
      <p:bldP spid="25"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C68A9727-5EDA-4CBE-BFB1-2BCA352FFB68}"/>
              </a:ext>
            </a:extLst>
          </p:cNvPr>
          <p:cNvSpPr>
            <a:spLocks noGrp="1"/>
          </p:cNvSpPr>
          <p:nvPr>
            <p:ph type="pic" sz="quarter" idx="12"/>
          </p:nvPr>
        </p:nvSpPr>
        <p:spPr>
          <a:xfrm>
            <a:off x="0" y="0"/>
            <a:ext cx="4827154"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017455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26E6011-9A3B-4757-9A8E-A4BF4BC8F53F}"/>
              </a:ext>
            </a:extLst>
          </p:cNvPr>
          <p:cNvSpPr>
            <a:spLocks noGrp="1"/>
          </p:cNvSpPr>
          <p:nvPr>
            <p:ph type="pic" sz="quarter" idx="11"/>
          </p:nvPr>
        </p:nvSpPr>
        <p:spPr>
          <a:xfrm>
            <a:off x="-19050" y="0"/>
            <a:ext cx="12211050"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83676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378A7354-7709-4FE7-8945-72478AEDF24E}"/>
              </a:ext>
            </a:extLst>
          </p:cNvPr>
          <p:cNvSpPr>
            <a:spLocks noGrp="1"/>
          </p:cNvSpPr>
          <p:nvPr>
            <p:ph type="pic" sz="quarter" idx="13"/>
          </p:nvPr>
        </p:nvSpPr>
        <p:spPr>
          <a:xfrm>
            <a:off x="7943850" y="0"/>
            <a:ext cx="3333750"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13" name="Picture Placeholder 8">
            <a:extLst>
              <a:ext uri="{FF2B5EF4-FFF2-40B4-BE49-F238E27FC236}">
                <a16:creationId xmlns:a16="http://schemas.microsoft.com/office/drawing/2014/main" id="{275336BC-FBDD-4211-9705-64FF016817DC}"/>
              </a:ext>
            </a:extLst>
          </p:cNvPr>
          <p:cNvSpPr>
            <a:spLocks noGrp="1"/>
          </p:cNvSpPr>
          <p:nvPr>
            <p:ph type="pic" sz="quarter" idx="14"/>
          </p:nvPr>
        </p:nvSpPr>
        <p:spPr>
          <a:xfrm>
            <a:off x="914401" y="2362200"/>
            <a:ext cx="2990849" cy="35052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92301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iterate type="lt">
                                    <p:tmPct val="10000"/>
                                  </p:iterate>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CB3E4C5-8493-46C5-9B8C-B467A147AC9D}"/>
              </a:ext>
            </a:extLst>
          </p:cNvPr>
          <p:cNvSpPr>
            <a:spLocks noGrp="1"/>
          </p:cNvSpPr>
          <p:nvPr>
            <p:ph type="pic" sz="quarter" idx="12"/>
          </p:nvPr>
        </p:nvSpPr>
        <p:spPr>
          <a:xfrm>
            <a:off x="8172450" y="2"/>
            <a:ext cx="4019550" cy="6857999"/>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11" name="Picture Placeholder 7">
            <a:extLst>
              <a:ext uri="{FF2B5EF4-FFF2-40B4-BE49-F238E27FC236}">
                <a16:creationId xmlns:a16="http://schemas.microsoft.com/office/drawing/2014/main" id="{98B2585E-BFF1-41B1-BD5D-FDF89400353A}"/>
              </a:ext>
            </a:extLst>
          </p:cNvPr>
          <p:cNvSpPr>
            <a:spLocks noGrp="1"/>
          </p:cNvSpPr>
          <p:nvPr>
            <p:ph type="pic" sz="quarter" idx="19"/>
          </p:nvPr>
        </p:nvSpPr>
        <p:spPr>
          <a:xfrm>
            <a:off x="5810250" y="4667250"/>
            <a:ext cx="2362200" cy="2171699"/>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12" name="Picture Placeholder 7">
            <a:extLst>
              <a:ext uri="{FF2B5EF4-FFF2-40B4-BE49-F238E27FC236}">
                <a16:creationId xmlns:a16="http://schemas.microsoft.com/office/drawing/2014/main" id="{7B705761-60B2-4F10-88DC-4A0300563177}"/>
              </a:ext>
            </a:extLst>
          </p:cNvPr>
          <p:cNvSpPr>
            <a:spLocks noGrp="1"/>
          </p:cNvSpPr>
          <p:nvPr>
            <p:ph type="pic" sz="quarter" idx="20"/>
          </p:nvPr>
        </p:nvSpPr>
        <p:spPr>
          <a:xfrm>
            <a:off x="5810250" y="2343151"/>
            <a:ext cx="2362200" cy="2171698"/>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13" name="Picture Placeholder 7">
            <a:extLst>
              <a:ext uri="{FF2B5EF4-FFF2-40B4-BE49-F238E27FC236}">
                <a16:creationId xmlns:a16="http://schemas.microsoft.com/office/drawing/2014/main" id="{9C240C42-B11A-406C-8E01-6A3364B9EB5E}"/>
              </a:ext>
            </a:extLst>
          </p:cNvPr>
          <p:cNvSpPr>
            <a:spLocks noGrp="1"/>
          </p:cNvSpPr>
          <p:nvPr>
            <p:ph type="pic" sz="quarter" idx="21"/>
          </p:nvPr>
        </p:nvSpPr>
        <p:spPr>
          <a:xfrm>
            <a:off x="5810250" y="1"/>
            <a:ext cx="2362200" cy="2190749"/>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88144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75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50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ppt_x"/>
                                          </p:val>
                                        </p:tav>
                                        <p:tav tm="100000">
                                          <p:val>
                                            <p:strVal val="#ppt_x"/>
                                          </p:val>
                                        </p:tav>
                                      </p:tavLst>
                                    </p:anim>
                                    <p:anim calcmode="lin" valueType="num">
                                      <p:cBhvr additive="base">
                                        <p:cTn id="16" dur="10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1" decel="100000" fill="hold" grpId="0" nodeType="withEffect">
                                  <p:stCondLst>
                                    <p:cond delay="250"/>
                                  </p:stCondLst>
                                  <p:iterate type="lt">
                                    <p:tmPct val="10000"/>
                                  </p:iterate>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000" fill="hold"/>
                                        <p:tgtEl>
                                          <p:spTgt spid="13"/>
                                        </p:tgtEl>
                                        <p:attrNameLst>
                                          <p:attrName>ppt_x</p:attrName>
                                        </p:attrNameLst>
                                      </p:cBhvr>
                                      <p:tavLst>
                                        <p:tav tm="0">
                                          <p:val>
                                            <p:strVal val="#ppt_x"/>
                                          </p:val>
                                        </p:tav>
                                        <p:tav tm="100000">
                                          <p:val>
                                            <p:strVal val="#ppt_x"/>
                                          </p:val>
                                        </p:tav>
                                      </p:tavLst>
                                    </p:anim>
                                    <p:anim calcmode="lin" valueType="num">
                                      <p:cBhvr additive="base">
                                        <p:cTn id="20" dur="10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2" grpId="0" animBg="1"/>
      <p:bldP spid="13" grpId="0" animBg="1"/>
    </p:bldLst>
  </p:timing>
  <p:extLst>
    <p:ext uri="{DCECCB84-F9BA-43D5-87BE-67443E8EF086}">
      <p15:sldGuideLst xmlns:p15="http://schemas.microsoft.com/office/powerpoint/2012/main">
        <p15:guide id="1" orient="horz" pos="216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0EFA96-F534-4741-8C3B-4B585F5D07A8}"/>
              </a:ext>
            </a:extLst>
          </p:cNvPr>
          <p:cNvSpPr/>
          <p:nvPr userDrawn="1"/>
        </p:nvSpPr>
        <p:spPr>
          <a:xfrm>
            <a:off x="0" y="0"/>
            <a:ext cx="740399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5">
            <a:extLst>
              <a:ext uri="{FF2B5EF4-FFF2-40B4-BE49-F238E27FC236}">
                <a16:creationId xmlns:a16="http://schemas.microsoft.com/office/drawing/2014/main" id="{336EDF9E-DE31-4F0D-90AC-9B77FE8753E3}"/>
              </a:ext>
            </a:extLst>
          </p:cNvPr>
          <p:cNvSpPr>
            <a:spLocks noGrp="1"/>
          </p:cNvSpPr>
          <p:nvPr>
            <p:ph type="pic" sz="quarter" idx="12"/>
          </p:nvPr>
        </p:nvSpPr>
        <p:spPr>
          <a:xfrm>
            <a:off x="4343400" y="1000125"/>
            <a:ext cx="3060593" cy="485775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11" name="Picture Placeholder 5">
            <a:extLst>
              <a:ext uri="{FF2B5EF4-FFF2-40B4-BE49-F238E27FC236}">
                <a16:creationId xmlns:a16="http://schemas.microsoft.com/office/drawing/2014/main" id="{65D26B53-E1BB-430B-B94D-4E4323522A3F}"/>
              </a:ext>
            </a:extLst>
          </p:cNvPr>
          <p:cNvSpPr>
            <a:spLocks noGrp="1"/>
          </p:cNvSpPr>
          <p:nvPr>
            <p:ph type="pic" sz="quarter" idx="13"/>
          </p:nvPr>
        </p:nvSpPr>
        <p:spPr>
          <a:xfrm>
            <a:off x="7403992" y="0"/>
            <a:ext cx="4788008"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96580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17EBD40-39A4-4A6F-99E7-789C7A632393}"/>
              </a:ext>
            </a:extLst>
          </p:cNvPr>
          <p:cNvSpPr/>
          <p:nvPr userDrawn="1"/>
        </p:nvSpPr>
        <p:spPr>
          <a:xfrm>
            <a:off x="0" y="0"/>
            <a:ext cx="411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Picture Placeholder 18">
            <a:extLst>
              <a:ext uri="{FF2B5EF4-FFF2-40B4-BE49-F238E27FC236}">
                <a16:creationId xmlns:a16="http://schemas.microsoft.com/office/drawing/2014/main" id="{4F273E4A-B098-4EDF-8790-8F8A490B5D7C}"/>
              </a:ext>
            </a:extLst>
          </p:cNvPr>
          <p:cNvSpPr>
            <a:spLocks noGrp="1"/>
          </p:cNvSpPr>
          <p:nvPr>
            <p:ph type="pic" sz="quarter" idx="13"/>
          </p:nvPr>
        </p:nvSpPr>
        <p:spPr>
          <a:xfrm>
            <a:off x="2400158" y="876300"/>
            <a:ext cx="3429285" cy="52197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20" name="Picture Placeholder 19">
            <a:extLst>
              <a:ext uri="{FF2B5EF4-FFF2-40B4-BE49-F238E27FC236}">
                <a16:creationId xmlns:a16="http://schemas.microsoft.com/office/drawing/2014/main" id="{BAEE5ACB-AD37-4DDB-8252-9D1773BA8AC0}"/>
              </a:ext>
            </a:extLst>
          </p:cNvPr>
          <p:cNvSpPr>
            <a:spLocks noGrp="1"/>
          </p:cNvSpPr>
          <p:nvPr>
            <p:ph type="pic" sz="quarter" idx="14"/>
          </p:nvPr>
        </p:nvSpPr>
        <p:spPr>
          <a:xfrm>
            <a:off x="1" y="1447800"/>
            <a:ext cx="2130263" cy="40386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31253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50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ppt_x"/>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iterate type="lt">
                                    <p:tmPct val="10000"/>
                                  </p:iterate>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ppt_x"/>
                                          </p:val>
                                        </p:tav>
                                        <p:tav tm="100000">
                                          <p:val>
                                            <p:strVal val="#ppt_x"/>
                                          </p:val>
                                        </p:tav>
                                      </p:tavLst>
                                    </p:anim>
                                    <p:anim calcmode="lin" valueType="num">
                                      <p:cBhvr additive="base">
                                        <p:cTn id="12"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20_Custom Layout">
    <p:bg>
      <p:bgRef idx="1001">
        <a:schemeClr val="bg1"/>
      </p:bgRef>
    </p:bg>
    <p:spTree>
      <p:nvGrpSpPr>
        <p:cNvPr id="1" name=""/>
        <p:cNvGrpSpPr/>
        <p:nvPr/>
      </p:nvGrpSpPr>
      <p:grpSpPr>
        <a:xfrm>
          <a:off x="0" y="0"/>
          <a:ext cx="0" cy="0"/>
          <a:chOff x="0" y="0"/>
          <a:chExt cx="0" cy="0"/>
        </a:xfrm>
      </p:grpSpPr>
      <p:sp>
        <p:nvSpPr>
          <p:cNvPr id="79" name="Rectangle 78">
            <a:extLst>
              <a:ext uri="{FF2B5EF4-FFF2-40B4-BE49-F238E27FC236}">
                <a16:creationId xmlns:a16="http://schemas.microsoft.com/office/drawing/2014/main" id="{BF0D4E91-5B26-4B31-8719-296E68CC940B}"/>
              </a:ext>
            </a:extLst>
          </p:cNvPr>
          <p:cNvSpPr/>
          <p:nvPr/>
        </p:nvSpPr>
        <p:spPr>
          <a:xfrm>
            <a:off x="5715000" y="2605971"/>
            <a:ext cx="2057400" cy="1809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3" name="Rectangle 82">
            <a:extLst>
              <a:ext uri="{FF2B5EF4-FFF2-40B4-BE49-F238E27FC236}">
                <a16:creationId xmlns:a16="http://schemas.microsoft.com/office/drawing/2014/main" id="{ACB23BC5-589E-40C3-81FB-5771CD0C03AB}"/>
              </a:ext>
            </a:extLst>
          </p:cNvPr>
          <p:cNvSpPr/>
          <p:nvPr/>
        </p:nvSpPr>
        <p:spPr>
          <a:xfrm>
            <a:off x="3657600" y="4392792"/>
            <a:ext cx="2057400" cy="17995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5">
            <a:extLst>
              <a:ext uri="{FF2B5EF4-FFF2-40B4-BE49-F238E27FC236}">
                <a16:creationId xmlns:a16="http://schemas.microsoft.com/office/drawing/2014/main" id="{F8AE3B47-5DE1-4CCC-9095-80DF1A787875}"/>
              </a:ext>
            </a:extLst>
          </p:cNvPr>
          <p:cNvSpPr>
            <a:spLocks noGrp="1"/>
          </p:cNvSpPr>
          <p:nvPr>
            <p:ph type="pic" sz="quarter" idx="17"/>
          </p:nvPr>
        </p:nvSpPr>
        <p:spPr>
          <a:xfrm>
            <a:off x="7905750" y="815270"/>
            <a:ext cx="3062853" cy="3577522"/>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82" name="Rectangle 81">
            <a:extLst>
              <a:ext uri="{FF2B5EF4-FFF2-40B4-BE49-F238E27FC236}">
                <a16:creationId xmlns:a16="http://schemas.microsoft.com/office/drawing/2014/main" id="{AC2BAE72-5619-4669-A95E-ADEE53B7D13F}"/>
              </a:ext>
            </a:extLst>
          </p:cNvPr>
          <p:cNvSpPr/>
          <p:nvPr/>
        </p:nvSpPr>
        <p:spPr>
          <a:xfrm>
            <a:off x="1600200" y="2625021"/>
            <a:ext cx="2057400" cy="1790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8" name="Picture Placeholder 5">
            <a:extLst>
              <a:ext uri="{FF2B5EF4-FFF2-40B4-BE49-F238E27FC236}">
                <a16:creationId xmlns:a16="http://schemas.microsoft.com/office/drawing/2014/main" id="{40D6C0D6-054E-45BE-98CE-E00E924D2514}"/>
              </a:ext>
            </a:extLst>
          </p:cNvPr>
          <p:cNvSpPr>
            <a:spLocks noGrp="1"/>
          </p:cNvSpPr>
          <p:nvPr>
            <p:ph type="pic" sz="quarter" idx="20"/>
          </p:nvPr>
        </p:nvSpPr>
        <p:spPr>
          <a:xfrm>
            <a:off x="3657600" y="2613047"/>
            <a:ext cx="2057400" cy="1794579"/>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84" name="Picture Placeholder 5">
            <a:extLst>
              <a:ext uri="{FF2B5EF4-FFF2-40B4-BE49-F238E27FC236}">
                <a16:creationId xmlns:a16="http://schemas.microsoft.com/office/drawing/2014/main" id="{59C05D1C-A3B8-472B-AF78-D76835FD80BF}"/>
              </a:ext>
            </a:extLst>
          </p:cNvPr>
          <p:cNvSpPr>
            <a:spLocks noGrp="1"/>
          </p:cNvSpPr>
          <p:nvPr>
            <p:ph type="pic" sz="quarter" idx="18"/>
          </p:nvPr>
        </p:nvSpPr>
        <p:spPr>
          <a:xfrm>
            <a:off x="5715000" y="828334"/>
            <a:ext cx="2057400" cy="1790699"/>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
        <p:nvSpPr>
          <p:cNvPr id="85" name="Picture Placeholder 5">
            <a:extLst>
              <a:ext uri="{FF2B5EF4-FFF2-40B4-BE49-F238E27FC236}">
                <a16:creationId xmlns:a16="http://schemas.microsoft.com/office/drawing/2014/main" id="{C4095C26-D295-4001-B134-17EC26F2BE1E}"/>
              </a:ext>
            </a:extLst>
          </p:cNvPr>
          <p:cNvSpPr>
            <a:spLocks noGrp="1"/>
          </p:cNvSpPr>
          <p:nvPr>
            <p:ph type="pic" sz="quarter" idx="19"/>
          </p:nvPr>
        </p:nvSpPr>
        <p:spPr>
          <a:xfrm>
            <a:off x="5695950" y="4402658"/>
            <a:ext cx="2076450" cy="1799547"/>
          </a:xfrm>
          <a:prstGeom prst="rect">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805378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decel="100000" fill="hold" grpId="0" nodeType="withEffect">
                                  <p:stCondLst>
                                    <p:cond delay="0"/>
                                  </p:stCondLst>
                                  <p:iterate type="lt">
                                    <p:tmPct val="10000"/>
                                  </p:iterate>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1000" fill="hold"/>
                                        <p:tgtEl>
                                          <p:spTgt spid="84"/>
                                        </p:tgtEl>
                                        <p:attrNameLst>
                                          <p:attrName>ppt_x</p:attrName>
                                        </p:attrNameLst>
                                      </p:cBhvr>
                                      <p:tavLst>
                                        <p:tav tm="0">
                                          <p:val>
                                            <p:strVal val="#ppt_x"/>
                                          </p:val>
                                        </p:tav>
                                        <p:tav tm="100000">
                                          <p:val>
                                            <p:strVal val="#ppt_x"/>
                                          </p:val>
                                        </p:tav>
                                      </p:tavLst>
                                    </p:anim>
                                    <p:anim calcmode="lin" valueType="num">
                                      <p:cBhvr additive="base">
                                        <p:cTn id="12" dur="1000" fill="hold"/>
                                        <p:tgtEl>
                                          <p:spTgt spid="84"/>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iterate type="lt">
                                    <p:tmPct val="10000"/>
                                  </p:iterate>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1000" fill="hold"/>
                                        <p:tgtEl>
                                          <p:spTgt spid="85"/>
                                        </p:tgtEl>
                                        <p:attrNameLst>
                                          <p:attrName>ppt_x</p:attrName>
                                        </p:attrNameLst>
                                      </p:cBhvr>
                                      <p:tavLst>
                                        <p:tav tm="0">
                                          <p:val>
                                            <p:strVal val="#ppt_x"/>
                                          </p:val>
                                        </p:tav>
                                        <p:tav tm="100000">
                                          <p:val>
                                            <p:strVal val="#ppt_x"/>
                                          </p:val>
                                        </p:tav>
                                      </p:tavLst>
                                    </p:anim>
                                    <p:anim calcmode="lin" valueType="num">
                                      <p:cBhvr additive="base">
                                        <p:cTn id="16" dur="1000" fill="hold"/>
                                        <p:tgtEl>
                                          <p:spTgt spid="85"/>
                                        </p:tgtEl>
                                        <p:attrNameLst>
                                          <p:attrName>ppt_y</p:attrName>
                                        </p:attrNameLst>
                                      </p:cBhvr>
                                      <p:tavLst>
                                        <p:tav tm="0">
                                          <p:val>
                                            <p:strVal val="1+#ppt_h/2"/>
                                          </p:val>
                                        </p:tav>
                                        <p:tav tm="100000">
                                          <p:val>
                                            <p:strVal val="#ppt_y"/>
                                          </p:val>
                                        </p:tav>
                                      </p:tavLst>
                                    </p:anim>
                                  </p:childTnLst>
                                </p:cTn>
                              </p:par>
                              <p:par>
                                <p:cTn id="17" presetID="2" presetClass="entr" presetSubtype="1" decel="100000" fill="hold" grpId="0" nodeType="withEffect">
                                  <p:stCondLst>
                                    <p:cond delay="0"/>
                                  </p:stCondLst>
                                  <p:iterate type="lt">
                                    <p:tmPct val="10000"/>
                                  </p:iterate>
                                  <p:childTnLst>
                                    <p:set>
                                      <p:cBhvr>
                                        <p:cTn id="18" dur="1" fill="hold">
                                          <p:stCondLst>
                                            <p:cond delay="0"/>
                                          </p:stCondLst>
                                        </p:cTn>
                                        <p:tgtEl>
                                          <p:spTgt spid="88"/>
                                        </p:tgtEl>
                                        <p:attrNameLst>
                                          <p:attrName>style.visibility</p:attrName>
                                        </p:attrNameLst>
                                      </p:cBhvr>
                                      <p:to>
                                        <p:strVal val="visible"/>
                                      </p:to>
                                    </p:set>
                                    <p:anim calcmode="lin" valueType="num">
                                      <p:cBhvr additive="base">
                                        <p:cTn id="19" dur="1000" fill="hold"/>
                                        <p:tgtEl>
                                          <p:spTgt spid="88"/>
                                        </p:tgtEl>
                                        <p:attrNameLst>
                                          <p:attrName>ppt_x</p:attrName>
                                        </p:attrNameLst>
                                      </p:cBhvr>
                                      <p:tavLst>
                                        <p:tav tm="0">
                                          <p:val>
                                            <p:strVal val="#ppt_x"/>
                                          </p:val>
                                        </p:tav>
                                        <p:tav tm="100000">
                                          <p:val>
                                            <p:strVal val="#ppt_x"/>
                                          </p:val>
                                        </p:tav>
                                      </p:tavLst>
                                    </p:anim>
                                    <p:anim calcmode="lin" valueType="num">
                                      <p:cBhvr additive="base">
                                        <p:cTn id="20" dur="1000" fill="hold"/>
                                        <p:tgtEl>
                                          <p:spTgt spid="8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8" grpId="0" animBg="1"/>
      <p:bldP spid="84" grpId="0" animBg="1"/>
      <p:bldP spid="85"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467A315-3362-4609-92AE-8D7DFEB66917}"/>
              </a:ext>
            </a:extLst>
          </p:cNvPr>
          <p:cNvSpPr>
            <a:spLocks noGrp="1"/>
          </p:cNvSpPr>
          <p:nvPr>
            <p:ph type="pic" sz="quarter" idx="12"/>
          </p:nvPr>
        </p:nvSpPr>
        <p:spPr>
          <a:xfrm>
            <a:off x="6920662" y="1646219"/>
            <a:ext cx="3747856" cy="2146517"/>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01271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571E805-B9D6-4819-BBCE-BF7117454EEC}"/>
              </a:ext>
            </a:extLst>
          </p:cNvPr>
          <p:cNvSpPr>
            <a:spLocks noGrp="1"/>
          </p:cNvSpPr>
          <p:nvPr>
            <p:ph type="pic" sz="quarter" idx="12"/>
          </p:nvPr>
        </p:nvSpPr>
        <p:spPr>
          <a:xfrm>
            <a:off x="4124201" y="2668267"/>
            <a:ext cx="3976502" cy="254747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99295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467A315-3362-4609-92AE-8D7DFEB66917}"/>
              </a:ext>
            </a:extLst>
          </p:cNvPr>
          <p:cNvSpPr>
            <a:spLocks noGrp="1"/>
          </p:cNvSpPr>
          <p:nvPr>
            <p:ph type="pic" sz="quarter" idx="12"/>
          </p:nvPr>
        </p:nvSpPr>
        <p:spPr>
          <a:xfrm>
            <a:off x="5217142" y="2304237"/>
            <a:ext cx="1777216" cy="3519047"/>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4687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ADACA8E-CA69-4520-8313-E4D24F99D2AD}"/>
              </a:ext>
            </a:extLst>
          </p:cNvPr>
          <p:cNvSpPr>
            <a:spLocks noGrp="1"/>
          </p:cNvSpPr>
          <p:nvPr>
            <p:ph type="pic" sz="quarter" idx="12"/>
          </p:nvPr>
        </p:nvSpPr>
        <p:spPr>
          <a:xfrm>
            <a:off x="8335109" y="2066193"/>
            <a:ext cx="2743200" cy="2725615"/>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210452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7F62459B-1EBB-4A61-881C-B4DEC44D1175}"/>
              </a:ext>
            </a:extLst>
          </p:cNvPr>
          <p:cNvSpPr>
            <a:spLocks noGrp="1"/>
          </p:cNvSpPr>
          <p:nvPr>
            <p:ph type="pic" sz="quarter" idx="13"/>
          </p:nvPr>
        </p:nvSpPr>
        <p:spPr>
          <a:xfrm>
            <a:off x="1984971" y="1826916"/>
            <a:ext cx="3853122" cy="3828422"/>
          </a:xfrm>
          <a:prstGeom prst="flowChartConnector">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12569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28_Custom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269874EB-8370-414F-9B50-95CB83CFB813}"/>
              </a:ext>
            </a:extLst>
          </p:cNvPr>
          <p:cNvSpPr>
            <a:spLocks noGrp="1"/>
          </p:cNvSpPr>
          <p:nvPr>
            <p:ph type="pic" sz="quarter" idx="11"/>
          </p:nvPr>
        </p:nvSpPr>
        <p:spPr>
          <a:xfrm>
            <a:off x="-19050" y="0"/>
            <a:ext cx="12211050" cy="6858000"/>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17447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455A04E-148A-4F40-ADD1-E75D3EA9BC6B}"/>
              </a:ext>
            </a:extLst>
          </p:cNvPr>
          <p:cNvSpPr>
            <a:spLocks noGrp="1"/>
          </p:cNvSpPr>
          <p:nvPr>
            <p:ph type="pic" sz="quarter" idx="12"/>
          </p:nvPr>
        </p:nvSpPr>
        <p:spPr>
          <a:xfrm>
            <a:off x="6934200" y="1211508"/>
            <a:ext cx="4368800" cy="4337962"/>
          </a:xfrm>
          <a:prstGeom prst="roundRect">
            <a:avLst>
              <a:gd name="adj" fmla="val 50000"/>
            </a:avLst>
          </a:pr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1903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75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ppt_x"/>
                                          </p:val>
                                        </p:tav>
                                        <p:tav tm="100000">
                                          <p:val>
                                            <p:strVal val="#ppt_x"/>
                                          </p:val>
                                        </p:tav>
                                      </p:tavLst>
                                    </p:anim>
                                    <p:anim calcmode="lin" valueType="num">
                                      <p:cBhvr additive="base">
                                        <p:cTn id="8"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BA5AAE0-93A0-4868-BEAA-5A953B561314}"/>
              </a:ext>
            </a:extLst>
          </p:cNvPr>
          <p:cNvSpPr>
            <a:spLocks noGrp="1"/>
          </p:cNvSpPr>
          <p:nvPr>
            <p:ph type="pic" sz="quarter" idx="12"/>
          </p:nvPr>
        </p:nvSpPr>
        <p:spPr>
          <a:xfrm>
            <a:off x="6096000" y="732906"/>
            <a:ext cx="5392186" cy="5392188"/>
          </a:xfrm>
          <a:custGeom>
            <a:avLst/>
            <a:gdLst>
              <a:gd name="connsiteX0" fmla="*/ 1618736 w 3237472"/>
              <a:gd name="connsiteY0" fmla="*/ 1237038 h 3237473"/>
              <a:gd name="connsiteX1" fmla="*/ 1237038 w 3237472"/>
              <a:gd name="connsiteY1" fmla="*/ 1618736 h 3237473"/>
              <a:gd name="connsiteX2" fmla="*/ 1618736 w 3237472"/>
              <a:gd name="connsiteY2" fmla="*/ 2000434 h 3237473"/>
              <a:gd name="connsiteX3" fmla="*/ 2000434 w 3237472"/>
              <a:gd name="connsiteY3" fmla="*/ 1618736 h 3237473"/>
              <a:gd name="connsiteX4" fmla="*/ 1618736 w 3237472"/>
              <a:gd name="connsiteY4" fmla="*/ 1237038 h 3237473"/>
              <a:gd name="connsiteX5" fmla="*/ 1618736 w 3237472"/>
              <a:gd name="connsiteY5" fmla="*/ 0 h 3237473"/>
              <a:gd name="connsiteX6" fmla="*/ 3237472 w 3237472"/>
              <a:gd name="connsiteY6" fmla="*/ 1618736 h 3237473"/>
              <a:gd name="connsiteX7" fmla="*/ 1618736 w 3237472"/>
              <a:gd name="connsiteY7" fmla="*/ 3237473 h 3237473"/>
              <a:gd name="connsiteX8" fmla="*/ 0 w 3237472"/>
              <a:gd name="connsiteY8" fmla="*/ 1618736 h 3237473"/>
              <a:gd name="connsiteX9" fmla="*/ 1618736 w 3237472"/>
              <a:gd name="connsiteY9" fmla="*/ 0 h 3237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37472" h="3237473">
                <a:moveTo>
                  <a:pt x="1618736" y="1237038"/>
                </a:moveTo>
                <a:cubicBezTo>
                  <a:pt x="1407930" y="1237038"/>
                  <a:pt x="1237038" y="1407930"/>
                  <a:pt x="1237038" y="1618736"/>
                </a:cubicBezTo>
                <a:cubicBezTo>
                  <a:pt x="1237038" y="1829542"/>
                  <a:pt x="1407930" y="2000434"/>
                  <a:pt x="1618736" y="2000434"/>
                </a:cubicBezTo>
                <a:cubicBezTo>
                  <a:pt x="1829542" y="2000434"/>
                  <a:pt x="2000434" y="1829542"/>
                  <a:pt x="2000434" y="1618736"/>
                </a:cubicBezTo>
                <a:cubicBezTo>
                  <a:pt x="2000434" y="1407930"/>
                  <a:pt x="1829542" y="1237038"/>
                  <a:pt x="1618736" y="1237038"/>
                </a:cubicBezTo>
                <a:close/>
                <a:moveTo>
                  <a:pt x="1618736" y="0"/>
                </a:moveTo>
                <a:cubicBezTo>
                  <a:pt x="2512739" y="0"/>
                  <a:pt x="3237472" y="724733"/>
                  <a:pt x="3237472" y="1618736"/>
                </a:cubicBezTo>
                <a:cubicBezTo>
                  <a:pt x="3237472" y="2512739"/>
                  <a:pt x="2512739" y="3237473"/>
                  <a:pt x="1618736" y="3237473"/>
                </a:cubicBezTo>
                <a:cubicBezTo>
                  <a:pt x="724733" y="3237473"/>
                  <a:pt x="0" y="2512739"/>
                  <a:pt x="0" y="1618736"/>
                </a:cubicBezTo>
                <a:cubicBezTo>
                  <a:pt x="0" y="724733"/>
                  <a:pt x="724733" y="0"/>
                  <a:pt x="1618736" y="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23597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4B28D69-A79F-400C-81EE-7086D6AB7028}"/>
              </a:ext>
            </a:extLst>
          </p:cNvPr>
          <p:cNvSpPr>
            <a:spLocks noGrp="1"/>
          </p:cNvSpPr>
          <p:nvPr>
            <p:ph type="pic" sz="quarter" idx="12"/>
          </p:nvPr>
        </p:nvSpPr>
        <p:spPr>
          <a:xfrm>
            <a:off x="1542849" y="1492854"/>
            <a:ext cx="4068858" cy="4168944"/>
          </a:xfrm>
          <a:custGeom>
            <a:avLst/>
            <a:gdLst>
              <a:gd name="connsiteX0" fmla="*/ 1285812 w 3863256"/>
              <a:gd name="connsiteY0" fmla="*/ 509 h 3958285"/>
              <a:gd name="connsiteX1" fmla="*/ 2704151 w 3863256"/>
              <a:gd name="connsiteY1" fmla="*/ 491587 h 3958285"/>
              <a:gd name="connsiteX2" fmla="*/ 3771754 w 3863256"/>
              <a:gd name="connsiteY2" fmla="*/ 2324053 h 3958285"/>
              <a:gd name="connsiteX3" fmla="*/ 813876 w 3863256"/>
              <a:gd name="connsiteY3" fmla="*/ 3828071 h 3958285"/>
              <a:gd name="connsiteX4" fmla="*/ 170988 w 3863256"/>
              <a:gd name="connsiteY4" fmla="*/ 682418 h 3958285"/>
              <a:gd name="connsiteX5" fmla="*/ 931803 w 3863256"/>
              <a:gd name="connsiteY5" fmla="*/ 22448 h 3958285"/>
              <a:gd name="connsiteX6" fmla="*/ 1285812 w 3863256"/>
              <a:gd name="connsiteY6" fmla="*/ 509 h 3958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3256" h="3958285">
                <a:moveTo>
                  <a:pt x="1285812" y="509"/>
                </a:moveTo>
                <a:cubicBezTo>
                  <a:pt x="1675754" y="8956"/>
                  <a:pt x="2167254" y="124583"/>
                  <a:pt x="2704151" y="491587"/>
                </a:cubicBezTo>
                <a:cubicBezTo>
                  <a:pt x="4012734" y="1373470"/>
                  <a:pt x="3941252" y="1898443"/>
                  <a:pt x="3771754" y="2324053"/>
                </a:cubicBezTo>
                <a:cubicBezTo>
                  <a:pt x="3479314" y="3057210"/>
                  <a:pt x="1822936" y="4377266"/>
                  <a:pt x="813876" y="3828071"/>
                </a:cubicBezTo>
                <a:cubicBezTo>
                  <a:pt x="-124146" y="3324350"/>
                  <a:pt x="-117330" y="1647612"/>
                  <a:pt x="170988" y="682418"/>
                </a:cubicBezTo>
                <a:cubicBezTo>
                  <a:pt x="276064" y="333724"/>
                  <a:pt x="573471" y="70834"/>
                  <a:pt x="931803" y="22448"/>
                </a:cubicBezTo>
                <a:cubicBezTo>
                  <a:pt x="1037135" y="6786"/>
                  <a:pt x="1155832" y="-2307"/>
                  <a:pt x="1285812" y="509"/>
                </a:cubicBezTo>
                <a:close/>
              </a:path>
            </a:pathLst>
          </a:custGeom>
          <a:pattFill prst="pct5">
            <a:fgClr>
              <a:schemeClr val="accent1"/>
            </a:fgClr>
            <a:bgClr>
              <a:schemeClr val="bg1"/>
            </a:bgClr>
          </a:pattFill>
        </p:spPr>
        <p:txBody>
          <a:bodyPr wrap="square">
            <a:noAutofit/>
          </a:bodyPr>
          <a:lstStyle>
            <a:lvl1pPr>
              <a:defRPr sz="1000">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61694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250" fill="hold"/>
                                        <p:tgtEl>
                                          <p:spTgt spid="8"/>
                                        </p:tgtEl>
                                        <p:attrNameLst>
                                          <p:attrName>ppt_x</p:attrName>
                                        </p:attrNameLst>
                                      </p:cBhvr>
                                      <p:tavLst>
                                        <p:tav tm="0">
                                          <p:val>
                                            <p:strVal val="#ppt_x"/>
                                          </p:val>
                                        </p:tav>
                                        <p:tav tm="100000">
                                          <p:val>
                                            <p:strVal val="#ppt_x"/>
                                          </p:val>
                                        </p:tav>
                                      </p:tavLst>
                                    </p:anim>
                                    <p:anim calcmode="lin" valueType="num">
                                      <p:cBhvr additive="base">
                                        <p:cTn id="8" dur="125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64_Custom Layout">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75BF6A9E-73A8-4C76-B2F3-6B027ECFF0A1}"/>
              </a:ext>
            </a:extLst>
          </p:cNvPr>
          <p:cNvSpPr>
            <a:spLocks noGrp="1"/>
          </p:cNvSpPr>
          <p:nvPr>
            <p:ph type="pic" sz="quarter" idx="11"/>
          </p:nvPr>
        </p:nvSpPr>
        <p:spPr>
          <a:xfrm>
            <a:off x="7615225" y="2038350"/>
            <a:ext cx="2185106" cy="2122171"/>
          </a:xfrm>
          <a:prstGeom prst="flowChartConnector">
            <a:avLst/>
          </a:prstGeom>
          <a:pattFill prst="pct5">
            <a:fgClr>
              <a:srgbClr val="1D1C22"/>
            </a:fgClr>
            <a:bgClr>
              <a:schemeClr val="bg1"/>
            </a:bgClr>
          </a:pattFill>
          <a:effectLst>
            <a:outerShdw blurRad="304800" sx="102000" sy="102000" algn="ctr" rotWithShape="0">
              <a:prstClr val="black">
                <a:alpha val="40000"/>
              </a:prstClr>
            </a:outerShdw>
          </a:effectLst>
        </p:spPr>
        <p:txBody>
          <a:bodyPr wrap="square">
            <a:noAutofit/>
          </a:bodyPr>
          <a:lstStyle>
            <a:lvl1pPr>
              <a:defRPr sz="600">
                <a:solidFill>
                  <a:schemeClr val="bg1"/>
                </a:solidFill>
                <a:latin typeface="Arial" panose="020B0604020202020204" pitchFamily="34" charset="0"/>
                <a:cs typeface="Arial" panose="020B0604020202020204" pitchFamily="34" charset="0"/>
              </a:defRPr>
            </a:lvl1pPr>
          </a:lstStyle>
          <a:p>
            <a:endParaRPr lang="en-US"/>
          </a:p>
        </p:txBody>
      </p:sp>
      <p:sp>
        <p:nvSpPr>
          <p:cNvPr id="25" name="Picture Placeholder 24">
            <a:extLst>
              <a:ext uri="{FF2B5EF4-FFF2-40B4-BE49-F238E27FC236}">
                <a16:creationId xmlns:a16="http://schemas.microsoft.com/office/drawing/2014/main" id="{14FCE202-DAB7-47ED-8B5D-3F53054EAAE1}"/>
              </a:ext>
            </a:extLst>
          </p:cNvPr>
          <p:cNvSpPr>
            <a:spLocks noGrp="1"/>
          </p:cNvSpPr>
          <p:nvPr>
            <p:ph type="pic" sz="quarter" idx="14"/>
          </p:nvPr>
        </p:nvSpPr>
        <p:spPr>
          <a:xfrm>
            <a:off x="2391670" y="2038350"/>
            <a:ext cx="2185106" cy="2122171"/>
          </a:xfrm>
          <a:prstGeom prst="flowChartConnector">
            <a:avLst/>
          </a:prstGeom>
          <a:pattFill prst="pct5">
            <a:fgClr>
              <a:srgbClr val="1D1C22"/>
            </a:fgClr>
            <a:bgClr>
              <a:schemeClr val="bg1"/>
            </a:bgClr>
          </a:pattFill>
          <a:effectLst>
            <a:outerShdw blurRad="304800" sx="102000" sy="102000" algn="ctr" rotWithShape="0">
              <a:prstClr val="black">
                <a:alpha val="40000"/>
              </a:prstClr>
            </a:outerShdw>
          </a:effectLst>
        </p:spPr>
        <p:txBody>
          <a:bodyPr wrap="square">
            <a:noAutofit/>
          </a:bodyPr>
          <a:lstStyle>
            <a:lvl1pPr>
              <a:defRPr sz="6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413199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25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ppt_x"/>
                                          </p:val>
                                        </p:tav>
                                        <p:tav tm="100000">
                                          <p:val>
                                            <p:strVal val="#ppt_x"/>
                                          </p:val>
                                        </p:tav>
                                      </p:tavLst>
                                    </p:anim>
                                    <p:anim calcmode="lin" valueType="num">
                                      <p:cBhvr additive="base">
                                        <p:cTn id="8" dur="10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500"/>
                                  </p:stCondLst>
                                  <p:iterate type="lt">
                                    <p:tmPct val="10000"/>
                                  </p:iterate>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ppt_x"/>
                                          </p:val>
                                        </p:tav>
                                        <p:tav tm="100000">
                                          <p:val>
                                            <p:strVal val="#ppt_x"/>
                                          </p:val>
                                        </p:tav>
                                      </p:tavLst>
                                    </p:anim>
                                    <p:anim calcmode="lin" valueType="num">
                                      <p:cBhvr additive="base">
                                        <p:cTn id="12"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5" grpId="0" animBg="1"/>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C1A1602A-8E6B-48DA-A996-8EB0858199AB}"/>
              </a:ext>
            </a:extLst>
          </p:cNvPr>
          <p:cNvSpPr>
            <a:spLocks noGrp="1"/>
          </p:cNvSpPr>
          <p:nvPr>
            <p:ph type="pic" sz="quarter" idx="10"/>
          </p:nvPr>
        </p:nvSpPr>
        <p:spPr>
          <a:xfrm>
            <a:off x="6867742" y="685800"/>
            <a:ext cx="4412203" cy="5339297"/>
          </a:xfrm>
          <a:prstGeom prst="flowChartProcess">
            <a:avLst/>
          </a:prstGeom>
          <a:pattFill prst="pct5">
            <a:fgClr>
              <a:srgbClr val="1D1C22"/>
            </a:fgClr>
            <a:bgClr>
              <a:schemeClr val="bg1"/>
            </a:bgClr>
          </a:pattFill>
          <a:effectLst/>
        </p:spPr>
        <p:txBody>
          <a:bodyPr wrap="square">
            <a:noAutofit/>
          </a:bodyPr>
          <a:lstStyle>
            <a:lvl1pPr>
              <a:defRPr lang="en-ID" sz="1200">
                <a:solidFill>
                  <a:schemeClr val="bg1"/>
                </a:solidFill>
                <a:latin typeface="Arial" panose="020B0604020202020204" pitchFamily="34" charset="0"/>
                <a:cs typeface="Arial" panose="020B0604020202020204" pitchFamily="34" charset="0"/>
              </a:defRPr>
            </a:lvl1pPr>
          </a:lstStyle>
          <a:p>
            <a:pPr lvl="0"/>
            <a:endParaRPr lang="en-ID"/>
          </a:p>
        </p:txBody>
      </p:sp>
    </p:spTree>
    <p:extLst>
      <p:ext uri="{BB962C8B-B14F-4D97-AF65-F5344CB8AC3E}">
        <p14:creationId xmlns:p14="http://schemas.microsoft.com/office/powerpoint/2010/main" val="367164591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childTnLst>
                                    </p:cTn>
                                  </p:par>
                                  <p:par>
                                    <p:cTn id="9" presetID="6" presetClass="emph" presetSubtype="0" fill="hold" grpId="1" nodeType="withEffect" p14:presetBounceEnd="99500">
                                      <p:stCondLst>
                                        <p:cond delay="300"/>
                                      </p:stCondLst>
                                      <p:childTnLst>
                                        <p:animScale p14:bounceEnd="99500">
                                          <p:cBhvr>
                                            <p:cTn id="10" dur="2000" fill="hold"/>
                                            <p:tgtEl>
                                              <p:spTgt spid="4"/>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00" fill="hold"/>
                                            <p:tgtEl>
                                              <p:spTgt spid="4"/>
                                            </p:tgtEl>
                                            <p:attrNameLst>
                                              <p:attrName>ppt_w</p:attrName>
                                            </p:attrNameLst>
                                          </p:cBhvr>
                                          <p:tavLst>
                                            <p:tav tm="0">
                                              <p:val>
                                                <p:fltVal val="0"/>
                                              </p:val>
                                            </p:tav>
                                            <p:tav tm="100000">
                                              <p:val>
                                                <p:strVal val="#ppt_w"/>
                                              </p:val>
                                            </p:tav>
                                          </p:tavLst>
                                        </p:anim>
                                        <p:anim calcmode="lin" valueType="num">
                                          <p:cBhvr>
                                            <p:cTn id="8" dur="300" fill="hold"/>
                                            <p:tgtEl>
                                              <p:spTgt spid="4"/>
                                            </p:tgtEl>
                                            <p:attrNameLst>
                                              <p:attrName>ppt_h</p:attrName>
                                            </p:attrNameLst>
                                          </p:cBhvr>
                                          <p:tavLst>
                                            <p:tav tm="0">
                                              <p:val>
                                                <p:fltVal val="0"/>
                                              </p:val>
                                            </p:tav>
                                            <p:tav tm="100000">
                                              <p:val>
                                                <p:strVal val="#ppt_h"/>
                                              </p:val>
                                            </p:tav>
                                          </p:tavLst>
                                        </p:anim>
                                      </p:childTnLst>
                                    </p:cTn>
                                  </p:par>
                                  <p:par>
                                    <p:cTn id="9" presetID="6" presetClass="emph" presetSubtype="0" fill="hold" grpId="1" nodeType="withEffect">
                                      <p:stCondLst>
                                        <p:cond delay="300"/>
                                      </p:stCondLst>
                                      <p:childTnLst>
                                        <p:animScale>
                                          <p:cBhvr>
                                            <p:cTn id="10" dur="2000" fill="hold"/>
                                            <p:tgtEl>
                                              <p:spTgt spid="4"/>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D9158A6-53BA-4809-9085-996FA336CFE7}"/>
              </a:ext>
            </a:extLst>
          </p:cNvPr>
          <p:cNvSpPr>
            <a:spLocks noGrp="1"/>
          </p:cNvSpPr>
          <p:nvPr>
            <p:ph type="pic" sz="quarter" idx="10"/>
          </p:nvPr>
        </p:nvSpPr>
        <p:spPr>
          <a:xfrm flipH="1">
            <a:off x="6212827" y="1318099"/>
            <a:ext cx="4221802" cy="4221802"/>
          </a:xfrm>
          <a:custGeom>
            <a:avLst/>
            <a:gdLst>
              <a:gd name="connsiteX0" fmla="*/ 2110901 w 4221802"/>
              <a:gd name="connsiteY0" fmla="*/ 0 h 4221802"/>
              <a:gd name="connsiteX1" fmla="*/ 0 w 4221802"/>
              <a:gd name="connsiteY1" fmla="*/ 2110901 h 4221802"/>
              <a:gd name="connsiteX2" fmla="*/ 2110901 w 4221802"/>
              <a:gd name="connsiteY2" fmla="*/ 4221802 h 4221802"/>
              <a:gd name="connsiteX3" fmla="*/ 4221802 w 4221802"/>
              <a:gd name="connsiteY3" fmla="*/ 2110901 h 4221802"/>
              <a:gd name="connsiteX4" fmla="*/ 2110901 w 4221802"/>
              <a:gd name="connsiteY4" fmla="*/ 0 h 4221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1802" h="4221802">
                <a:moveTo>
                  <a:pt x="2110901" y="0"/>
                </a:moveTo>
                <a:cubicBezTo>
                  <a:pt x="945083" y="0"/>
                  <a:pt x="0" y="945083"/>
                  <a:pt x="0" y="2110901"/>
                </a:cubicBezTo>
                <a:cubicBezTo>
                  <a:pt x="0" y="3276719"/>
                  <a:pt x="945083" y="4221802"/>
                  <a:pt x="2110901" y="4221802"/>
                </a:cubicBezTo>
                <a:cubicBezTo>
                  <a:pt x="3276719" y="4221802"/>
                  <a:pt x="4221802" y="3276719"/>
                  <a:pt x="4221802" y="2110901"/>
                </a:cubicBezTo>
                <a:cubicBezTo>
                  <a:pt x="4221802" y="945083"/>
                  <a:pt x="3276719" y="0"/>
                  <a:pt x="2110901" y="0"/>
                </a:cubicBezTo>
                <a:close/>
              </a:path>
            </a:pathLst>
          </a:custGeom>
          <a:pattFill prst="pct5">
            <a:fgClr>
              <a:srgbClr val="1D1C22"/>
            </a:fgClr>
            <a:bgClr>
              <a:schemeClr val="bg1"/>
            </a:bgClr>
          </a:pattFill>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258571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34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4114717D-C970-4C4D-9B6E-AD16ADD39EA8}"/>
              </a:ext>
            </a:extLst>
          </p:cNvPr>
          <p:cNvSpPr>
            <a:spLocks noGrp="1"/>
          </p:cNvSpPr>
          <p:nvPr>
            <p:ph type="pic" sz="quarter" idx="12"/>
          </p:nvPr>
        </p:nvSpPr>
        <p:spPr>
          <a:xfrm>
            <a:off x="1" y="930442"/>
            <a:ext cx="12191999" cy="3224464"/>
          </a:xfrm>
          <a:custGeom>
            <a:avLst/>
            <a:gdLst>
              <a:gd name="connsiteX0" fmla="*/ 0 w 2193201"/>
              <a:gd name="connsiteY0" fmla="*/ 0 h 2193201"/>
              <a:gd name="connsiteX1" fmla="*/ 2193201 w 2193201"/>
              <a:gd name="connsiteY1" fmla="*/ 0 h 2193201"/>
              <a:gd name="connsiteX2" fmla="*/ 2193201 w 2193201"/>
              <a:gd name="connsiteY2" fmla="*/ 2193201 h 2193201"/>
              <a:gd name="connsiteX3" fmla="*/ 0 w 2193201"/>
              <a:gd name="connsiteY3" fmla="*/ 2193201 h 2193201"/>
            </a:gdLst>
            <a:ahLst/>
            <a:cxnLst>
              <a:cxn ang="0">
                <a:pos x="connsiteX0" y="connsiteY0"/>
              </a:cxn>
              <a:cxn ang="0">
                <a:pos x="connsiteX1" y="connsiteY1"/>
              </a:cxn>
              <a:cxn ang="0">
                <a:pos x="connsiteX2" y="connsiteY2"/>
              </a:cxn>
              <a:cxn ang="0">
                <a:pos x="connsiteX3" y="connsiteY3"/>
              </a:cxn>
            </a:cxnLst>
            <a:rect l="l" t="t" r="r" b="b"/>
            <a:pathLst>
              <a:path w="2193201" h="2193201">
                <a:moveTo>
                  <a:pt x="0" y="0"/>
                </a:moveTo>
                <a:lnTo>
                  <a:pt x="2193201" y="0"/>
                </a:lnTo>
                <a:lnTo>
                  <a:pt x="2193201" y="2193201"/>
                </a:lnTo>
                <a:lnTo>
                  <a:pt x="0" y="2193201"/>
                </a:lnTo>
                <a:close/>
              </a:path>
            </a:pathLst>
          </a:custGeom>
          <a:pattFill prst="pct5">
            <a:fgClr>
              <a:srgbClr val="1D1C22"/>
            </a:fgClr>
            <a:bgClr>
              <a:schemeClr val="bg1"/>
            </a:bgClr>
          </a:pattFill>
          <a:effectLst/>
        </p:spPr>
        <p:txBody>
          <a:bodyPr wrap="square">
            <a:noAutofit/>
          </a:bodyPr>
          <a:lstStyle>
            <a:lvl1pPr>
              <a:defRPr sz="1200">
                <a:solidFill>
                  <a:schemeClr val="bg1"/>
                </a:solidFill>
                <a:latin typeface="Arial" panose="020B0604020202020204" pitchFamily="34" charset="0"/>
                <a:cs typeface="Arial" panose="020B0604020202020204" pitchFamily="34" charset="0"/>
              </a:defRPr>
            </a:lvl1pPr>
          </a:lstStyle>
          <a:p>
            <a:endParaRPr lang="en-US"/>
          </a:p>
        </p:txBody>
      </p:sp>
    </p:spTree>
    <p:extLst>
      <p:ext uri="{BB962C8B-B14F-4D97-AF65-F5344CB8AC3E}">
        <p14:creationId xmlns:p14="http://schemas.microsoft.com/office/powerpoint/2010/main" val="35065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3_Title Slid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4414979"/>
      </p:ext>
    </p:extLst>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pos="985">
          <p15:clr>
            <a:srgbClr val="FBAE40"/>
          </p15:clr>
        </p15:guide>
        <p15:guide id="4" pos="14377">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slideLayout" Target="../slideLayouts/slideLayout68.xml"/><Relationship Id="rId39" Type="http://schemas.openxmlformats.org/officeDocument/2006/relationships/slideLayout" Target="../slideLayouts/slideLayout81.xml"/><Relationship Id="rId21" Type="http://schemas.openxmlformats.org/officeDocument/2006/relationships/slideLayout" Target="../slideLayouts/slideLayout63.xml"/><Relationship Id="rId34" Type="http://schemas.openxmlformats.org/officeDocument/2006/relationships/slideLayout" Target="../slideLayouts/slideLayout76.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33" Type="http://schemas.openxmlformats.org/officeDocument/2006/relationships/slideLayout" Target="../slideLayouts/slideLayout75.xml"/><Relationship Id="rId38" Type="http://schemas.openxmlformats.org/officeDocument/2006/relationships/slideLayout" Target="../slideLayouts/slideLayout80.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29" Type="http://schemas.openxmlformats.org/officeDocument/2006/relationships/slideLayout" Target="../slideLayouts/slideLayout71.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32" Type="http://schemas.openxmlformats.org/officeDocument/2006/relationships/slideLayout" Target="../slideLayouts/slideLayout74.xml"/><Relationship Id="rId37" Type="http://schemas.openxmlformats.org/officeDocument/2006/relationships/slideLayout" Target="../slideLayouts/slideLayout79.xml"/><Relationship Id="rId40" Type="http://schemas.openxmlformats.org/officeDocument/2006/relationships/theme" Target="../theme/theme2.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28" Type="http://schemas.openxmlformats.org/officeDocument/2006/relationships/slideLayout" Target="../slideLayouts/slideLayout70.xml"/><Relationship Id="rId36" Type="http://schemas.openxmlformats.org/officeDocument/2006/relationships/slideLayout" Target="../slideLayouts/slideLayout78.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31" Type="http://schemas.openxmlformats.org/officeDocument/2006/relationships/slideLayout" Target="../slideLayouts/slideLayout73.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slideLayout" Target="../slideLayouts/slideLayout69.xml"/><Relationship Id="rId30" Type="http://schemas.openxmlformats.org/officeDocument/2006/relationships/slideLayout" Target="../slideLayouts/slideLayout72.xml"/><Relationship Id="rId35" Type="http://schemas.openxmlformats.org/officeDocument/2006/relationships/slideLayout" Target="../slideLayouts/slideLayout77.xml"/><Relationship Id="rId8" Type="http://schemas.openxmlformats.org/officeDocument/2006/relationships/slideLayout" Target="../slideLayouts/slideLayout50.xml"/><Relationship Id="rId3"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 Type="http://schemas.openxmlformats.org/officeDocument/2006/relationships/slideLayout" Target="../slideLayouts/slideLayout84.xml"/><Relationship Id="rId21" Type="http://schemas.openxmlformats.org/officeDocument/2006/relationships/slideLayout" Target="../slideLayouts/slideLayout102.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0" Type="http://schemas.openxmlformats.org/officeDocument/2006/relationships/slideLayout" Target="../slideLayouts/slideLayout101.xml"/><Relationship Id="rId29" Type="http://schemas.openxmlformats.org/officeDocument/2006/relationships/slideLayout" Target="../slideLayouts/slideLayout110.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5" Type="http://schemas.openxmlformats.org/officeDocument/2006/relationships/slideLayout" Target="../slideLayouts/slideLayout86.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theme" Target="../theme/theme3.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F683F6-E1E3-4444-9468-104A7F66FD74}"/>
              </a:ext>
            </a:extLst>
          </p:cNvPr>
          <p:cNvSpPr/>
          <p:nvPr userDrawn="1"/>
        </p:nvSpPr>
        <p:spPr>
          <a:xfrm>
            <a:off x="9854275" y="6399939"/>
            <a:ext cx="1592103" cy="21544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spc="300">
                <a:solidFill>
                  <a:schemeClr val="bg1">
                    <a:lumMod val="75000"/>
                  </a:schemeClr>
                </a:solidFill>
                <a:latin typeface="Lato" panose="020F0502020204030203" pitchFamily="34" charset="0"/>
                <a:cs typeface="Poppins" panose="00000500000000000000" pitchFamily="2" charset="0"/>
              </a:rPr>
              <a:t>@Spectrus_Slides</a:t>
            </a:r>
            <a:endParaRPr lang="en-US" sz="800" b="0" spc="200" baseline="0">
              <a:solidFill>
                <a:schemeClr val="bg1">
                  <a:lumMod val="75000"/>
                </a:schemeClr>
              </a:solidFill>
              <a:latin typeface="Lato" panose="020F0502020204030203" pitchFamily="34" charset="0"/>
              <a:cs typeface="Poppins" panose="00000500000000000000" pitchFamily="2" charset="0"/>
            </a:endParaRPr>
          </a:p>
        </p:txBody>
      </p:sp>
      <p:sp>
        <p:nvSpPr>
          <p:cNvPr id="8" name="Rectangle 7">
            <a:extLst>
              <a:ext uri="{FF2B5EF4-FFF2-40B4-BE49-F238E27FC236}">
                <a16:creationId xmlns:a16="http://schemas.microsoft.com/office/drawing/2014/main" id="{0CE18782-C9ED-405B-8956-64B41AD18086}"/>
              </a:ext>
            </a:extLst>
          </p:cNvPr>
          <p:cNvSpPr/>
          <p:nvPr userDrawn="1"/>
        </p:nvSpPr>
        <p:spPr>
          <a:xfrm>
            <a:off x="11670176" y="6361839"/>
            <a:ext cx="466795" cy="276999"/>
          </a:xfrm>
          <a:prstGeom prst="rect">
            <a:avLst/>
          </a:prstGeom>
          <a:noFill/>
        </p:spPr>
        <p:txBody>
          <a:bodyPr wrap="square">
            <a:spAutoFit/>
          </a:bodyPr>
          <a:lstStyle/>
          <a:p>
            <a:fld id="{1A290D8D-6BA0-418D-AFED-C65293F70DA0}" type="slidenum">
              <a:rPr lang="en-US" sz="1200" b="1" kern="1200" smtClean="0">
                <a:solidFill>
                  <a:schemeClr val="accent2"/>
                </a:solidFill>
                <a:latin typeface="Lato" panose="020F0502020204030203" pitchFamily="34" charset="0"/>
                <a:ea typeface="+mn-ea"/>
                <a:cs typeface="+mn-cs"/>
              </a:rPr>
              <a:pPr/>
              <a:t>‹#›</a:t>
            </a:fld>
            <a:endParaRPr lang="en-US" sz="1200">
              <a:solidFill>
                <a:schemeClr val="accent2"/>
              </a:solidFill>
              <a:latin typeface="Lato" panose="020F0502020204030203" pitchFamily="34" charset="0"/>
            </a:endParaRPr>
          </a:p>
        </p:txBody>
      </p:sp>
    </p:spTree>
    <p:extLst>
      <p:ext uri="{BB962C8B-B14F-4D97-AF65-F5344CB8AC3E}">
        <p14:creationId xmlns:p14="http://schemas.microsoft.com/office/powerpoint/2010/main" val="1989306392"/>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57" r:id="rId31"/>
    <p:sldLayoutId id="2147483758" r:id="rId32"/>
    <p:sldLayoutId id="2147483759" r:id="rId33"/>
    <p:sldLayoutId id="2147483760" r:id="rId34"/>
    <p:sldLayoutId id="2147483761" r:id="rId35"/>
    <p:sldLayoutId id="2147483762" r:id="rId36"/>
    <p:sldLayoutId id="2147483763" r:id="rId37"/>
    <p:sldLayoutId id="2147483764" r:id="rId38"/>
    <p:sldLayoutId id="2147483765" r:id="rId39"/>
    <p:sldLayoutId id="2147483766" r:id="rId40"/>
    <p:sldLayoutId id="2147483767" r:id="rId41"/>
    <p:sldLayoutId id="2147483768" r:id="rId4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orient="horz" pos="3888">
          <p15:clr>
            <a:srgbClr val="F26B43"/>
          </p15:clr>
        </p15:guide>
        <p15:guide id="4" orient="horz" pos="432">
          <p15:clr>
            <a:srgbClr val="F26B43"/>
          </p15:clr>
        </p15:guide>
        <p15:guide id="5" pos="7248">
          <p15:clr>
            <a:srgbClr val="F26B43"/>
          </p15:clr>
        </p15:guide>
        <p15:guide id="6" pos="4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1F683F6-E1E3-4444-9468-104A7F66FD74}"/>
              </a:ext>
            </a:extLst>
          </p:cNvPr>
          <p:cNvSpPr/>
          <p:nvPr userDrawn="1"/>
        </p:nvSpPr>
        <p:spPr>
          <a:xfrm>
            <a:off x="8011391" y="6384435"/>
            <a:ext cx="3158237" cy="215444"/>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sz="800" b="1" spc="300">
                <a:solidFill>
                  <a:schemeClr val="bg1">
                    <a:lumMod val="95000"/>
                  </a:schemeClr>
                </a:solidFill>
                <a:latin typeface="Lato" panose="020F0502020204030203" pitchFamily="34" charset="0"/>
                <a:cs typeface="Poppins" panose="00000500000000000000" pitchFamily="2" charset="0"/>
              </a:rPr>
              <a:t>@STOONE2023 – </a:t>
            </a:r>
            <a:r>
              <a:rPr lang="en-US" sz="800" b="1" spc="200" baseline="0">
                <a:solidFill>
                  <a:schemeClr val="bg1">
                    <a:lumMod val="95000"/>
                  </a:schemeClr>
                </a:solidFill>
                <a:latin typeface="Lato" panose="020F0502020204030203" pitchFamily="34" charset="0"/>
                <a:cs typeface="Poppins" panose="00000500000000000000" pitchFamily="2" charset="0"/>
              </a:rPr>
              <a:t>Presentation Template</a:t>
            </a:r>
            <a:endParaRPr lang="en-US" sz="800" b="0" spc="200" baseline="0">
              <a:solidFill>
                <a:schemeClr val="bg1">
                  <a:lumMod val="95000"/>
                </a:schemeClr>
              </a:solidFill>
              <a:latin typeface="Lato" panose="020F0502020204030203" pitchFamily="34" charset="0"/>
              <a:cs typeface="Poppins" panose="00000500000000000000" pitchFamily="2" charset="0"/>
            </a:endParaRPr>
          </a:p>
        </p:txBody>
      </p:sp>
      <p:sp>
        <p:nvSpPr>
          <p:cNvPr id="8" name="Rectangle 7">
            <a:extLst>
              <a:ext uri="{FF2B5EF4-FFF2-40B4-BE49-F238E27FC236}">
                <a16:creationId xmlns:a16="http://schemas.microsoft.com/office/drawing/2014/main" id="{0CE18782-C9ED-405B-8956-64B41AD18086}"/>
              </a:ext>
            </a:extLst>
          </p:cNvPr>
          <p:cNvSpPr/>
          <p:nvPr userDrawn="1"/>
        </p:nvSpPr>
        <p:spPr>
          <a:xfrm>
            <a:off x="11670177" y="6361840"/>
            <a:ext cx="466795" cy="276999"/>
          </a:xfrm>
          <a:prstGeom prst="rect">
            <a:avLst/>
          </a:prstGeom>
          <a:noFill/>
        </p:spPr>
        <p:txBody>
          <a:bodyPr wrap="square">
            <a:spAutoFit/>
          </a:bodyPr>
          <a:lstStyle/>
          <a:p>
            <a:fld id="{1A290D8D-6BA0-418D-AFED-C65293F70DA0}" type="slidenum">
              <a:rPr lang="en-US" sz="1200" b="1" kern="1200" smtClean="0">
                <a:solidFill>
                  <a:schemeClr val="accent1"/>
                </a:solidFill>
                <a:latin typeface="Lato" panose="020F0502020204030203" pitchFamily="34" charset="0"/>
                <a:ea typeface="+mn-ea"/>
                <a:cs typeface="+mn-cs"/>
              </a:rPr>
              <a:pPr/>
              <a:t>‹#›</a:t>
            </a:fld>
            <a:endParaRPr lang="en-US" sz="1200">
              <a:solidFill>
                <a:schemeClr val="accent1"/>
              </a:solidFill>
              <a:latin typeface="Lato" panose="020F0502020204030203" pitchFamily="34" charset="0"/>
            </a:endParaRPr>
          </a:p>
        </p:txBody>
      </p:sp>
      <p:sp>
        <p:nvSpPr>
          <p:cNvPr id="9" name="TextBox 8">
            <a:extLst>
              <a:ext uri="{FF2B5EF4-FFF2-40B4-BE49-F238E27FC236}">
                <a16:creationId xmlns:a16="http://schemas.microsoft.com/office/drawing/2014/main" id="{9E9F091C-D248-4209-963E-C2B370BFC259}"/>
              </a:ext>
            </a:extLst>
          </p:cNvPr>
          <p:cNvSpPr txBox="1"/>
          <p:nvPr userDrawn="1"/>
        </p:nvSpPr>
        <p:spPr>
          <a:xfrm rot="16200000">
            <a:off x="-614988" y="3321287"/>
            <a:ext cx="1965603" cy="215444"/>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lang="en-US" sz="800" b="1" spc="600">
                <a:solidFill>
                  <a:schemeClr val="bg1">
                    <a:lumMod val="95000"/>
                  </a:schemeClr>
                </a:solidFill>
                <a:latin typeface="Lato" panose="020F0502020204030203" pitchFamily="34" charset="0"/>
              </a:rPr>
              <a:t>STOONE SLIDES</a:t>
            </a:r>
            <a:endParaRPr lang="en-US" sz="800" spc="600">
              <a:solidFill>
                <a:schemeClr val="bg1">
                  <a:lumMod val="95000"/>
                </a:schemeClr>
              </a:solidFill>
              <a:latin typeface="Lato" panose="020F0502020204030203" pitchFamily="34" charset="0"/>
            </a:endParaRPr>
          </a:p>
        </p:txBody>
      </p:sp>
    </p:spTree>
    <p:extLst>
      <p:ext uri="{BB962C8B-B14F-4D97-AF65-F5344CB8AC3E}">
        <p14:creationId xmlns:p14="http://schemas.microsoft.com/office/powerpoint/2010/main" val="3202937445"/>
      </p:ext>
    </p:extLst>
  </p:cSld>
  <p:clrMap bg1="lt1" tx1="dk1" bg2="lt2" tx2="dk2" accent1="accent1" accent2="accent2" accent3="accent3" accent4="accent4" accent5="accent5" accent6="accent6" hlink="hlink" folHlink="folHlink"/>
  <p:sldLayoutIdLst>
    <p:sldLayoutId id="2147483770"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1" r:id="rId20"/>
    <p:sldLayoutId id="2147483792" r:id="rId21"/>
    <p:sldLayoutId id="2147483793" r:id="rId22"/>
    <p:sldLayoutId id="2147483794" r:id="rId23"/>
    <p:sldLayoutId id="2147483795" r:id="rId24"/>
    <p:sldLayoutId id="2147483796" r:id="rId25"/>
    <p:sldLayoutId id="2147483798" r:id="rId26"/>
    <p:sldLayoutId id="2147483799" r:id="rId27"/>
    <p:sldLayoutId id="2147483800" r:id="rId28"/>
    <p:sldLayoutId id="2147483801" r:id="rId29"/>
    <p:sldLayoutId id="2147483802" r:id="rId30"/>
    <p:sldLayoutId id="2147483803" r:id="rId31"/>
    <p:sldLayoutId id="2147483804" r:id="rId32"/>
    <p:sldLayoutId id="2147483805" r:id="rId33"/>
    <p:sldLayoutId id="2147483807" r:id="rId34"/>
    <p:sldLayoutId id="2147483809" r:id="rId35"/>
    <p:sldLayoutId id="2147483810" r:id="rId36"/>
    <p:sldLayoutId id="2147483811" r:id="rId37"/>
    <p:sldLayoutId id="2147483812" r:id="rId38"/>
    <p:sldLayoutId id="2147483813" r:id="rId39"/>
  </p:sldLayoutIdLst>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orient="horz" pos="3888">
          <p15:clr>
            <a:srgbClr val="F26B43"/>
          </p15:clr>
        </p15:guide>
        <p15:guide id="4" orient="horz" pos="432">
          <p15:clr>
            <a:srgbClr val="F26B43"/>
          </p15:clr>
        </p15:guide>
        <p15:guide id="5" pos="7248">
          <p15:clr>
            <a:srgbClr val="F26B43"/>
          </p15:clr>
        </p15:guide>
        <p15:guide id="6" pos="4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E18782-C9ED-405B-8956-64B41AD18086}"/>
              </a:ext>
            </a:extLst>
          </p:cNvPr>
          <p:cNvSpPr/>
          <p:nvPr userDrawn="1"/>
        </p:nvSpPr>
        <p:spPr>
          <a:xfrm>
            <a:off x="11670177" y="6361840"/>
            <a:ext cx="466795" cy="276999"/>
          </a:xfrm>
          <a:prstGeom prst="rect">
            <a:avLst/>
          </a:prstGeom>
          <a:noFill/>
        </p:spPr>
        <p:txBody>
          <a:bodyPr wrap="square">
            <a:spAutoFit/>
          </a:bodyPr>
          <a:lstStyle/>
          <a:p>
            <a:fld id="{1A290D8D-6BA0-418D-AFED-C65293F70DA0}" type="slidenum">
              <a:rPr lang="en-US" sz="1200" b="1" kern="1200" smtClean="0">
                <a:solidFill>
                  <a:schemeClr val="accent1"/>
                </a:solidFill>
                <a:latin typeface="Lato" panose="020F0502020204030203" pitchFamily="34" charset="0"/>
                <a:ea typeface="+mn-ea"/>
                <a:cs typeface="+mn-cs"/>
              </a:rPr>
              <a:pPr/>
              <a:t>‹#›</a:t>
            </a:fld>
            <a:endParaRPr lang="en-US" sz="1200">
              <a:solidFill>
                <a:schemeClr val="accent1"/>
              </a:solidFill>
              <a:latin typeface="Lato" panose="020F0502020204030203" pitchFamily="34" charset="0"/>
            </a:endParaRPr>
          </a:p>
        </p:txBody>
      </p:sp>
      <p:sp>
        <p:nvSpPr>
          <p:cNvPr id="5" name="TextBox 4">
            <a:extLst>
              <a:ext uri="{FF2B5EF4-FFF2-40B4-BE49-F238E27FC236}">
                <a16:creationId xmlns:a16="http://schemas.microsoft.com/office/drawing/2014/main" id="{4CDD671F-795A-4AD6-BF49-DB7542CAB7FA}"/>
              </a:ext>
            </a:extLst>
          </p:cNvPr>
          <p:cNvSpPr txBox="1"/>
          <p:nvPr userDrawn="1"/>
        </p:nvSpPr>
        <p:spPr>
          <a:xfrm>
            <a:off x="7911812" y="6408006"/>
            <a:ext cx="3562194"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lang="en-US" sz="900" b="0" spc="200" baseline="0">
                <a:solidFill>
                  <a:schemeClr val="bg1">
                    <a:lumMod val="85000"/>
                  </a:schemeClr>
                </a:solidFill>
                <a:latin typeface="Poppins" panose="00000500000000000000" pitchFamily="2" charset="0"/>
                <a:cs typeface="Poppins" panose="00000500000000000000" pitchFamily="2" charset="0"/>
              </a:rPr>
              <a:t>The Green Slides– Presentation Template</a:t>
            </a:r>
          </a:p>
        </p:txBody>
      </p:sp>
    </p:spTree>
    <p:extLst>
      <p:ext uri="{BB962C8B-B14F-4D97-AF65-F5344CB8AC3E}">
        <p14:creationId xmlns:p14="http://schemas.microsoft.com/office/powerpoint/2010/main" val="1186260686"/>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1" r:id="rId6"/>
    <p:sldLayoutId id="2147483822" r:id="rId7"/>
    <p:sldLayoutId id="2147483823" r:id="rId8"/>
    <p:sldLayoutId id="2147483824" r:id="rId9"/>
    <p:sldLayoutId id="2147483825" r:id="rId10"/>
    <p:sldLayoutId id="2147483826" r:id="rId11"/>
    <p:sldLayoutId id="2147483827" r:id="rId12"/>
    <p:sldLayoutId id="2147483828" r:id="rId13"/>
    <p:sldLayoutId id="2147483829" r:id="rId14"/>
    <p:sldLayoutId id="2147483830" r:id="rId15"/>
    <p:sldLayoutId id="2147483831" r:id="rId16"/>
    <p:sldLayoutId id="2147483832" r:id="rId17"/>
    <p:sldLayoutId id="2147483833" r:id="rId18"/>
    <p:sldLayoutId id="2147483834" r:id="rId19"/>
    <p:sldLayoutId id="2147483836" r:id="rId20"/>
    <p:sldLayoutId id="2147483837" r:id="rId21"/>
    <p:sldLayoutId id="2147483838" r:id="rId22"/>
    <p:sldLayoutId id="2147483839" r:id="rId23"/>
    <p:sldLayoutId id="2147483840" r:id="rId24"/>
    <p:sldLayoutId id="2147483841" r:id="rId25"/>
    <p:sldLayoutId id="2147483842" r:id="rId26"/>
    <p:sldLayoutId id="2147483843" r:id="rId27"/>
    <p:sldLayoutId id="2147483844" r:id="rId28"/>
    <p:sldLayoutId id="2147483845" r:id="rId29"/>
    <p:sldLayoutId id="2147483846" r:id="rId30"/>
  </p:sldLayoutIdLst>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orient="horz" pos="3888">
          <p15:clr>
            <a:srgbClr val="F26B43"/>
          </p15:clr>
        </p15:guide>
        <p15:guide id="4" orient="horz" pos="432">
          <p15:clr>
            <a:srgbClr val="F26B43"/>
          </p15:clr>
        </p15:guide>
        <p15:guide id="5" pos="7248">
          <p15:clr>
            <a:srgbClr val="F26B43"/>
          </p15:clr>
        </p15:guide>
        <p15:guide id="6" pos="43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4.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14.xml.rels><?xml version="1.0" encoding="UTF-8" standalone="yes"?>
<Relationships xmlns="http://schemas.openxmlformats.org/package/2006/relationships"><Relationship Id="rId2" Type="http://schemas.openxmlformats.org/officeDocument/2006/relationships/hyperlink" Target="https://spri.sharif.ir/scholars/%D8%B9%D9%84%DB%8C-%D9%85%D8%B1%D9%88%DB%8C" TargetMode="External"/><Relationship Id="rId1" Type="http://schemas.openxmlformats.org/officeDocument/2006/relationships/slideLayout" Target="../slideLayouts/slideLayout10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4B6CB3E9-D2F2-660B-E310-AA3000990977}"/>
              </a:ext>
            </a:extLst>
          </p:cNvPr>
          <p:cNvPicPr>
            <a:picLocks noGrp="1" noChangeAspect="1"/>
          </p:cNvPicPr>
          <p:nvPr>
            <p:ph type="pic" sz="quarter" idx="12"/>
          </p:nvPr>
        </p:nvPicPr>
        <p:blipFill>
          <a:blip r:embed="rId2"/>
          <a:srcRect l="13953" r="13953"/>
          <a:stretch/>
        </p:blipFill>
        <p:spPr/>
      </p:pic>
      <p:sp>
        <p:nvSpPr>
          <p:cNvPr id="44" name="Rectangle 43">
            <a:extLst>
              <a:ext uri="{FF2B5EF4-FFF2-40B4-BE49-F238E27FC236}">
                <a16:creationId xmlns:a16="http://schemas.microsoft.com/office/drawing/2014/main" id="{2E88AFB0-0B6A-47B2-AF9E-9DE4E2D39053}"/>
              </a:ext>
            </a:extLst>
          </p:cNvPr>
          <p:cNvSpPr/>
          <p:nvPr/>
        </p:nvSpPr>
        <p:spPr>
          <a:xfrm>
            <a:off x="6477466" y="1005620"/>
            <a:ext cx="4707985" cy="4384113"/>
          </a:xfrm>
          <a:prstGeom prst="rect">
            <a:avLst/>
          </a:prstGeom>
          <a:noFill/>
          <a:ln w="76200">
            <a:solidFill>
              <a:srgbClr val="051243"/>
            </a:solidFill>
          </a:ln>
          <a:effectLst>
            <a:outerShdw blurRad="317500" sx="101000" sy="101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D19ACA4F-EE58-4891-6DD3-069B7C59C166}"/>
              </a:ext>
            </a:extLst>
          </p:cNvPr>
          <p:cNvSpPr/>
          <p:nvPr/>
        </p:nvSpPr>
        <p:spPr>
          <a:xfrm>
            <a:off x="0" y="6403896"/>
            <a:ext cx="12192000" cy="4541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9BEAC08-D336-61AF-B373-82772A6FA9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157" t="18370" b="21277"/>
          <a:stretch/>
        </p:blipFill>
        <p:spPr bwMode="auto">
          <a:xfrm>
            <a:off x="0" y="0"/>
            <a:ext cx="7760970" cy="6858000"/>
          </a:xfrm>
          <a:prstGeom prst="rect">
            <a:avLst/>
          </a:prstGeom>
          <a:noFill/>
          <a:ln>
            <a:noFill/>
          </a:ln>
          <a:extLst>
            <a:ext uri="{53640926-AAD7-44D8-BBD7-CCE9431645EC}">
              <a14:shadowObscured xmlns:a14="http://schemas.microsoft.com/office/drawing/2010/main"/>
            </a:ext>
          </a:extLst>
        </p:spPr>
      </p:pic>
      <p:sp>
        <p:nvSpPr>
          <p:cNvPr id="10" name="Text Box 16">
            <a:extLst>
              <a:ext uri="{FF2B5EF4-FFF2-40B4-BE49-F238E27FC236}">
                <a16:creationId xmlns:a16="http://schemas.microsoft.com/office/drawing/2014/main" id="{5C1861E5-C828-A5CA-87BE-71CA639523B4}"/>
              </a:ext>
            </a:extLst>
          </p:cNvPr>
          <p:cNvSpPr txBox="1"/>
          <p:nvPr/>
        </p:nvSpPr>
        <p:spPr>
          <a:xfrm>
            <a:off x="237922" y="1568300"/>
            <a:ext cx="2661931" cy="11391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rtl="1">
              <a:lnSpc>
                <a:spcPct val="107000"/>
              </a:lnSpc>
              <a:defRPr/>
            </a:pPr>
            <a:endParaRPr lang="fa-IR" sz="1600" b="1" dirty="0">
              <a:solidFill>
                <a:srgbClr val="002060"/>
              </a:solidFill>
              <a:ea typeface="Calibri" panose="020F0502020204030204" pitchFamily="34" charset="0"/>
              <a:cs typeface="IranNastaliq" panose="02000503000000020003" pitchFamily="2" charset="0"/>
            </a:endParaRPr>
          </a:p>
          <a:p>
            <a:pPr algn="ctr" rtl="1">
              <a:lnSpc>
                <a:spcPct val="107000"/>
              </a:lnSpc>
              <a:defRPr/>
            </a:pPr>
            <a:r>
              <a:rPr lang="fa-IR" sz="1600" b="1" dirty="0">
                <a:solidFill>
                  <a:srgbClr val="002060"/>
                </a:solidFill>
                <a:ea typeface="Calibri" panose="020F0502020204030204" pitchFamily="34" charset="0"/>
                <a:cs typeface="IranNastaliq" panose="02000503000000020003" pitchFamily="2" charset="0"/>
              </a:rPr>
              <a:t>معاونت بررسی‏های اقتصادی</a:t>
            </a:r>
            <a:endParaRPr lang="en-US" sz="1100" dirty="0">
              <a:solidFill>
                <a:srgbClr val="002060"/>
              </a:solidFill>
              <a:ea typeface="Calibri" panose="020F0502020204030204" pitchFamily="34" charset="0"/>
              <a:cs typeface="Arial" panose="020B0604020202020204" pitchFamily="34" charset="0"/>
            </a:endParaRPr>
          </a:p>
          <a:p>
            <a:pPr algn="ctr">
              <a:lnSpc>
                <a:spcPct val="107000"/>
              </a:lnSpc>
              <a:defRPr/>
            </a:pPr>
            <a:endParaRPr lang="fa-IR" sz="1050" b="1" dirty="0">
              <a:solidFill>
                <a:srgbClr val="002060"/>
              </a:solidFill>
              <a:ea typeface="Calibri" panose="020F0502020204030204" pitchFamily="34" charset="0"/>
              <a:cs typeface="IranNastaliq" panose="02000503000000020003" pitchFamily="2" charset="0"/>
            </a:endParaRPr>
          </a:p>
          <a:p>
            <a:pPr algn="ctr">
              <a:lnSpc>
                <a:spcPct val="107000"/>
              </a:lnSpc>
              <a:defRPr/>
            </a:pPr>
            <a:r>
              <a:rPr lang="fa-IR" sz="1600" b="1" dirty="0">
                <a:solidFill>
                  <a:srgbClr val="002060"/>
                </a:solidFill>
                <a:ea typeface="Calibri" panose="020F0502020204030204" pitchFamily="34" charset="0"/>
                <a:cs typeface="IranNastaliq" panose="02000503000000020003" pitchFamily="2" charset="0"/>
              </a:rPr>
              <a:t>اتاق بازرگانی، صنایع، معادن و کشاورزی تهران</a:t>
            </a:r>
            <a:endParaRPr lang="en-US" sz="1100" dirty="0">
              <a:solidFill>
                <a:srgbClr val="002060"/>
              </a:solidFill>
              <a:ea typeface="Calibri" panose="020F0502020204030204" pitchFamily="34" charset="0"/>
              <a:cs typeface="Arial" panose="020B0604020202020204" pitchFamily="34" charset="0"/>
            </a:endParaRPr>
          </a:p>
          <a:p>
            <a:pPr algn="ctr">
              <a:lnSpc>
                <a:spcPct val="107000"/>
              </a:lnSpc>
              <a:defRPr/>
            </a:pPr>
            <a:r>
              <a:rPr lang="fa-IR" sz="1600" b="1" dirty="0">
                <a:solidFill>
                  <a:srgbClr val="002060"/>
                </a:solidFill>
                <a:ea typeface="Calibri" panose="020F0502020204030204" pitchFamily="34" charset="0"/>
                <a:cs typeface="IranNastaliq" panose="02000503000000020003" pitchFamily="2" charset="0"/>
              </a:rPr>
              <a:t> </a:t>
            </a:r>
            <a:endParaRPr lang="en-US" sz="1100" dirty="0">
              <a:solidFill>
                <a:srgbClr val="002060"/>
              </a:solidFill>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896566F7-774C-E2BD-B8FD-875EA7D7DAF2}"/>
              </a:ext>
            </a:extLst>
          </p:cNvPr>
          <p:cNvSpPr txBox="1"/>
          <p:nvPr/>
        </p:nvSpPr>
        <p:spPr>
          <a:xfrm>
            <a:off x="-229510" y="2988327"/>
            <a:ext cx="4990311" cy="1923604"/>
          </a:xfrm>
          <a:prstGeom prst="rect">
            <a:avLst/>
          </a:prstGeom>
          <a:noFill/>
        </p:spPr>
        <p:txBody>
          <a:bodyPr wrap="square" rtlCol="0">
            <a:spAutoFit/>
          </a:bodyPr>
          <a:lstStyle>
            <a:defPPr>
              <a:defRPr lang="en-US"/>
            </a:defPPr>
            <a:lvl1pPr>
              <a:defRPr sz="3100" b="1">
                <a:solidFill>
                  <a:schemeClr val="bg1">
                    <a:lumMod val="85000"/>
                  </a:schemeClr>
                </a:solidFill>
                <a:latin typeface="Lato Black" panose="020F0A02020204030203" pitchFamily="34" charset="0"/>
                <a:cs typeface="Poppins SemiBold" panose="00000700000000000000" pitchFamily="2" charset="0"/>
              </a:defRPr>
            </a:lvl1pPr>
          </a:lstStyle>
          <a:p>
            <a:pPr marL="0" marR="0" lvl="0" indent="0" algn="ctr" defTabSz="228554" rtl="0" eaLnBrk="1" fontAlgn="auto" latinLnBrk="0" hangingPunct="1">
              <a:lnSpc>
                <a:spcPct val="200000"/>
              </a:lnSpc>
              <a:spcBef>
                <a:spcPts val="0"/>
              </a:spcBef>
              <a:spcAft>
                <a:spcPts val="0"/>
              </a:spcAft>
              <a:buClrTx/>
              <a:buSzTx/>
              <a:buFontTx/>
              <a:buNone/>
              <a:tabLst/>
              <a:defRPr/>
            </a:pPr>
            <a:r>
              <a:rPr kumimoji="0" lang="fa-IR" sz="2800" b="1" i="0" u="none" strike="noStrike" kern="1200" cap="none" spc="50" normalizeH="0" baseline="0" noProof="0" dirty="0">
                <a:ln>
                  <a:noFill/>
                </a:ln>
                <a:solidFill>
                  <a:schemeClr val="tx1"/>
                </a:solidFill>
                <a:effectLst/>
                <a:uLnTx/>
                <a:uFillTx/>
                <a:latin typeface="Poppins" panose="00000500000000000000" pitchFamily="2" charset="0"/>
                <a:cs typeface="B Titr" panose="00000700000000000000" pitchFamily="2" charset="-78"/>
              </a:rPr>
              <a:t>نگاهی به مشکلات</a:t>
            </a:r>
            <a:r>
              <a:rPr kumimoji="0" lang="fa-IR" sz="2800" b="1" i="0" u="none" strike="noStrike" kern="1200" cap="none" spc="50" normalizeH="0" noProof="0" dirty="0">
                <a:ln>
                  <a:noFill/>
                </a:ln>
                <a:solidFill>
                  <a:schemeClr val="tx1"/>
                </a:solidFill>
                <a:effectLst/>
                <a:uLnTx/>
                <a:uFillTx/>
                <a:latin typeface="Poppins" panose="00000500000000000000" pitchFamily="2" charset="0"/>
                <a:cs typeface="B Titr" panose="00000700000000000000" pitchFamily="2" charset="-78"/>
              </a:rPr>
              <a:t> و چالش‌های</a:t>
            </a:r>
          </a:p>
          <a:p>
            <a:pPr marL="0" marR="0" lvl="0" indent="0" algn="ctr" defTabSz="228554" rtl="0" eaLnBrk="1" fontAlgn="auto" latinLnBrk="0" hangingPunct="1">
              <a:lnSpc>
                <a:spcPct val="200000"/>
              </a:lnSpc>
              <a:spcBef>
                <a:spcPts val="0"/>
              </a:spcBef>
              <a:spcAft>
                <a:spcPts val="0"/>
              </a:spcAft>
              <a:buClrTx/>
              <a:buSzTx/>
              <a:buFontTx/>
              <a:buNone/>
              <a:tabLst/>
              <a:defRPr/>
            </a:pPr>
            <a:r>
              <a:rPr kumimoji="0" lang="fa-IR" sz="3200" b="1" i="0" u="none" strike="noStrike" kern="1200" cap="none" spc="50" normalizeH="0" noProof="0" dirty="0">
                <a:ln>
                  <a:noFill/>
                </a:ln>
                <a:solidFill>
                  <a:schemeClr val="tx1"/>
                </a:solidFill>
                <a:effectLst/>
                <a:uLnTx/>
                <a:uFillTx/>
                <a:latin typeface="Poppins" panose="00000500000000000000" pitchFamily="2" charset="0"/>
                <a:cs typeface="B Titr" panose="00000700000000000000" pitchFamily="2" charset="-78"/>
              </a:rPr>
              <a:t> </a:t>
            </a:r>
            <a:r>
              <a:rPr kumimoji="0" lang="fa-IR" sz="3600" b="1" i="0" u="none" strike="noStrike" kern="1200" cap="none" spc="50" normalizeH="0" noProof="0" dirty="0">
                <a:ln>
                  <a:noFill/>
                </a:ln>
                <a:solidFill>
                  <a:schemeClr val="tx1"/>
                </a:solidFill>
                <a:effectLst/>
                <a:uLnTx/>
                <a:uFillTx/>
                <a:latin typeface="Poppins" panose="00000500000000000000" pitchFamily="2" charset="0"/>
                <a:cs typeface="B Titr" panose="00000700000000000000" pitchFamily="2" charset="-78"/>
              </a:rPr>
              <a:t>صنعت لبنیات</a:t>
            </a:r>
            <a:endParaRPr kumimoji="0" lang="en-US" sz="3200" b="1" i="0" u="none" strike="noStrike" kern="1200" cap="none" spc="50" normalizeH="0" baseline="0" noProof="0" dirty="0">
              <a:ln>
                <a:noFill/>
              </a:ln>
              <a:solidFill>
                <a:schemeClr val="tx1"/>
              </a:solidFill>
              <a:effectLst/>
              <a:uLnTx/>
              <a:uFillTx/>
              <a:latin typeface="Poppins" panose="00000500000000000000" pitchFamily="2" charset="0"/>
              <a:cs typeface="B Titr" panose="00000700000000000000" pitchFamily="2" charset="-78"/>
            </a:endParaRPr>
          </a:p>
        </p:txBody>
      </p:sp>
      <p:pic>
        <p:nvPicPr>
          <p:cNvPr id="15" name="Graphic 14">
            <a:extLst>
              <a:ext uri="{FF2B5EF4-FFF2-40B4-BE49-F238E27FC236}">
                <a16:creationId xmlns:a16="http://schemas.microsoft.com/office/drawing/2014/main" id="{9FDF3456-8350-967B-7B05-51F35FBE0F8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6549" y="457661"/>
            <a:ext cx="1124678" cy="1139190"/>
          </a:xfrm>
          <a:prstGeom prst="rect">
            <a:avLst/>
          </a:prstGeom>
        </p:spPr>
      </p:pic>
    </p:spTree>
    <p:extLst>
      <p:ext uri="{BB962C8B-B14F-4D97-AF65-F5344CB8AC3E}">
        <p14:creationId xmlns:p14="http://schemas.microsoft.com/office/powerpoint/2010/main" val="23035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37668C-094F-755F-5629-E0BAB54F0386}"/>
              </a:ext>
            </a:extLst>
          </p:cNvPr>
          <p:cNvSpPr/>
          <p:nvPr/>
        </p:nvSpPr>
        <p:spPr>
          <a:xfrm>
            <a:off x="0" y="754912"/>
            <a:ext cx="12192000" cy="55273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7D4DD69-2D15-39A9-EAAD-0037DBAF8B3F}"/>
              </a:ext>
            </a:extLst>
          </p:cNvPr>
          <p:cNvSpPr/>
          <p:nvPr/>
        </p:nvSpPr>
        <p:spPr>
          <a:xfrm>
            <a:off x="9911370" y="6362390"/>
            <a:ext cx="2184400" cy="406400"/>
          </a:xfrm>
          <a:prstGeom prst="rect">
            <a:avLst/>
          </a:prstGeom>
          <a:solidFill>
            <a:srgbClr val="010D30"/>
          </a:solidFill>
          <a:ln>
            <a:solidFill>
              <a:srgbClr val="010D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9E73A031-D9CC-D67D-B697-2CA055749E60}"/>
              </a:ext>
            </a:extLst>
          </p:cNvPr>
          <p:cNvSpPr/>
          <p:nvPr/>
        </p:nvSpPr>
        <p:spPr>
          <a:xfrm rot="18222213">
            <a:off x="8218716" y="1288140"/>
            <a:ext cx="3985477" cy="3818814"/>
          </a:xfrm>
          <a:custGeom>
            <a:avLst/>
            <a:gdLst>
              <a:gd name="connsiteX0" fmla="*/ 735976 w 2371879"/>
              <a:gd name="connsiteY0" fmla="*/ 1728100 h 2369667"/>
              <a:gd name="connsiteX1" fmla="*/ 735976 w 2371879"/>
              <a:gd name="connsiteY1" fmla="*/ 2281929 h 2369667"/>
              <a:gd name="connsiteX2" fmla="*/ 735813 w 2371879"/>
              <a:gd name="connsiteY2" fmla="*/ 2281872 h 2369667"/>
              <a:gd name="connsiteX3" fmla="*/ 632147 w 2371879"/>
              <a:gd name="connsiteY3" fmla="*/ 2233494 h 2369667"/>
              <a:gd name="connsiteX4" fmla="*/ 612356 w 2371879"/>
              <a:gd name="connsiteY4" fmla="*/ 2221801 h 2369667"/>
              <a:gd name="connsiteX5" fmla="*/ 612357 w 2371879"/>
              <a:gd name="connsiteY5" fmla="*/ 1597467 h 2369667"/>
              <a:gd name="connsiteX6" fmla="*/ 687549 w 2371879"/>
              <a:gd name="connsiteY6" fmla="*/ 1688812 h 2369667"/>
              <a:gd name="connsiteX7" fmla="*/ 95949 w 2371879"/>
              <a:gd name="connsiteY7" fmla="*/ 719132 h 2369667"/>
              <a:gd name="connsiteX8" fmla="*/ 95948 w 2371879"/>
              <a:gd name="connsiteY8" fmla="*/ 1649949 h 2369667"/>
              <a:gd name="connsiteX9" fmla="*/ 86870 w 2371879"/>
              <a:gd name="connsiteY9" fmla="*/ 1630503 h 2369667"/>
              <a:gd name="connsiteX10" fmla="*/ 88751 w 2371879"/>
              <a:gd name="connsiteY10" fmla="*/ 734555 h 2369667"/>
              <a:gd name="connsiteX11" fmla="*/ 949319 w 2371879"/>
              <a:gd name="connsiteY11" fmla="*/ 1850243 h 2369667"/>
              <a:gd name="connsiteX12" fmla="*/ 949319 w 2371879"/>
              <a:gd name="connsiteY12" fmla="*/ 2346439 h 2369667"/>
              <a:gd name="connsiteX13" fmla="*/ 843259 w 2371879"/>
              <a:gd name="connsiteY13" fmla="*/ 2319937 h 2369667"/>
              <a:gd name="connsiteX14" fmla="*/ 825700 w 2371879"/>
              <a:gd name="connsiteY14" fmla="*/ 2313716 h 2369667"/>
              <a:gd name="connsiteX15" fmla="*/ 825699 w 2371879"/>
              <a:gd name="connsiteY15" fmla="*/ 1792380 h 2369667"/>
              <a:gd name="connsiteX16" fmla="*/ 916899 w 2371879"/>
              <a:gd name="connsiteY16" fmla="*/ 1840473 h 2369667"/>
              <a:gd name="connsiteX17" fmla="*/ 1162662 w 2371879"/>
              <a:gd name="connsiteY17" fmla="*/ 1891494 h 2369667"/>
              <a:gd name="connsiteX18" fmla="*/ 1162662 w 2371879"/>
              <a:gd name="connsiteY18" fmla="*/ 2369667 h 2369667"/>
              <a:gd name="connsiteX19" fmla="*/ 1066181 w 2371879"/>
              <a:gd name="connsiteY19" fmla="*/ 2364467 h 2369667"/>
              <a:gd name="connsiteX20" fmla="*/ 1039042 w 2371879"/>
              <a:gd name="connsiteY20" fmla="*/ 2360380 h 2369667"/>
              <a:gd name="connsiteX21" fmla="*/ 1039042 w 2371879"/>
              <a:gd name="connsiteY21" fmla="*/ 1877283 h 2369667"/>
              <a:gd name="connsiteX22" fmla="*/ 1047105 w 2371879"/>
              <a:gd name="connsiteY22" fmla="*/ 1879712 h 2369667"/>
              <a:gd name="connsiteX23" fmla="*/ 309291 w 2371879"/>
              <a:gd name="connsiteY23" fmla="*/ 387865 h 2369667"/>
              <a:gd name="connsiteX24" fmla="*/ 309290 w 2371879"/>
              <a:gd name="connsiteY24" fmla="*/ 1981228 h 2369667"/>
              <a:gd name="connsiteX25" fmla="*/ 271808 w 2371879"/>
              <a:gd name="connsiteY25" fmla="*/ 1940153 h 2369667"/>
              <a:gd name="connsiteX26" fmla="*/ 199438 w 2371879"/>
              <a:gd name="connsiteY26" fmla="*/ 1842686 h 2369667"/>
              <a:gd name="connsiteX27" fmla="*/ 185671 w 2371879"/>
              <a:gd name="connsiteY27" fmla="*/ 1819602 h 2369667"/>
              <a:gd name="connsiteX28" fmla="*/ 185671 w 2371879"/>
              <a:gd name="connsiteY28" fmla="*/ 548727 h 2369667"/>
              <a:gd name="connsiteX29" fmla="*/ 195655 w 2371879"/>
              <a:gd name="connsiteY29" fmla="*/ 531829 h 2369667"/>
              <a:gd name="connsiteX30" fmla="*/ 264164 w 2371879"/>
              <a:gd name="connsiteY30" fmla="*/ 438202 h 2369667"/>
              <a:gd name="connsiteX31" fmla="*/ 1376006 w 2371879"/>
              <a:gd name="connsiteY31" fmla="*/ 1864167 h 2369667"/>
              <a:gd name="connsiteX32" fmla="*/ 1376006 w 2371879"/>
              <a:gd name="connsiteY32" fmla="*/ 2354305 h 2369667"/>
              <a:gd name="connsiteX33" fmla="*/ 1294301 w 2371879"/>
              <a:gd name="connsiteY33" fmla="*/ 2365762 h 2369667"/>
              <a:gd name="connsiteX34" fmla="*/ 1252385 w 2371879"/>
              <a:gd name="connsiteY34" fmla="*/ 2367537 h 2369667"/>
              <a:gd name="connsiteX35" fmla="*/ 1252385 w 2371879"/>
              <a:gd name="connsiteY35" fmla="*/ 1887123 h 2369667"/>
              <a:gd name="connsiteX36" fmla="*/ 1318811 w 2371879"/>
              <a:gd name="connsiteY36" fmla="*/ 1881064 h 2369667"/>
              <a:gd name="connsiteX37" fmla="*/ 522633 w 2371879"/>
              <a:gd name="connsiteY37" fmla="*/ 202118 h 2369667"/>
              <a:gd name="connsiteX38" fmla="*/ 522633 w 2371879"/>
              <a:gd name="connsiteY38" fmla="*/ 940584 h 2369667"/>
              <a:gd name="connsiteX39" fmla="*/ 490910 w 2371879"/>
              <a:gd name="connsiteY39" fmla="*/ 1045846 h 2369667"/>
              <a:gd name="connsiteX40" fmla="*/ 489559 w 2371879"/>
              <a:gd name="connsiteY40" fmla="*/ 1317553 h 2369667"/>
              <a:gd name="connsiteX41" fmla="*/ 522633 w 2371879"/>
              <a:gd name="connsiteY41" fmla="*/ 1429511 h 2369667"/>
              <a:gd name="connsiteX42" fmla="*/ 522633 w 2371879"/>
              <a:gd name="connsiteY42" fmla="*/ 2167318 h 2369667"/>
              <a:gd name="connsiteX43" fmla="*/ 439460 w 2371879"/>
              <a:gd name="connsiteY43" fmla="*/ 2106459 h 2369667"/>
              <a:gd name="connsiteX44" fmla="*/ 399014 w 2371879"/>
              <a:gd name="connsiteY44" fmla="*/ 2070199 h 2369667"/>
              <a:gd name="connsiteX45" fmla="*/ 399014 w 2371879"/>
              <a:gd name="connsiteY45" fmla="*/ 299255 h 2369667"/>
              <a:gd name="connsiteX46" fmla="*/ 430470 w 2371879"/>
              <a:gd name="connsiteY46" fmla="*/ 270550 h 2369667"/>
              <a:gd name="connsiteX47" fmla="*/ 1589347 w 2371879"/>
              <a:gd name="connsiteY47" fmla="*/ 1765985 h 2369667"/>
              <a:gd name="connsiteX48" fmla="*/ 1589347 w 2371879"/>
              <a:gd name="connsiteY48" fmla="*/ 2298592 h 2369667"/>
              <a:gd name="connsiteX49" fmla="*/ 1521005 w 2371879"/>
              <a:gd name="connsiteY49" fmla="*/ 2322503 h 2369667"/>
              <a:gd name="connsiteX50" fmla="*/ 1465729 w 2371879"/>
              <a:gd name="connsiteY50" fmla="*/ 2335877 h 2369667"/>
              <a:gd name="connsiteX51" fmla="*/ 1465729 w 2371879"/>
              <a:gd name="connsiteY51" fmla="*/ 1834529 h 2369667"/>
              <a:gd name="connsiteX52" fmla="*/ 1579229 w 2371879"/>
              <a:gd name="connsiteY52" fmla="*/ 1774315 h 2369667"/>
              <a:gd name="connsiteX53" fmla="*/ 735976 w 2371879"/>
              <a:gd name="connsiteY53" fmla="*/ 87546 h 2369667"/>
              <a:gd name="connsiteX54" fmla="*/ 735976 w 2371879"/>
              <a:gd name="connsiteY54" fmla="*/ 641703 h 2369667"/>
              <a:gd name="connsiteX55" fmla="*/ 681811 w 2371879"/>
              <a:gd name="connsiteY55" fmla="*/ 686291 h 2369667"/>
              <a:gd name="connsiteX56" fmla="*/ 612357 w 2371879"/>
              <a:gd name="connsiteY56" fmla="*/ 771902 h 2369667"/>
              <a:gd name="connsiteX57" fmla="*/ 612357 w 2371879"/>
              <a:gd name="connsiteY57" fmla="*/ 147830 h 2369667"/>
              <a:gd name="connsiteX58" fmla="*/ 632198 w 2371879"/>
              <a:gd name="connsiteY58" fmla="*/ 135996 h 2369667"/>
              <a:gd name="connsiteX59" fmla="*/ 1802690 w 2371879"/>
              <a:gd name="connsiteY59" fmla="*/ 1527757 h 2369667"/>
              <a:gd name="connsiteX60" fmla="*/ 1802690 w 2371879"/>
              <a:gd name="connsiteY60" fmla="*/ 2195789 h 2369667"/>
              <a:gd name="connsiteX61" fmla="*/ 1739683 w 2371879"/>
              <a:gd name="connsiteY61" fmla="*/ 2233368 h 2369667"/>
              <a:gd name="connsiteX62" fmla="*/ 1679070 w 2371879"/>
              <a:gd name="connsiteY62" fmla="*/ 2261666 h 2369667"/>
              <a:gd name="connsiteX63" fmla="*/ 1679071 w 2371879"/>
              <a:gd name="connsiteY63" fmla="*/ 1692128 h 2369667"/>
              <a:gd name="connsiteX64" fmla="*/ 1690070 w 2371879"/>
              <a:gd name="connsiteY64" fmla="*/ 1683074 h 2369667"/>
              <a:gd name="connsiteX65" fmla="*/ 1777834 w 2371879"/>
              <a:gd name="connsiteY65" fmla="*/ 1574892 h 2369667"/>
              <a:gd name="connsiteX66" fmla="*/ 949319 w 2371879"/>
              <a:gd name="connsiteY66" fmla="*/ 23044 h 2369667"/>
              <a:gd name="connsiteX67" fmla="*/ 949319 w 2371879"/>
              <a:gd name="connsiteY67" fmla="*/ 518951 h 2369667"/>
              <a:gd name="connsiteX68" fmla="*/ 919473 w 2371879"/>
              <a:gd name="connsiteY68" fmla="*/ 527768 h 2369667"/>
              <a:gd name="connsiteX69" fmla="*/ 825700 w 2371879"/>
              <a:gd name="connsiteY69" fmla="*/ 577517 h 2369667"/>
              <a:gd name="connsiteX70" fmla="*/ 825700 w 2371879"/>
              <a:gd name="connsiteY70" fmla="*/ 55670 h 2369667"/>
              <a:gd name="connsiteX71" fmla="*/ 850875 w 2371879"/>
              <a:gd name="connsiteY71" fmla="*/ 46861 h 2369667"/>
              <a:gd name="connsiteX72" fmla="*/ 1162662 w 2371879"/>
              <a:gd name="connsiteY72" fmla="*/ 0 h 2369667"/>
              <a:gd name="connsiteX73" fmla="*/ 1162662 w 2371879"/>
              <a:gd name="connsiteY73" fmla="*/ 478305 h 2369667"/>
              <a:gd name="connsiteX74" fmla="*/ 1053070 w 2371879"/>
              <a:gd name="connsiteY74" fmla="*/ 488300 h 2369667"/>
              <a:gd name="connsiteX75" fmla="*/ 1039042 w 2371879"/>
              <a:gd name="connsiteY75" fmla="*/ 492445 h 2369667"/>
              <a:gd name="connsiteX76" fmla="*/ 1039042 w 2371879"/>
              <a:gd name="connsiteY76" fmla="*/ 9006 h 2369667"/>
              <a:gd name="connsiteX77" fmla="*/ 1077580 w 2371879"/>
              <a:gd name="connsiteY77" fmla="*/ 3602 h 2369667"/>
              <a:gd name="connsiteX78" fmla="*/ 1376005 w 2371879"/>
              <a:gd name="connsiteY78" fmla="*/ 15484 h 2369667"/>
              <a:gd name="connsiteX79" fmla="*/ 1376005 w 2371879"/>
              <a:gd name="connsiteY79" fmla="*/ 505091 h 2369667"/>
              <a:gd name="connsiteX80" fmla="*/ 1324776 w 2371879"/>
              <a:gd name="connsiteY80" fmla="*/ 489652 h 2369667"/>
              <a:gd name="connsiteX81" fmla="*/ 1252385 w 2371879"/>
              <a:gd name="connsiteY81" fmla="*/ 482271 h 2369667"/>
              <a:gd name="connsiteX82" fmla="*/ 1252385 w 2371879"/>
              <a:gd name="connsiteY82" fmla="*/ 2025 h 2369667"/>
              <a:gd name="connsiteX83" fmla="*/ 1305700 w 2371879"/>
              <a:gd name="connsiteY83" fmla="*/ 4898 h 2369667"/>
              <a:gd name="connsiteX84" fmla="*/ 1589347 w 2371879"/>
              <a:gd name="connsiteY84" fmla="*/ 70941 h 2369667"/>
              <a:gd name="connsiteX85" fmla="*/ 1589347 w 2371879"/>
              <a:gd name="connsiteY85" fmla="*/ 603495 h 2369667"/>
              <a:gd name="connsiteX86" fmla="*/ 1576151 w 2371879"/>
              <a:gd name="connsiteY86" fmla="*/ 592789 h 2369667"/>
              <a:gd name="connsiteX87" fmla="*/ 1465729 w 2371879"/>
              <a:gd name="connsiteY87" fmla="*/ 534560 h 2369667"/>
              <a:gd name="connsiteX88" fmla="*/ 1465728 w 2371879"/>
              <a:gd name="connsiteY88" fmla="*/ 33712 h 2369667"/>
              <a:gd name="connsiteX89" fmla="*/ 1528622 w 2371879"/>
              <a:gd name="connsiteY89" fmla="*/ 49428 h 2369667"/>
              <a:gd name="connsiteX90" fmla="*/ 1802690 w 2371879"/>
              <a:gd name="connsiteY90" fmla="*/ 173067 h 2369667"/>
              <a:gd name="connsiteX91" fmla="*/ 1802690 w 2371879"/>
              <a:gd name="connsiteY91" fmla="*/ 842508 h 2369667"/>
              <a:gd name="connsiteX92" fmla="*/ 1775573 w 2371879"/>
              <a:gd name="connsiteY92" fmla="*/ 791394 h 2369667"/>
              <a:gd name="connsiteX93" fmla="*/ 1684332 w 2371879"/>
              <a:gd name="connsiteY93" fmla="*/ 680552 h 2369667"/>
              <a:gd name="connsiteX94" fmla="*/ 1679071 w 2371879"/>
              <a:gd name="connsiteY94" fmla="*/ 676284 h 2369667"/>
              <a:gd name="connsiteX95" fmla="*/ 1679071 w 2371879"/>
              <a:gd name="connsiteY95" fmla="*/ 107561 h 2369667"/>
              <a:gd name="connsiteX96" fmla="*/ 1739734 w 2371879"/>
              <a:gd name="connsiteY96" fmla="*/ 135871 h 2369667"/>
              <a:gd name="connsiteX97" fmla="*/ 2319100 w 2371879"/>
              <a:gd name="connsiteY97" fmla="*/ 836293 h 2369667"/>
              <a:gd name="connsiteX98" fmla="*/ 2323761 w 2371879"/>
              <a:gd name="connsiteY98" fmla="*/ 849617 h 2369667"/>
              <a:gd name="connsiteX99" fmla="*/ 2321195 w 2371879"/>
              <a:gd name="connsiteY99" fmla="*/ 1527364 h 2369667"/>
              <a:gd name="connsiteX100" fmla="*/ 2319100 w 2371879"/>
              <a:gd name="connsiteY100" fmla="*/ 1533277 h 2369667"/>
              <a:gd name="connsiteX101" fmla="*/ 2016033 w 2371879"/>
              <a:gd name="connsiteY101" fmla="*/ 337865 h 2369667"/>
              <a:gd name="connsiteX102" fmla="*/ 2016033 w 2371879"/>
              <a:gd name="connsiteY102" fmla="*/ 2030720 h 2369667"/>
              <a:gd name="connsiteX103" fmla="*/ 1941411 w 2371879"/>
              <a:gd name="connsiteY103" fmla="*/ 2098814 h 2369667"/>
              <a:gd name="connsiteX104" fmla="*/ 1892414 w 2371879"/>
              <a:gd name="connsiteY104" fmla="*/ 2135195 h 2369667"/>
              <a:gd name="connsiteX105" fmla="*/ 1892414 w 2371879"/>
              <a:gd name="connsiteY105" fmla="*/ 1211280 h 2369667"/>
              <a:gd name="connsiteX106" fmla="*/ 1894764 w 2371879"/>
              <a:gd name="connsiteY106" fmla="*/ 1188230 h 2369667"/>
              <a:gd name="connsiteX107" fmla="*/ 1892414 w 2371879"/>
              <a:gd name="connsiteY107" fmla="*/ 1162463 h 2369667"/>
              <a:gd name="connsiteX108" fmla="*/ 1892414 w 2371879"/>
              <a:gd name="connsiteY108" fmla="*/ 233632 h 2369667"/>
              <a:gd name="connsiteX109" fmla="*/ 1932421 w 2371879"/>
              <a:gd name="connsiteY109" fmla="*/ 262906 h 2369667"/>
              <a:gd name="connsiteX110" fmla="*/ 2172442 w 2371879"/>
              <a:gd name="connsiteY110" fmla="*/ 526679 h 2369667"/>
              <a:gd name="connsiteX111" fmla="*/ 2229376 w 2371879"/>
              <a:gd name="connsiteY111" fmla="*/ 622137 h 2369667"/>
              <a:gd name="connsiteX112" fmla="*/ 2229376 w 2371879"/>
              <a:gd name="connsiteY112" fmla="*/ 1747575 h 2369667"/>
              <a:gd name="connsiteX113" fmla="*/ 2176226 w 2371879"/>
              <a:gd name="connsiteY113" fmla="*/ 1837536 h 2369667"/>
              <a:gd name="connsiteX114" fmla="*/ 2107717 w 2371879"/>
              <a:gd name="connsiteY114" fmla="*/ 1931163 h 2369667"/>
              <a:gd name="connsiteX115" fmla="*/ 2105756 w 2371879"/>
              <a:gd name="connsiteY115" fmla="*/ 1933350 h 2369667"/>
              <a:gd name="connsiteX116" fmla="*/ 2105756 w 2371879"/>
              <a:gd name="connsiteY116" fmla="*/ 436868 h 236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371879" h="2369667">
                <a:moveTo>
                  <a:pt x="735976" y="1728100"/>
                </a:moveTo>
                <a:lnTo>
                  <a:pt x="735976" y="2281929"/>
                </a:lnTo>
                <a:lnTo>
                  <a:pt x="735813" y="2281872"/>
                </a:lnTo>
                <a:cubicBezTo>
                  <a:pt x="700582" y="2267455"/>
                  <a:pt x="665981" y="2251320"/>
                  <a:pt x="632147" y="2233494"/>
                </a:cubicBezTo>
                <a:lnTo>
                  <a:pt x="612356" y="2221801"/>
                </a:lnTo>
                <a:lnTo>
                  <a:pt x="612357" y="1597467"/>
                </a:lnTo>
                <a:lnTo>
                  <a:pt x="687549" y="1688812"/>
                </a:lnTo>
                <a:close/>
                <a:moveTo>
                  <a:pt x="95949" y="719132"/>
                </a:moveTo>
                <a:lnTo>
                  <a:pt x="95948" y="1649949"/>
                </a:lnTo>
                <a:lnTo>
                  <a:pt x="86870" y="1630503"/>
                </a:lnTo>
                <a:cubicBezTo>
                  <a:pt x="-31904" y="1338566"/>
                  <a:pt x="-26579" y="1016404"/>
                  <a:pt x="88751" y="734555"/>
                </a:cubicBezTo>
                <a:close/>
                <a:moveTo>
                  <a:pt x="949319" y="1850243"/>
                </a:moveTo>
                <a:lnTo>
                  <a:pt x="949319" y="2346439"/>
                </a:lnTo>
                <a:lnTo>
                  <a:pt x="843259" y="2319937"/>
                </a:lnTo>
                <a:lnTo>
                  <a:pt x="825700" y="2313716"/>
                </a:lnTo>
                <a:lnTo>
                  <a:pt x="825699" y="1792380"/>
                </a:lnTo>
                <a:lnTo>
                  <a:pt x="916899" y="1840473"/>
                </a:lnTo>
                <a:close/>
                <a:moveTo>
                  <a:pt x="1162662" y="1891494"/>
                </a:moveTo>
                <a:lnTo>
                  <a:pt x="1162662" y="2369667"/>
                </a:lnTo>
                <a:lnTo>
                  <a:pt x="1066181" y="2364467"/>
                </a:lnTo>
                <a:lnTo>
                  <a:pt x="1039042" y="2360380"/>
                </a:lnTo>
                <a:lnTo>
                  <a:pt x="1039042" y="1877283"/>
                </a:lnTo>
                <a:lnTo>
                  <a:pt x="1047105" y="1879712"/>
                </a:lnTo>
                <a:close/>
                <a:moveTo>
                  <a:pt x="309291" y="387865"/>
                </a:moveTo>
                <a:lnTo>
                  <a:pt x="309290" y="1981228"/>
                </a:lnTo>
                <a:lnTo>
                  <a:pt x="271808" y="1940153"/>
                </a:lnTo>
                <a:cubicBezTo>
                  <a:pt x="246321" y="1909236"/>
                  <a:pt x="222151" y="1876737"/>
                  <a:pt x="199438" y="1842686"/>
                </a:cubicBezTo>
                <a:lnTo>
                  <a:pt x="185671" y="1819602"/>
                </a:lnTo>
                <a:lnTo>
                  <a:pt x="185671" y="548727"/>
                </a:lnTo>
                <a:lnTo>
                  <a:pt x="195655" y="531829"/>
                </a:lnTo>
                <a:cubicBezTo>
                  <a:pt x="216837" y="499668"/>
                  <a:pt x="239682" y="468413"/>
                  <a:pt x="264164" y="438202"/>
                </a:cubicBezTo>
                <a:close/>
                <a:moveTo>
                  <a:pt x="1376006" y="1864167"/>
                </a:moveTo>
                <a:lnTo>
                  <a:pt x="1376006" y="2354305"/>
                </a:lnTo>
                <a:lnTo>
                  <a:pt x="1294301" y="2365762"/>
                </a:lnTo>
                <a:lnTo>
                  <a:pt x="1252385" y="2367537"/>
                </a:lnTo>
                <a:lnTo>
                  <a:pt x="1252385" y="1887123"/>
                </a:lnTo>
                <a:lnTo>
                  <a:pt x="1318811" y="1881064"/>
                </a:lnTo>
                <a:close/>
                <a:moveTo>
                  <a:pt x="522633" y="202118"/>
                </a:moveTo>
                <a:lnTo>
                  <a:pt x="522633" y="940584"/>
                </a:lnTo>
                <a:lnTo>
                  <a:pt x="490910" y="1045846"/>
                </a:lnTo>
                <a:cubicBezTo>
                  <a:pt x="473145" y="1134783"/>
                  <a:pt x="472343" y="1227109"/>
                  <a:pt x="489559" y="1317553"/>
                </a:cubicBezTo>
                <a:lnTo>
                  <a:pt x="522633" y="1429511"/>
                </a:lnTo>
                <a:lnTo>
                  <a:pt x="522633" y="2167318"/>
                </a:lnTo>
                <a:lnTo>
                  <a:pt x="439460" y="2106459"/>
                </a:lnTo>
                <a:lnTo>
                  <a:pt x="399014" y="2070199"/>
                </a:lnTo>
                <a:lnTo>
                  <a:pt x="399014" y="299255"/>
                </a:lnTo>
                <a:lnTo>
                  <a:pt x="430470" y="270550"/>
                </a:lnTo>
                <a:close/>
                <a:moveTo>
                  <a:pt x="1589347" y="1765985"/>
                </a:moveTo>
                <a:lnTo>
                  <a:pt x="1589347" y="2298592"/>
                </a:lnTo>
                <a:lnTo>
                  <a:pt x="1521005" y="2322503"/>
                </a:lnTo>
                <a:lnTo>
                  <a:pt x="1465729" y="2335877"/>
                </a:lnTo>
                <a:lnTo>
                  <a:pt x="1465729" y="1834529"/>
                </a:lnTo>
                <a:lnTo>
                  <a:pt x="1579229" y="1774315"/>
                </a:lnTo>
                <a:close/>
                <a:moveTo>
                  <a:pt x="735976" y="87546"/>
                </a:moveTo>
                <a:lnTo>
                  <a:pt x="735976" y="641703"/>
                </a:lnTo>
                <a:lnTo>
                  <a:pt x="681811" y="686291"/>
                </a:lnTo>
                <a:lnTo>
                  <a:pt x="612357" y="771902"/>
                </a:lnTo>
                <a:lnTo>
                  <a:pt x="612357" y="147830"/>
                </a:lnTo>
                <a:lnTo>
                  <a:pt x="632198" y="135996"/>
                </a:lnTo>
                <a:close/>
                <a:moveTo>
                  <a:pt x="1802690" y="1527757"/>
                </a:moveTo>
                <a:lnTo>
                  <a:pt x="1802690" y="2195789"/>
                </a:lnTo>
                <a:lnTo>
                  <a:pt x="1739683" y="2233368"/>
                </a:lnTo>
                <a:lnTo>
                  <a:pt x="1679070" y="2261666"/>
                </a:lnTo>
                <a:lnTo>
                  <a:pt x="1679071" y="1692128"/>
                </a:lnTo>
                <a:lnTo>
                  <a:pt x="1690070" y="1683074"/>
                </a:lnTo>
                <a:cubicBezTo>
                  <a:pt x="1723215" y="1649617"/>
                  <a:pt x="1752513" y="1613337"/>
                  <a:pt x="1777834" y="1574892"/>
                </a:cubicBezTo>
                <a:close/>
                <a:moveTo>
                  <a:pt x="949319" y="23044"/>
                </a:moveTo>
                <a:lnTo>
                  <a:pt x="949319" y="518951"/>
                </a:lnTo>
                <a:lnTo>
                  <a:pt x="919473" y="527768"/>
                </a:lnTo>
                <a:lnTo>
                  <a:pt x="825700" y="577517"/>
                </a:lnTo>
                <a:lnTo>
                  <a:pt x="825700" y="55670"/>
                </a:lnTo>
                <a:lnTo>
                  <a:pt x="850875" y="46861"/>
                </a:lnTo>
                <a:close/>
                <a:moveTo>
                  <a:pt x="1162662" y="0"/>
                </a:moveTo>
                <a:lnTo>
                  <a:pt x="1162662" y="478305"/>
                </a:lnTo>
                <a:lnTo>
                  <a:pt x="1053070" y="488300"/>
                </a:lnTo>
                <a:lnTo>
                  <a:pt x="1039042" y="492445"/>
                </a:lnTo>
                <a:lnTo>
                  <a:pt x="1039042" y="9006"/>
                </a:lnTo>
                <a:lnTo>
                  <a:pt x="1077580" y="3602"/>
                </a:lnTo>
                <a:close/>
                <a:moveTo>
                  <a:pt x="1376005" y="15484"/>
                </a:moveTo>
                <a:lnTo>
                  <a:pt x="1376005" y="505091"/>
                </a:lnTo>
                <a:lnTo>
                  <a:pt x="1324776" y="489652"/>
                </a:lnTo>
                <a:lnTo>
                  <a:pt x="1252385" y="482271"/>
                </a:lnTo>
                <a:lnTo>
                  <a:pt x="1252385" y="2025"/>
                </a:lnTo>
                <a:lnTo>
                  <a:pt x="1305700" y="4898"/>
                </a:lnTo>
                <a:close/>
                <a:moveTo>
                  <a:pt x="1589347" y="70941"/>
                </a:moveTo>
                <a:lnTo>
                  <a:pt x="1589347" y="603495"/>
                </a:lnTo>
                <a:lnTo>
                  <a:pt x="1576151" y="592789"/>
                </a:lnTo>
                <a:lnTo>
                  <a:pt x="1465729" y="534560"/>
                </a:lnTo>
                <a:lnTo>
                  <a:pt x="1465728" y="33712"/>
                </a:lnTo>
                <a:lnTo>
                  <a:pt x="1528622" y="49428"/>
                </a:lnTo>
                <a:close/>
                <a:moveTo>
                  <a:pt x="1802690" y="173067"/>
                </a:moveTo>
                <a:lnTo>
                  <a:pt x="1802690" y="842508"/>
                </a:lnTo>
                <a:lnTo>
                  <a:pt x="1775573" y="791394"/>
                </a:lnTo>
                <a:cubicBezTo>
                  <a:pt x="1748422" y="750688"/>
                  <a:pt x="1717789" y="713697"/>
                  <a:pt x="1684332" y="680552"/>
                </a:cubicBezTo>
                <a:lnTo>
                  <a:pt x="1679071" y="676284"/>
                </a:lnTo>
                <a:lnTo>
                  <a:pt x="1679071" y="107561"/>
                </a:lnTo>
                <a:lnTo>
                  <a:pt x="1739734" y="135871"/>
                </a:lnTo>
                <a:close/>
                <a:moveTo>
                  <a:pt x="2319100" y="836293"/>
                </a:moveTo>
                <a:lnTo>
                  <a:pt x="2323761" y="849617"/>
                </a:lnTo>
                <a:cubicBezTo>
                  <a:pt x="2389738" y="1073410"/>
                  <a:pt x="2386901" y="1309245"/>
                  <a:pt x="2321195" y="1527364"/>
                </a:cubicBezTo>
                <a:lnTo>
                  <a:pt x="2319100" y="1533277"/>
                </a:lnTo>
                <a:close/>
                <a:moveTo>
                  <a:pt x="2016033" y="337865"/>
                </a:moveTo>
                <a:lnTo>
                  <a:pt x="2016033" y="2030720"/>
                </a:lnTo>
                <a:lnTo>
                  <a:pt x="1941411" y="2098814"/>
                </a:lnTo>
                <a:lnTo>
                  <a:pt x="1892414" y="2135195"/>
                </a:lnTo>
                <a:lnTo>
                  <a:pt x="1892414" y="1211280"/>
                </a:lnTo>
                <a:lnTo>
                  <a:pt x="1894764" y="1188230"/>
                </a:lnTo>
                <a:lnTo>
                  <a:pt x="1892414" y="1162463"/>
                </a:lnTo>
                <a:lnTo>
                  <a:pt x="1892414" y="233632"/>
                </a:lnTo>
                <a:lnTo>
                  <a:pt x="1932421" y="262906"/>
                </a:lnTo>
                <a:close/>
                <a:moveTo>
                  <a:pt x="2172442" y="526679"/>
                </a:moveTo>
                <a:lnTo>
                  <a:pt x="2229376" y="622137"/>
                </a:lnTo>
                <a:lnTo>
                  <a:pt x="2229376" y="1747575"/>
                </a:lnTo>
                <a:lnTo>
                  <a:pt x="2176226" y="1837536"/>
                </a:lnTo>
                <a:cubicBezTo>
                  <a:pt x="2155044" y="1869696"/>
                  <a:pt x="2132198" y="1900951"/>
                  <a:pt x="2107717" y="1931163"/>
                </a:cubicBezTo>
                <a:lnTo>
                  <a:pt x="2105756" y="1933350"/>
                </a:lnTo>
                <a:lnTo>
                  <a:pt x="2105756" y="43686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ID" sz="3600"/>
              <a:t>            </a:t>
            </a:r>
            <a:endParaRPr lang="en-US" sz="3600"/>
          </a:p>
        </p:txBody>
      </p:sp>
      <p:sp>
        <p:nvSpPr>
          <p:cNvPr id="7" name="Oval 6">
            <a:extLst>
              <a:ext uri="{FF2B5EF4-FFF2-40B4-BE49-F238E27FC236}">
                <a16:creationId xmlns:a16="http://schemas.microsoft.com/office/drawing/2014/main" id="{DB7BCAAA-BBEC-7E5C-5997-EBDD0EAAA0B4}"/>
              </a:ext>
            </a:extLst>
          </p:cNvPr>
          <p:cNvSpPr/>
          <p:nvPr/>
        </p:nvSpPr>
        <p:spPr>
          <a:xfrm>
            <a:off x="8145898" y="1516996"/>
            <a:ext cx="3530943" cy="3442703"/>
          </a:xfrm>
          <a:prstGeom prst="ellipse">
            <a:avLst/>
          </a:prstGeom>
          <a:solidFill>
            <a:srgbClr val="001746"/>
          </a:solidFill>
          <a:ln>
            <a:solidFill>
              <a:srgbClr val="010D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2D855CA-4A91-CF69-C5B6-ECC44B3F04C4}"/>
              </a:ext>
            </a:extLst>
          </p:cNvPr>
          <p:cNvSpPr txBox="1"/>
          <p:nvPr/>
        </p:nvSpPr>
        <p:spPr>
          <a:xfrm>
            <a:off x="8523953" y="2782669"/>
            <a:ext cx="2774832" cy="646331"/>
          </a:xfrm>
          <a:prstGeom prst="rect">
            <a:avLst/>
          </a:prstGeom>
          <a:noFill/>
        </p:spPr>
        <p:txBody>
          <a:bodyPr wrap="square" rtlCol="0">
            <a:spAutoFit/>
          </a:bodyPr>
          <a:lstStyle/>
          <a:p>
            <a:pPr algn="ctr" rtl="1"/>
            <a:r>
              <a:rPr lang="fa-IR" sz="3600" dirty="0">
                <a:solidFill>
                  <a:schemeClr val="bg1"/>
                </a:solidFill>
                <a:cs typeface="B Titr" panose="00000700000000000000" pitchFamily="2" charset="-78"/>
              </a:rPr>
              <a:t>مقدمه</a:t>
            </a:r>
            <a:endParaRPr lang="en-US" sz="3600" dirty="0">
              <a:solidFill>
                <a:schemeClr val="bg1"/>
              </a:solidFill>
              <a:cs typeface="B Titr" panose="00000700000000000000" pitchFamily="2" charset="-78"/>
            </a:endParaRPr>
          </a:p>
        </p:txBody>
      </p:sp>
      <p:sp>
        <p:nvSpPr>
          <p:cNvPr id="8" name="TextBox 7">
            <a:extLst>
              <a:ext uri="{FF2B5EF4-FFF2-40B4-BE49-F238E27FC236}">
                <a16:creationId xmlns:a16="http://schemas.microsoft.com/office/drawing/2014/main" id="{A2E65851-F3AB-489E-48B4-3E8696C4A3CF}"/>
              </a:ext>
            </a:extLst>
          </p:cNvPr>
          <p:cNvSpPr txBox="1"/>
          <p:nvPr/>
        </p:nvSpPr>
        <p:spPr>
          <a:xfrm>
            <a:off x="593889" y="1414986"/>
            <a:ext cx="7216373" cy="3381695"/>
          </a:xfrm>
          <a:prstGeom prst="rect">
            <a:avLst/>
          </a:prstGeom>
          <a:noFill/>
        </p:spPr>
        <p:txBody>
          <a:bodyPr wrap="square" rtlCol="0">
            <a:spAutoFit/>
          </a:bodyPr>
          <a:lstStyle/>
          <a:p>
            <a:pPr algn="justLow" rtl="1">
              <a:lnSpc>
                <a:spcPct val="150000"/>
              </a:lnSpc>
            </a:pPr>
            <a:r>
              <a:rPr lang="fa-IR" dirty="0">
                <a:solidFill>
                  <a:srgbClr val="002060"/>
                </a:solidFill>
                <a:cs typeface="B Mitra" panose="00000400000000000000" pitchFamily="2" charset="-78"/>
              </a:rPr>
              <a:t>برخـی از چالش‌های صنعـت لبنیـات کشـور ناشـی از نواقـص زنجیـره ارزش ایـن صنعـت و مشکلات سـاختاری درون صنعـت اسـت. سـایر مشکلات ناشـی از سیاسـت‌گذاری‌های سـطح بخشـی و کلان کشـور در حـوزه نـرخ ارز و قیمت‌گذاری دستوری است کـه بـر کلیـه صنایـع کشـور از جملـه صنعـت لبنیـات اثرگـذار هسـتند. </a:t>
            </a:r>
          </a:p>
          <a:p>
            <a:pPr algn="justLow" rtl="1">
              <a:lnSpc>
                <a:spcPct val="150000"/>
              </a:lnSpc>
            </a:pPr>
            <a:r>
              <a:rPr lang="fa-IR" dirty="0">
                <a:solidFill>
                  <a:srgbClr val="002060"/>
                </a:solidFill>
                <a:cs typeface="B Mitra" panose="00000400000000000000" pitchFamily="2" charset="-78"/>
              </a:rPr>
              <a:t>لازم بـه توضیـح اسـت همراسـتا بـا چالش‌هـای موجـود در صنعـت لبنیات، بـروز عوامـل پیش‌بینـی نشـده نظیـر تحریم‌هـای بین‌المللـی و اثـرات آن در تامیـن مـواد اولیه مورد نیاز صنعت و همچنین نوسـانات نرخ ارز موجب کاهـش تـوان رقابتـی ایـن صنعـت و آسیب‌پذیری آن شده است. در ادامـه مهمتریـن عواملـی که بعنوان چالش‌های صنعـت لبنیـات مطرح هستند، مـورد بررسـی قـرار گرفته است.</a:t>
            </a:r>
            <a:endParaRPr lang="en-US" b="1" dirty="0">
              <a:solidFill>
                <a:srgbClr val="002060"/>
              </a:solidFill>
              <a:cs typeface="B Mitra" panose="00000400000000000000" pitchFamily="2" charset="-78"/>
            </a:endParaRPr>
          </a:p>
        </p:txBody>
      </p:sp>
    </p:spTree>
    <p:extLst>
      <p:ext uri="{BB962C8B-B14F-4D97-AF65-F5344CB8AC3E}">
        <p14:creationId xmlns:p14="http://schemas.microsoft.com/office/powerpoint/2010/main" val="367897788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80000">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14:bounceEnd="80000">
                                          <p:cBhvr additive="base">
                                            <p:cTn id="11" dur="3250" fill="hold"/>
                                            <p:tgtEl>
                                              <p:spTgt spid="8"/>
                                            </p:tgtEl>
                                            <p:attrNameLst>
                                              <p:attrName>ppt_x</p:attrName>
                                            </p:attrNameLst>
                                          </p:cBhvr>
                                          <p:tavLst>
                                            <p:tav tm="0">
                                              <p:val>
                                                <p:strVal val="#ppt_x"/>
                                              </p:val>
                                            </p:tav>
                                            <p:tav tm="100000">
                                              <p:val>
                                                <p:strVal val="#ppt_x"/>
                                              </p:val>
                                            </p:tav>
                                          </p:tavLst>
                                        </p:anim>
                                        <p:anim calcmode="lin" valueType="num" p14:bounceEnd="80000">
                                          <p:cBhvr additive="base">
                                            <p:cTn id="12" dur="3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3250" fill="hold"/>
                                            <p:tgtEl>
                                              <p:spTgt spid="8"/>
                                            </p:tgtEl>
                                            <p:attrNameLst>
                                              <p:attrName>ppt_x</p:attrName>
                                            </p:attrNameLst>
                                          </p:cBhvr>
                                          <p:tavLst>
                                            <p:tav tm="0">
                                              <p:val>
                                                <p:strVal val="#ppt_x"/>
                                              </p:val>
                                            </p:tav>
                                            <p:tav tm="100000">
                                              <p:val>
                                                <p:strVal val="#ppt_x"/>
                                              </p:val>
                                            </p:tav>
                                          </p:tavLst>
                                        </p:anim>
                                        <p:anim calcmode="lin" valueType="num">
                                          <p:cBhvr additive="base">
                                            <p:cTn id="12" dur="3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6CEC4FC-87A1-0767-2130-F7C5D96DCE98}"/>
              </a:ext>
            </a:extLst>
          </p:cNvPr>
          <p:cNvGrpSpPr/>
          <p:nvPr/>
        </p:nvGrpSpPr>
        <p:grpSpPr>
          <a:xfrm>
            <a:off x="933468" y="1212550"/>
            <a:ext cx="10152534" cy="5298606"/>
            <a:chOff x="1111098" y="1128775"/>
            <a:chExt cx="10152534" cy="5298606"/>
          </a:xfrm>
        </p:grpSpPr>
        <p:sp>
          <p:nvSpPr>
            <p:cNvPr id="3" name="Arrow: Pentagon 2">
              <a:extLst>
                <a:ext uri="{FF2B5EF4-FFF2-40B4-BE49-F238E27FC236}">
                  <a16:creationId xmlns:a16="http://schemas.microsoft.com/office/drawing/2014/main" id="{0AE0EF3A-5A63-68D3-3C4F-154219623F02}"/>
                </a:ext>
              </a:extLst>
            </p:cNvPr>
            <p:cNvSpPr/>
            <p:nvPr/>
          </p:nvSpPr>
          <p:spPr>
            <a:xfrm>
              <a:off x="1111099" y="1128776"/>
              <a:ext cx="1361371" cy="904461"/>
            </a:xfrm>
            <a:prstGeom prst="homePlate">
              <a:avLst/>
            </a:prstGeom>
            <a:ln w="28575">
              <a:solidFill>
                <a:srgbClr val="002060"/>
              </a:solidFill>
            </a:ln>
          </p:spPr>
          <p:style>
            <a:lnRef idx="2">
              <a:schemeClr val="accent5"/>
            </a:lnRef>
            <a:fillRef idx="1">
              <a:schemeClr val="lt1"/>
            </a:fillRef>
            <a:effectRef idx="0">
              <a:schemeClr val="accent5"/>
            </a:effectRef>
            <a:fontRef idx="minor">
              <a:schemeClr val="dk1"/>
            </a:fontRef>
          </p:style>
          <p:txBody>
            <a:bodyPr rtlCol="1" anchor="ctr"/>
            <a:lstStyle/>
            <a:p>
              <a:pPr algn="ctr"/>
              <a:r>
                <a:rPr lang="fa-IR" sz="1200" b="1" dirty="0">
                  <a:latin typeface="IRANSans" panose="02040503050201020203" pitchFamily="18" charset="-78"/>
                  <a:cs typeface="B Mitra" panose="00000400000000000000" pitchFamily="2" charset="-78"/>
                </a:rPr>
                <a:t>زنجیره ارزش صنعت لبنی</a:t>
              </a:r>
            </a:p>
          </p:txBody>
        </p:sp>
        <p:sp>
          <p:nvSpPr>
            <p:cNvPr id="4" name="Arrow: Chevron 3">
              <a:extLst>
                <a:ext uri="{FF2B5EF4-FFF2-40B4-BE49-F238E27FC236}">
                  <a16:creationId xmlns:a16="http://schemas.microsoft.com/office/drawing/2014/main" id="{76BE93B7-6395-1438-5DD8-1860DCCB3D76}"/>
                </a:ext>
              </a:extLst>
            </p:cNvPr>
            <p:cNvSpPr/>
            <p:nvPr/>
          </p:nvSpPr>
          <p:spPr>
            <a:xfrm>
              <a:off x="2138142" y="1128776"/>
              <a:ext cx="1764741" cy="904461"/>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تامین نهاده‌ها</a:t>
              </a:r>
            </a:p>
          </p:txBody>
        </p:sp>
        <p:sp>
          <p:nvSpPr>
            <p:cNvPr id="5" name="Arrow: Chevron 4">
              <a:extLst>
                <a:ext uri="{FF2B5EF4-FFF2-40B4-BE49-F238E27FC236}">
                  <a16:creationId xmlns:a16="http://schemas.microsoft.com/office/drawing/2014/main" id="{CD9AC92E-1CBF-6D98-3ACD-9929749BB8D4}"/>
                </a:ext>
              </a:extLst>
            </p:cNvPr>
            <p:cNvSpPr/>
            <p:nvPr/>
          </p:nvSpPr>
          <p:spPr>
            <a:xfrm>
              <a:off x="3573186" y="1128776"/>
              <a:ext cx="1764741" cy="904461"/>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تولید شیر خام</a:t>
              </a:r>
            </a:p>
          </p:txBody>
        </p:sp>
        <p:sp>
          <p:nvSpPr>
            <p:cNvPr id="6" name="Arrow: Chevron 5">
              <a:extLst>
                <a:ext uri="{FF2B5EF4-FFF2-40B4-BE49-F238E27FC236}">
                  <a16:creationId xmlns:a16="http://schemas.microsoft.com/office/drawing/2014/main" id="{EEE6BB25-C097-309B-644C-EA914EA5D3AB}"/>
                </a:ext>
              </a:extLst>
            </p:cNvPr>
            <p:cNvSpPr/>
            <p:nvPr/>
          </p:nvSpPr>
          <p:spPr>
            <a:xfrm>
              <a:off x="4990673" y="1133063"/>
              <a:ext cx="1842052" cy="900174"/>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فرآوری و بسته‌بندی</a:t>
              </a:r>
            </a:p>
          </p:txBody>
        </p:sp>
        <p:sp>
          <p:nvSpPr>
            <p:cNvPr id="7" name="Arrow: Chevron 6">
              <a:extLst>
                <a:ext uri="{FF2B5EF4-FFF2-40B4-BE49-F238E27FC236}">
                  <a16:creationId xmlns:a16="http://schemas.microsoft.com/office/drawing/2014/main" id="{9E308520-15A7-E1EB-8BD0-E59B814F9CC3}"/>
                </a:ext>
              </a:extLst>
            </p:cNvPr>
            <p:cNvSpPr/>
            <p:nvPr/>
          </p:nvSpPr>
          <p:spPr>
            <a:xfrm>
              <a:off x="6510746" y="1128775"/>
              <a:ext cx="1842052" cy="914401"/>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بازاریابی و توزیع</a:t>
              </a:r>
            </a:p>
          </p:txBody>
        </p:sp>
        <p:sp>
          <p:nvSpPr>
            <p:cNvPr id="8" name="Arrow: Chevron 7">
              <a:extLst>
                <a:ext uri="{FF2B5EF4-FFF2-40B4-BE49-F238E27FC236}">
                  <a16:creationId xmlns:a16="http://schemas.microsoft.com/office/drawing/2014/main" id="{08842BE4-6D0C-2D43-BB88-676091081322}"/>
                </a:ext>
              </a:extLst>
            </p:cNvPr>
            <p:cNvSpPr/>
            <p:nvPr/>
          </p:nvSpPr>
          <p:spPr>
            <a:xfrm>
              <a:off x="8030819" y="1133063"/>
              <a:ext cx="1842052" cy="900174"/>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خرده‌ فروشی</a:t>
              </a:r>
            </a:p>
          </p:txBody>
        </p:sp>
        <p:sp>
          <p:nvSpPr>
            <p:cNvPr id="9" name="Arrow: Chevron 8">
              <a:extLst>
                <a:ext uri="{FF2B5EF4-FFF2-40B4-BE49-F238E27FC236}">
                  <a16:creationId xmlns:a16="http://schemas.microsoft.com/office/drawing/2014/main" id="{86441E44-DD08-1B97-DDE2-01099DD3C6FD}"/>
                </a:ext>
              </a:extLst>
            </p:cNvPr>
            <p:cNvSpPr/>
            <p:nvPr/>
          </p:nvSpPr>
          <p:spPr>
            <a:xfrm>
              <a:off x="9560727" y="1128775"/>
              <a:ext cx="1702905" cy="90446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مصرف‌کننده نهایی</a:t>
              </a:r>
            </a:p>
          </p:txBody>
        </p:sp>
        <p:sp>
          <p:nvSpPr>
            <p:cNvPr id="10" name="Rectangle 9">
              <a:extLst>
                <a:ext uri="{FF2B5EF4-FFF2-40B4-BE49-F238E27FC236}">
                  <a16:creationId xmlns:a16="http://schemas.microsoft.com/office/drawing/2014/main" id="{878D2A68-D5C1-E473-E9E0-2FA8E17E4D98}"/>
                </a:ext>
              </a:extLst>
            </p:cNvPr>
            <p:cNvSpPr/>
            <p:nvPr/>
          </p:nvSpPr>
          <p:spPr>
            <a:xfrm>
              <a:off x="1111098" y="2113275"/>
              <a:ext cx="1027043" cy="2117034"/>
            </a:xfrm>
            <a:prstGeom prst="rect">
              <a:avLst/>
            </a:prstGeom>
            <a:ln w="28575">
              <a:solidFill>
                <a:srgbClr val="002060"/>
              </a:solidFill>
            </a:ln>
          </p:spPr>
          <p:style>
            <a:lnRef idx="2">
              <a:schemeClr val="accent1"/>
            </a:lnRef>
            <a:fillRef idx="1">
              <a:schemeClr val="lt1"/>
            </a:fillRef>
            <a:effectRef idx="0">
              <a:schemeClr val="accent1"/>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محصولات هر حلقه</a:t>
              </a:r>
            </a:p>
          </p:txBody>
        </p:sp>
        <p:sp>
          <p:nvSpPr>
            <p:cNvPr id="11" name="Rectangle 10">
              <a:extLst>
                <a:ext uri="{FF2B5EF4-FFF2-40B4-BE49-F238E27FC236}">
                  <a16:creationId xmlns:a16="http://schemas.microsoft.com/office/drawing/2014/main" id="{BFA8A21C-AF8C-880C-E4EB-A76A8C270F4F}"/>
                </a:ext>
              </a:extLst>
            </p:cNvPr>
            <p:cNvSpPr/>
            <p:nvPr/>
          </p:nvSpPr>
          <p:spPr>
            <a:xfrm>
              <a:off x="1111099" y="4310347"/>
              <a:ext cx="1027043" cy="2117034"/>
            </a:xfrm>
            <a:prstGeom prst="rect">
              <a:avLst/>
            </a:prstGeom>
            <a:ln w="28575">
              <a:solidFill>
                <a:srgbClr val="002060"/>
              </a:solidFill>
            </a:ln>
          </p:spPr>
          <p:style>
            <a:lnRef idx="2">
              <a:schemeClr val="accent1"/>
            </a:lnRef>
            <a:fillRef idx="1">
              <a:schemeClr val="lt1"/>
            </a:fillRef>
            <a:effectRef idx="0">
              <a:schemeClr val="accent1"/>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بازیگران هر حلقه</a:t>
              </a:r>
            </a:p>
          </p:txBody>
        </p:sp>
        <p:sp>
          <p:nvSpPr>
            <p:cNvPr id="12" name="Rectangle: Rounded Corners 11">
              <a:extLst>
                <a:ext uri="{FF2B5EF4-FFF2-40B4-BE49-F238E27FC236}">
                  <a16:creationId xmlns:a16="http://schemas.microsoft.com/office/drawing/2014/main" id="{4F28D6E0-B0A4-0C59-09BB-4B5EFD7A3FB5}"/>
                </a:ext>
              </a:extLst>
            </p:cNvPr>
            <p:cNvSpPr/>
            <p:nvPr/>
          </p:nvSpPr>
          <p:spPr>
            <a:xfrm>
              <a:off x="2265680" y="2242151"/>
              <a:ext cx="1293758" cy="1859281"/>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زمین، نهاده‌های دام، تجهیزات</a:t>
              </a:r>
            </a:p>
          </p:txBody>
        </p:sp>
        <p:sp>
          <p:nvSpPr>
            <p:cNvPr id="13" name="Rectangle: Rounded Corners 12">
              <a:extLst>
                <a:ext uri="{FF2B5EF4-FFF2-40B4-BE49-F238E27FC236}">
                  <a16:creationId xmlns:a16="http://schemas.microsoft.com/office/drawing/2014/main" id="{ADF2F623-E369-6192-023A-EED690A5183D}"/>
                </a:ext>
              </a:extLst>
            </p:cNvPr>
            <p:cNvSpPr/>
            <p:nvPr/>
          </p:nvSpPr>
          <p:spPr>
            <a:xfrm>
              <a:off x="3750488" y="2306589"/>
              <a:ext cx="1071711" cy="1730405"/>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latin typeface="IRANSans" panose="02040503050201020203" pitchFamily="18" charset="-78"/>
                  <a:cs typeface="B Mitra" panose="00000400000000000000" pitchFamily="2" charset="-78"/>
                </a:rPr>
                <a:t>شیرخام</a:t>
              </a:r>
            </a:p>
          </p:txBody>
        </p:sp>
        <p:sp>
          <p:nvSpPr>
            <p:cNvPr id="14" name="Rectangle: Rounded Corners 13">
              <a:extLst>
                <a:ext uri="{FF2B5EF4-FFF2-40B4-BE49-F238E27FC236}">
                  <a16:creationId xmlns:a16="http://schemas.microsoft.com/office/drawing/2014/main" id="{A98B049B-8524-0265-CFF1-8C888A8BD78D}"/>
                </a:ext>
              </a:extLst>
            </p:cNvPr>
            <p:cNvSpPr/>
            <p:nvPr/>
          </p:nvSpPr>
          <p:spPr>
            <a:xfrm>
              <a:off x="5052441" y="2109026"/>
              <a:ext cx="1458305" cy="2117034"/>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شیر فرآوری‌شده، محصولات مشتق از شیر، بسته‌بندی</a:t>
              </a:r>
            </a:p>
          </p:txBody>
        </p:sp>
        <p:sp>
          <p:nvSpPr>
            <p:cNvPr id="15" name="Rectangle: Rounded Corners 14">
              <a:extLst>
                <a:ext uri="{FF2B5EF4-FFF2-40B4-BE49-F238E27FC236}">
                  <a16:creationId xmlns:a16="http://schemas.microsoft.com/office/drawing/2014/main" id="{2008BDBB-8DA5-8144-F90A-5708D828CB83}"/>
                </a:ext>
              </a:extLst>
            </p:cNvPr>
            <p:cNvSpPr/>
            <p:nvPr/>
          </p:nvSpPr>
          <p:spPr>
            <a:xfrm>
              <a:off x="6580033" y="2118964"/>
              <a:ext cx="1458305" cy="2117034"/>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بازاریابی، بازارسازی، برندینگ، توزیع محصولات</a:t>
              </a:r>
            </a:p>
          </p:txBody>
        </p:sp>
        <p:sp>
          <p:nvSpPr>
            <p:cNvPr id="16" name="Rectangle: Rounded Corners 15">
              <a:extLst>
                <a:ext uri="{FF2B5EF4-FFF2-40B4-BE49-F238E27FC236}">
                  <a16:creationId xmlns:a16="http://schemas.microsoft.com/office/drawing/2014/main" id="{1AD4FCF6-B61F-E9D0-F339-1F2BA3D9D046}"/>
                </a:ext>
              </a:extLst>
            </p:cNvPr>
            <p:cNvSpPr/>
            <p:nvPr/>
          </p:nvSpPr>
          <p:spPr>
            <a:xfrm>
              <a:off x="8153400" y="2242151"/>
              <a:ext cx="1458305" cy="1859282"/>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فروش به مصرف‌کننده نهایی، خدمات مشتریان</a:t>
              </a:r>
            </a:p>
          </p:txBody>
        </p:sp>
        <p:sp>
          <p:nvSpPr>
            <p:cNvPr id="17" name="Rectangle: Rounded Corners 16">
              <a:extLst>
                <a:ext uri="{FF2B5EF4-FFF2-40B4-BE49-F238E27FC236}">
                  <a16:creationId xmlns:a16="http://schemas.microsoft.com/office/drawing/2014/main" id="{92247F4C-30AB-07E4-ED93-116170A6F571}"/>
                </a:ext>
              </a:extLst>
            </p:cNvPr>
            <p:cNvSpPr/>
            <p:nvPr/>
          </p:nvSpPr>
          <p:spPr>
            <a:xfrm>
              <a:off x="9782853" y="2229418"/>
              <a:ext cx="1298050" cy="1859282"/>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داده‌های رفتار و ذائقه مصرف‌کننده</a:t>
              </a:r>
            </a:p>
          </p:txBody>
        </p:sp>
        <p:sp>
          <p:nvSpPr>
            <p:cNvPr id="18" name="Rectangle: Rounded Corners 17">
              <a:extLst>
                <a:ext uri="{FF2B5EF4-FFF2-40B4-BE49-F238E27FC236}">
                  <a16:creationId xmlns:a16="http://schemas.microsoft.com/office/drawing/2014/main" id="{B310EB4C-82D7-48A1-B043-C5CD6C5C3F66}"/>
                </a:ext>
              </a:extLst>
            </p:cNvPr>
            <p:cNvSpPr/>
            <p:nvPr/>
          </p:nvSpPr>
          <p:spPr>
            <a:xfrm>
              <a:off x="2265680" y="4398583"/>
              <a:ext cx="1293758" cy="1988158"/>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تامین‌کنندگان تجهیزات، مزارع، تولیدکنندگان خوراک‌دام و دارو</a:t>
              </a:r>
            </a:p>
          </p:txBody>
        </p:sp>
        <p:sp>
          <p:nvSpPr>
            <p:cNvPr id="19" name="Rectangle: Rounded Corners 18">
              <a:extLst>
                <a:ext uri="{FF2B5EF4-FFF2-40B4-BE49-F238E27FC236}">
                  <a16:creationId xmlns:a16="http://schemas.microsoft.com/office/drawing/2014/main" id="{454949DB-1922-1AEA-338F-616FC96B6B4D}"/>
                </a:ext>
              </a:extLst>
            </p:cNvPr>
            <p:cNvSpPr/>
            <p:nvPr/>
          </p:nvSpPr>
          <p:spPr>
            <a:xfrm>
              <a:off x="3678929" y="4524581"/>
              <a:ext cx="1311846" cy="1730405"/>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latin typeface="IRANSans" panose="02040503050201020203" pitchFamily="18" charset="-78"/>
                  <a:cs typeface="B Mitra" panose="00000400000000000000" pitchFamily="2" charset="-78"/>
                </a:rPr>
                <a:t>دامداری‌های صنعتی و سنتی</a:t>
              </a:r>
            </a:p>
          </p:txBody>
        </p:sp>
        <p:sp>
          <p:nvSpPr>
            <p:cNvPr id="20" name="Rectangle: Rounded Corners 19">
              <a:extLst>
                <a:ext uri="{FF2B5EF4-FFF2-40B4-BE49-F238E27FC236}">
                  <a16:creationId xmlns:a16="http://schemas.microsoft.com/office/drawing/2014/main" id="{951D6D10-6424-39F2-8363-4FC31420DBD5}"/>
                </a:ext>
              </a:extLst>
            </p:cNvPr>
            <p:cNvSpPr/>
            <p:nvPr/>
          </p:nvSpPr>
          <p:spPr>
            <a:xfrm>
              <a:off x="5202838" y="4310347"/>
              <a:ext cx="2610202" cy="810293"/>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شرکت‌های فرآوری و بسته‌بندی بزرگ</a:t>
              </a:r>
            </a:p>
          </p:txBody>
        </p:sp>
        <p:sp>
          <p:nvSpPr>
            <p:cNvPr id="21" name="Rectangle: Rounded Corners 20">
              <a:extLst>
                <a:ext uri="{FF2B5EF4-FFF2-40B4-BE49-F238E27FC236}">
                  <a16:creationId xmlns:a16="http://schemas.microsoft.com/office/drawing/2014/main" id="{602D60E8-924E-CC55-7E8D-133F8C4889C5}"/>
                </a:ext>
              </a:extLst>
            </p:cNvPr>
            <p:cNvSpPr/>
            <p:nvPr/>
          </p:nvSpPr>
          <p:spPr>
            <a:xfrm>
              <a:off x="5202838" y="5204927"/>
              <a:ext cx="1335622" cy="1050059"/>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شرکت‌های فرآوری و بسته‌بندی کوچک</a:t>
              </a:r>
            </a:p>
          </p:txBody>
        </p:sp>
        <p:sp>
          <p:nvSpPr>
            <p:cNvPr id="22" name="Rectangle: Rounded Corners 21">
              <a:extLst>
                <a:ext uri="{FF2B5EF4-FFF2-40B4-BE49-F238E27FC236}">
                  <a16:creationId xmlns:a16="http://schemas.microsoft.com/office/drawing/2014/main" id="{3C4B0379-B25A-E098-DE2E-39ABE52688F1}"/>
                </a:ext>
              </a:extLst>
            </p:cNvPr>
            <p:cNvSpPr/>
            <p:nvPr/>
          </p:nvSpPr>
          <p:spPr>
            <a:xfrm>
              <a:off x="6755798" y="5316518"/>
              <a:ext cx="2856102" cy="810293"/>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فروشگاه‌ها و رستوران‌های بزرگ و زنجیره‌ای </a:t>
              </a:r>
            </a:p>
          </p:txBody>
        </p:sp>
        <p:sp>
          <p:nvSpPr>
            <p:cNvPr id="23" name="Rectangle: Rounded Corners 22">
              <a:extLst>
                <a:ext uri="{FF2B5EF4-FFF2-40B4-BE49-F238E27FC236}">
                  <a16:creationId xmlns:a16="http://schemas.microsoft.com/office/drawing/2014/main" id="{7FECCB28-5171-0153-DCAC-D78B6BB4C771}"/>
                </a:ext>
              </a:extLst>
            </p:cNvPr>
            <p:cNvSpPr/>
            <p:nvPr/>
          </p:nvSpPr>
          <p:spPr>
            <a:xfrm>
              <a:off x="9829238" y="4212692"/>
              <a:ext cx="1298050" cy="1859282"/>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مصرف کنندگان محصولات لبنی</a:t>
              </a:r>
            </a:p>
          </p:txBody>
        </p:sp>
        <p:sp>
          <p:nvSpPr>
            <p:cNvPr id="24" name="Rectangle: Rounded Corners 23">
              <a:extLst>
                <a:ext uri="{FF2B5EF4-FFF2-40B4-BE49-F238E27FC236}">
                  <a16:creationId xmlns:a16="http://schemas.microsoft.com/office/drawing/2014/main" id="{8952EFFA-085D-FF9A-7EEB-CC108475965E}"/>
                </a:ext>
              </a:extLst>
            </p:cNvPr>
            <p:cNvSpPr/>
            <p:nvPr/>
          </p:nvSpPr>
          <p:spPr>
            <a:xfrm>
              <a:off x="8214741" y="4181660"/>
              <a:ext cx="1335622" cy="1050059"/>
            </a:xfrm>
            <a:prstGeom prst="roundRect">
              <a:avLst/>
            </a:prstGeom>
            <a:ln w="19050">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lnSpc>
                  <a:spcPct val="150000"/>
                </a:lnSpc>
              </a:pPr>
              <a:r>
                <a:rPr lang="fa-IR" sz="1200" b="1" dirty="0">
                  <a:latin typeface="IRANSans" panose="02040503050201020203" pitchFamily="18" charset="-78"/>
                  <a:cs typeface="B Mitra" panose="00000400000000000000" pitchFamily="2" charset="-78"/>
                </a:rPr>
                <a:t>فروشگاه‌های کوچک و متوسط</a:t>
              </a:r>
            </a:p>
          </p:txBody>
        </p:sp>
      </p:grpSp>
      <p:sp>
        <p:nvSpPr>
          <p:cNvPr id="25" name="Rectangle 24">
            <a:extLst>
              <a:ext uri="{FF2B5EF4-FFF2-40B4-BE49-F238E27FC236}">
                <a16:creationId xmlns:a16="http://schemas.microsoft.com/office/drawing/2014/main" id="{D3BA850A-64D3-718D-7DE7-9F75F824131A}"/>
              </a:ext>
            </a:extLst>
          </p:cNvPr>
          <p:cNvSpPr/>
          <p:nvPr/>
        </p:nvSpPr>
        <p:spPr>
          <a:xfrm>
            <a:off x="0" y="0"/>
            <a:ext cx="12192000" cy="809802"/>
          </a:xfrm>
          <a:prstGeom prst="rect">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32DD890-8F31-7C25-99C7-C224DE3A152F}"/>
              </a:ext>
            </a:extLst>
          </p:cNvPr>
          <p:cNvSpPr txBox="1"/>
          <p:nvPr/>
        </p:nvSpPr>
        <p:spPr>
          <a:xfrm>
            <a:off x="8272732" y="189781"/>
            <a:ext cx="3726611" cy="461665"/>
          </a:xfrm>
          <a:prstGeom prst="rect">
            <a:avLst/>
          </a:prstGeom>
          <a:noFill/>
        </p:spPr>
        <p:txBody>
          <a:bodyPr wrap="square" rtlCol="0">
            <a:spAutoFit/>
          </a:bodyPr>
          <a:lstStyle/>
          <a:p>
            <a:pPr algn="r" rtl="1"/>
            <a:r>
              <a:rPr lang="fa-IR" sz="2400" dirty="0">
                <a:solidFill>
                  <a:schemeClr val="bg1"/>
                </a:solidFill>
                <a:cs typeface="B Titr" panose="00000700000000000000" pitchFamily="2" charset="-78"/>
              </a:rPr>
              <a:t>زنجیره ارزش صنعت لبنیات</a:t>
            </a:r>
            <a:endParaRPr lang="en-US" sz="2400" dirty="0">
              <a:solidFill>
                <a:schemeClr val="bg1"/>
              </a:solidFill>
              <a:cs typeface="B Titr" panose="00000700000000000000" pitchFamily="2" charset="-78"/>
            </a:endParaRPr>
          </a:p>
        </p:txBody>
      </p:sp>
      <p:sp>
        <p:nvSpPr>
          <p:cNvPr id="27" name="Rectangle 26">
            <a:extLst>
              <a:ext uri="{FF2B5EF4-FFF2-40B4-BE49-F238E27FC236}">
                <a16:creationId xmlns:a16="http://schemas.microsoft.com/office/drawing/2014/main" id="{01A43F3E-3929-4855-298C-E00BCE31F1D5}"/>
              </a:ext>
            </a:extLst>
          </p:cNvPr>
          <p:cNvSpPr/>
          <p:nvPr/>
        </p:nvSpPr>
        <p:spPr>
          <a:xfrm>
            <a:off x="11533517" y="6090249"/>
            <a:ext cx="500332" cy="655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2778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3BA850A-64D3-718D-7DE7-9F75F824131A}"/>
              </a:ext>
            </a:extLst>
          </p:cNvPr>
          <p:cNvSpPr/>
          <p:nvPr/>
        </p:nvSpPr>
        <p:spPr>
          <a:xfrm>
            <a:off x="0" y="0"/>
            <a:ext cx="12192000" cy="809802"/>
          </a:xfrm>
          <a:prstGeom prst="rect">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32DD890-8F31-7C25-99C7-C224DE3A152F}"/>
              </a:ext>
            </a:extLst>
          </p:cNvPr>
          <p:cNvSpPr txBox="1"/>
          <p:nvPr/>
        </p:nvSpPr>
        <p:spPr>
          <a:xfrm>
            <a:off x="8272732" y="189781"/>
            <a:ext cx="3726611" cy="461665"/>
          </a:xfrm>
          <a:prstGeom prst="rect">
            <a:avLst/>
          </a:prstGeom>
          <a:noFill/>
        </p:spPr>
        <p:txBody>
          <a:bodyPr wrap="square" rtlCol="0">
            <a:spAutoFit/>
          </a:bodyPr>
          <a:lstStyle/>
          <a:p>
            <a:pPr algn="r" rtl="1"/>
            <a:r>
              <a:rPr lang="fa-IR" sz="2400" dirty="0">
                <a:solidFill>
                  <a:schemeClr val="bg1"/>
                </a:solidFill>
                <a:cs typeface="B Titr" panose="00000700000000000000" pitchFamily="2" charset="-78"/>
              </a:rPr>
              <a:t>تامین نهاده‌ها</a:t>
            </a:r>
            <a:endParaRPr lang="en-US" sz="2400" dirty="0">
              <a:solidFill>
                <a:schemeClr val="bg1"/>
              </a:solidFill>
              <a:cs typeface="B Titr" panose="00000700000000000000" pitchFamily="2" charset="-78"/>
            </a:endParaRPr>
          </a:p>
        </p:txBody>
      </p:sp>
      <p:sp>
        <p:nvSpPr>
          <p:cNvPr id="27" name="Rectangle 26">
            <a:extLst>
              <a:ext uri="{FF2B5EF4-FFF2-40B4-BE49-F238E27FC236}">
                <a16:creationId xmlns:a16="http://schemas.microsoft.com/office/drawing/2014/main" id="{01A43F3E-3929-4855-298C-E00BCE31F1D5}"/>
              </a:ext>
            </a:extLst>
          </p:cNvPr>
          <p:cNvSpPr/>
          <p:nvPr/>
        </p:nvSpPr>
        <p:spPr>
          <a:xfrm>
            <a:off x="11533517" y="6090249"/>
            <a:ext cx="500332" cy="655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6278DE0-1DAC-E74B-7D36-AD1EC559C1F8}"/>
              </a:ext>
            </a:extLst>
          </p:cNvPr>
          <p:cNvGrpSpPr/>
          <p:nvPr/>
        </p:nvGrpSpPr>
        <p:grpSpPr>
          <a:xfrm>
            <a:off x="1378437" y="5778353"/>
            <a:ext cx="9784735" cy="623792"/>
            <a:chOff x="1019735" y="1175191"/>
            <a:chExt cx="9784735" cy="623792"/>
          </a:xfrm>
        </p:grpSpPr>
        <p:sp>
          <p:nvSpPr>
            <p:cNvPr id="29" name="Arrow: Pentagon 28">
              <a:extLst>
                <a:ext uri="{FF2B5EF4-FFF2-40B4-BE49-F238E27FC236}">
                  <a16:creationId xmlns:a16="http://schemas.microsoft.com/office/drawing/2014/main" id="{74D3F16F-57E8-3F49-B50A-197EAA98CAAE}"/>
                </a:ext>
              </a:extLst>
            </p:cNvPr>
            <p:cNvSpPr/>
            <p:nvPr/>
          </p:nvSpPr>
          <p:spPr>
            <a:xfrm>
              <a:off x="1019735" y="1175192"/>
              <a:ext cx="1249584" cy="617011"/>
            </a:xfrm>
            <a:prstGeom prst="homePlate">
              <a:avLst/>
            </a:prstGeom>
            <a:ln w="28575">
              <a:solidFill>
                <a:srgbClr val="002060"/>
              </a:solidFill>
            </a:ln>
          </p:spPr>
          <p:style>
            <a:lnRef idx="2">
              <a:schemeClr val="accent5"/>
            </a:lnRef>
            <a:fillRef idx="1">
              <a:schemeClr val="lt1"/>
            </a:fillRef>
            <a:effectRef idx="0">
              <a:schemeClr val="accent5"/>
            </a:effectRef>
            <a:fontRef idx="minor">
              <a:schemeClr val="dk1"/>
            </a:fontRef>
          </p:style>
          <p:txBody>
            <a:bodyPr rtlCol="1" anchor="ctr"/>
            <a:lstStyle/>
            <a:p>
              <a:pPr algn="ctr"/>
              <a:r>
                <a:rPr lang="fa-IR" sz="1200" b="1" dirty="0">
                  <a:latin typeface="IRANSans" panose="02040503050201020203" pitchFamily="18" charset="-78"/>
                  <a:cs typeface="B Mitra" panose="00000400000000000000" pitchFamily="2" charset="-78"/>
                </a:rPr>
                <a:t>زنجیره ارزش صنعت لبنی</a:t>
              </a:r>
            </a:p>
          </p:txBody>
        </p:sp>
        <p:sp>
          <p:nvSpPr>
            <p:cNvPr id="30" name="Arrow: Chevron 29">
              <a:extLst>
                <a:ext uri="{FF2B5EF4-FFF2-40B4-BE49-F238E27FC236}">
                  <a16:creationId xmlns:a16="http://schemas.microsoft.com/office/drawing/2014/main" id="{E0665D6E-B5B7-0260-FF52-0A8FD867BF31}"/>
                </a:ext>
              </a:extLst>
            </p:cNvPr>
            <p:cNvSpPr/>
            <p:nvPr/>
          </p:nvSpPr>
          <p:spPr>
            <a:xfrm>
              <a:off x="2046777" y="1175192"/>
              <a:ext cx="1619831" cy="617011"/>
            </a:xfrm>
            <a:prstGeom prst="chevron">
              <a:avLst/>
            </a:prstGeom>
            <a:solidFill>
              <a:srgbClr val="92D050"/>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تامین نهاده‌ها</a:t>
              </a:r>
            </a:p>
          </p:txBody>
        </p:sp>
        <p:sp>
          <p:nvSpPr>
            <p:cNvPr id="31" name="Arrow: Chevron 30">
              <a:extLst>
                <a:ext uri="{FF2B5EF4-FFF2-40B4-BE49-F238E27FC236}">
                  <a16:creationId xmlns:a16="http://schemas.microsoft.com/office/drawing/2014/main" id="{283AEAA7-EBC6-C18A-75ED-C8646023FBC9}"/>
                </a:ext>
              </a:extLst>
            </p:cNvPr>
            <p:cNvSpPr/>
            <p:nvPr/>
          </p:nvSpPr>
          <p:spPr>
            <a:xfrm>
              <a:off x="3450198" y="1175191"/>
              <a:ext cx="1619831" cy="617011"/>
            </a:xfrm>
            <a:prstGeom prst="chevron">
              <a:avLst/>
            </a:prstGeom>
            <a:no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تولید شیر خام</a:t>
              </a:r>
            </a:p>
          </p:txBody>
        </p:sp>
        <p:sp>
          <p:nvSpPr>
            <p:cNvPr id="32" name="Arrow: Chevron 31">
              <a:extLst>
                <a:ext uri="{FF2B5EF4-FFF2-40B4-BE49-F238E27FC236}">
                  <a16:creationId xmlns:a16="http://schemas.microsoft.com/office/drawing/2014/main" id="{C1486638-ECB5-7E3D-D44C-156A30786590}"/>
                </a:ext>
              </a:extLst>
            </p:cNvPr>
            <p:cNvSpPr/>
            <p:nvPr/>
          </p:nvSpPr>
          <p:spPr>
            <a:xfrm>
              <a:off x="4847487" y="1178116"/>
              <a:ext cx="1690794" cy="614086"/>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فرآوری و بسته‌بندی</a:t>
              </a:r>
            </a:p>
          </p:txBody>
        </p:sp>
        <p:sp>
          <p:nvSpPr>
            <p:cNvPr id="33" name="Arrow: Chevron 32">
              <a:extLst>
                <a:ext uri="{FF2B5EF4-FFF2-40B4-BE49-F238E27FC236}">
                  <a16:creationId xmlns:a16="http://schemas.microsoft.com/office/drawing/2014/main" id="{EBDA127D-5DD1-D0DA-651B-49BA9BA986C7}"/>
                </a:ext>
              </a:extLst>
            </p:cNvPr>
            <p:cNvSpPr/>
            <p:nvPr/>
          </p:nvSpPr>
          <p:spPr>
            <a:xfrm>
              <a:off x="6310316" y="1175191"/>
              <a:ext cx="1690794" cy="62379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بازاریابی و توزیع</a:t>
              </a:r>
            </a:p>
          </p:txBody>
        </p:sp>
        <p:sp>
          <p:nvSpPr>
            <p:cNvPr id="34" name="Arrow: Chevron 33">
              <a:extLst>
                <a:ext uri="{FF2B5EF4-FFF2-40B4-BE49-F238E27FC236}">
                  <a16:creationId xmlns:a16="http://schemas.microsoft.com/office/drawing/2014/main" id="{98AC363F-C54C-B4EC-167D-8CB1EEEBD2A3}"/>
                </a:ext>
              </a:extLst>
            </p:cNvPr>
            <p:cNvSpPr/>
            <p:nvPr/>
          </p:nvSpPr>
          <p:spPr>
            <a:xfrm>
              <a:off x="7782108" y="1178116"/>
              <a:ext cx="1690794" cy="614086"/>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خرده‌ فروشی</a:t>
              </a:r>
            </a:p>
          </p:txBody>
        </p:sp>
        <p:sp>
          <p:nvSpPr>
            <p:cNvPr id="35" name="Arrow: Chevron 34">
              <a:extLst>
                <a:ext uri="{FF2B5EF4-FFF2-40B4-BE49-F238E27FC236}">
                  <a16:creationId xmlns:a16="http://schemas.microsoft.com/office/drawing/2014/main" id="{67750F8F-7E49-0506-A090-537BB55A83D7}"/>
                </a:ext>
              </a:extLst>
            </p:cNvPr>
            <p:cNvSpPr/>
            <p:nvPr/>
          </p:nvSpPr>
          <p:spPr>
            <a:xfrm>
              <a:off x="9241397" y="1175191"/>
              <a:ext cx="1563073" cy="61701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مصرف‌کننده نهایی</a:t>
              </a:r>
            </a:p>
          </p:txBody>
        </p:sp>
      </p:grpSp>
      <p:sp>
        <p:nvSpPr>
          <p:cNvPr id="37" name="Content Placeholder 2">
            <a:extLst>
              <a:ext uri="{FF2B5EF4-FFF2-40B4-BE49-F238E27FC236}">
                <a16:creationId xmlns:a16="http://schemas.microsoft.com/office/drawing/2014/main" id="{7416B689-7588-0419-39C4-D6CA005FC3F4}"/>
              </a:ext>
            </a:extLst>
          </p:cNvPr>
          <p:cNvSpPr txBox="1">
            <a:spLocks/>
          </p:cNvSpPr>
          <p:nvPr/>
        </p:nvSpPr>
        <p:spPr>
          <a:xfrm>
            <a:off x="438948" y="1211633"/>
            <a:ext cx="11193334" cy="3869326"/>
          </a:xfrm>
          <a:prstGeom prst="rect">
            <a:avLst/>
          </a:prstGeom>
        </p:spPr>
        <p:txBody>
          <a:bodyPr/>
          <a:lst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50000"/>
              </a:lnSpc>
            </a:pPr>
            <a:r>
              <a:rPr lang="fa-IR" sz="1800" b="1" dirty="0">
                <a:solidFill>
                  <a:srgbClr val="002060"/>
                </a:solidFill>
                <a:cs typeface="B Mitra" panose="00000400000000000000" pitchFamily="2" charset="-78"/>
              </a:rPr>
              <a:t>کمبودهای مقطعی در تامین نهاده‌های وارداتی؛ </a:t>
            </a:r>
          </a:p>
          <a:p>
            <a:pPr marL="0" indent="0" algn="justLow" rtl="1">
              <a:lnSpc>
                <a:spcPct val="150000"/>
              </a:lnSpc>
              <a:buNone/>
            </a:pPr>
            <a:r>
              <a:rPr lang="fa-IR" sz="1800" dirty="0">
                <a:solidFill>
                  <a:srgbClr val="002060"/>
                </a:solidFill>
                <a:cs typeface="B Mitra" panose="00000400000000000000" pitchFamily="2" charset="-78"/>
              </a:rPr>
              <a:t>انحصار در واردات نهاده، محدودیت‌های ناشی از تحریم‌ها و همچنین مسائل مربوط به تامین ارز برای واردات نهاده از جمله مشکلاتی هستند که موجب شده‌است کمبودهای مقطعی در تامین نهاده‌های وارداتی ایجاد شود و به تبع آن منجر به ایجاد وقفه در تولید شود.</a:t>
            </a:r>
          </a:p>
          <a:p>
            <a:pPr algn="justLow" rtl="1">
              <a:lnSpc>
                <a:spcPct val="150000"/>
              </a:lnSpc>
            </a:pPr>
            <a:r>
              <a:rPr lang="fa-IR" sz="1800" b="1" dirty="0">
                <a:solidFill>
                  <a:srgbClr val="002060"/>
                </a:solidFill>
                <a:cs typeface="B Mitra" panose="00000400000000000000" pitchFamily="2" charset="-78"/>
              </a:rPr>
              <a:t>افزایش قیمت نهاده‌های وارداتی؛ </a:t>
            </a:r>
          </a:p>
          <a:p>
            <a:pPr marL="0" indent="0" algn="justLow" rtl="1">
              <a:lnSpc>
                <a:spcPct val="150000"/>
              </a:lnSpc>
              <a:buNone/>
            </a:pPr>
            <a:r>
              <a:rPr lang="fa-IR" sz="1800" dirty="0">
                <a:solidFill>
                  <a:srgbClr val="002060"/>
                </a:solidFill>
                <a:cs typeface="B Mitra" panose="00000400000000000000" pitchFamily="2" charset="-78"/>
              </a:rPr>
              <a:t>افزایش قیمت جهانی نهاده‌های وارداتی و بیشتر‌ بودن بهای تمام شده نهاده وارداتی ایران نسبت به قیمت‌های جهانی موجب افزایش هزینه‌های تولید از محل قیمت نهاده شده است. در واحدهــای دامــداری به دلیل افزایش قیمت نهاده‌ها (علوفه و سایر نهاده‌های دامی) و سهم بالای علوفه در هزینـه تمـام شـده تولیـد شـیر (سهم تقریبا 75 درصدی)، کمیـت، کیفیـت و قیمت نهایی شـیر تولیـدی تحت تاثیر قرارگرفته اسـت. لـذا مهمتریـن موضــوع در ایــن بخش تامیــن نهاده‌هــای دامــی بــا هزینــه پایین‌تــر و در حجــم بالا اســت تــا بتــوان هزینه‌هــای تولیــدی را کاهـش داد و شـیر بـا کیفیـت تولیـد کـرد. </a:t>
            </a:r>
          </a:p>
          <a:p>
            <a:pPr algn="r" rtl="1">
              <a:lnSpc>
                <a:spcPct val="150000"/>
              </a:lnSpc>
            </a:pPr>
            <a:endParaRPr lang="fa-IR" sz="1800" dirty="0">
              <a:cs typeface="B Mitra" panose="00000400000000000000" pitchFamily="2" charset="-78"/>
            </a:endParaRPr>
          </a:p>
        </p:txBody>
      </p:sp>
    </p:spTree>
    <p:extLst>
      <p:ext uri="{BB962C8B-B14F-4D97-AF65-F5344CB8AC3E}">
        <p14:creationId xmlns:p14="http://schemas.microsoft.com/office/powerpoint/2010/main" val="357171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animEffect transition="in" filter="fade">
                                      <p:cBhvr>
                                        <p:cTn id="7" dur="500"/>
                                        <p:tgtEl>
                                          <p:spTgt spid="3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7">
                                            <p:txEl>
                                              <p:pRg st="1" end="1"/>
                                            </p:txEl>
                                          </p:spTgt>
                                        </p:tgtEl>
                                        <p:attrNameLst>
                                          <p:attrName>style.visibility</p:attrName>
                                        </p:attrNameLst>
                                      </p:cBhvr>
                                      <p:to>
                                        <p:strVal val="visible"/>
                                      </p:to>
                                    </p:set>
                                    <p:animEffect transition="in" filter="fade">
                                      <p:cBhvr>
                                        <p:cTn id="12" dur="500"/>
                                        <p:tgtEl>
                                          <p:spTgt spid="3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7">
                                            <p:txEl>
                                              <p:pRg st="2" end="2"/>
                                            </p:txEl>
                                          </p:spTgt>
                                        </p:tgtEl>
                                        <p:attrNameLst>
                                          <p:attrName>style.visibility</p:attrName>
                                        </p:attrNameLst>
                                      </p:cBhvr>
                                      <p:to>
                                        <p:strVal val="visible"/>
                                      </p:to>
                                    </p:set>
                                    <p:animEffect transition="in" filter="fade">
                                      <p:cBhvr>
                                        <p:cTn id="17" dur="500"/>
                                        <p:tgtEl>
                                          <p:spTgt spid="3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7">
                                            <p:txEl>
                                              <p:pRg st="3" end="3"/>
                                            </p:txEl>
                                          </p:spTgt>
                                        </p:tgtEl>
                                        <p:attrNameLst>
                                          <p:attrName>style.visibility</p:attrName>
                                        </p:attrNameLst>
                                      </p:cBhvr>
                                      <p:to>
                                        <p:strVal val="visible"/>
                                      </p:to>
                                    </p:set>
                                    <p:animEffect transition="in" filter="fade">
                                      <p:cBhvr>
                                        <p:cTn id="22" dur="500"/>
                                        <p:tgtEl>
                                          <p:spTgt spid="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3BA850A-64D3-718D-7DE7-9F75F824131A}"/>
              </a:ext>
            </a:extLst>
          </p:cNvPr>
          <p:cNvSpPr/>
          <p:nvPr/>
        </p:nvSpPr>
        <p:spPr>
          <a:xfrm>
            <a:off x="0" y="0"/>
            <a:ext cx="12192000" cy="809802"/>
          </a:xfrm>
          <a:prstGeom prst="rect">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32DD890-8F31-7C25-99C7-C224DE3A152F}"/>
              </a:ext>
            </a:extLst>
          </p:cNvPr>
          <p:cNvSpPr txBox="1"/>
          <p:nvPr/>
        </p:nvSpPr>
        <p:spPr>
          <a:xfrm>
            <a:off x="8272732" y="189781"/>
            <a:ext cx="3726611" cy="461665"/>
          </a:xfrm>
          <a:prstGeom prst="rect">
            <a:avLst/>
          </a:prstGeom>
          <a:noFill/>
        </p:spPr>
        <p:txBody>
          <a:bodyPr wrap="square" rtlCol="0">
            <a:spAutoFit/>
          </a:bodyPr>
          <a:lstStyle/>
          <a:p>
            <a:pPr algn="ctr"/>
            <a:r>
              <a:rPr lang="fa-IR" sz="2400" b="1" dirty="0">
                <a:solidFill>
                  <a:schemeClr val="tx1"/>
                </a:solidFill>
                <a:latin typeface="IRANSans" panose="02040503050201020203" pitchFamily="18" charset="-78"/>
                <a:cs typeface="B Mitra" panose="00000400000000000000" pitchFamily="2" charset="-78"/>
              </a:rPr>
              <a:t>تولید شیر خام</a:t>
            </a:r>
          </a:p>
        </p:txBody>
      </p:sp>
      <p:sp>
        <p:nvSpPr>
          <p:cNvPr id="27" name="Rectangle 26">
            <a:extLst>
              <a:ext uri="{FF2B5EF4-FFF2-40B4-BE49-F238E27FC236}">
                <a16:creationId xmlns:a16="http://schemas.microsoft.com/office/drawing/2014/main" id="{01A43F3E-3929-4855-298C-E00BCE31F1D5}"/>
              </a:ext>
            </a:extLst>
          </p:cNvPr>
          <p:cNvSpPr/>
          <p:nvPr/>
        </p:nvSpPr>
        <p:spPr>
          <a:xfrm>
            <a:off x="11533517" y="6090249"/>
            <a:ext cx="500332" cy="655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6278DE0-1DAC-E74B-7D36-AD1EC559C1F8}"/>
              </a:ext>
            </a:extLst>
          </p:cNvPr>
          <p:cNvGrpSpPr/>
          <p:nvPr/>
        </p:nvGrpSpPr>
        <p:grpSpPr>
          <a:xfrm>
            <a:off x="1370409" y="5858479"/>
            <a:ext cx="9784735" cy="623792"/>
            <a:chOff x="1019735" y="1175191"/>
            <a:chExt cx="9784735" cy="623792"/>
          </a:xfrm>
        </p:grpSpPr>
        <p:sp>
          <p:nvSpPr>
            <p:cNvPr id="29" name="Arrow: Pentagon 28">
              <a:extLst>
                <a:ext uri="{FF2B5EF4-FFF2-40B4-BE49-F238E27FC236}">
                  <a16:creationId xmlns:a16="http://schemas.microsoft.com/office/drawing/2014/main" id="{74D3F16F-57E8-3F49-B50A-197EAA98CAAE}"/>
                </a:ext>
              </a:extLst>
            </p:cNvPr>
            <p:cNvSpPr/>
            <p:nvPr/>
          </p:nvSpPr>
          <p:spPr>
            <a:xfrm>
              <a:off x="1019735" y="1175192"/>
              <a:ext cx="1249584" cy="617011"/>
            </a:xfrm>
            <a:prstGeom prst="homePlate">
              <a:avLst/>
            </a:prstGeom>
            <a:ln w="28575">
              <a:solidFill>
                <a:srgbClr val="002060"/>
              </a:solidFill>
            </a:ln>
          </p:spPr>
          <p:style>
            <a:lnRef idx="2">
              <a:schemeClr val="accent5"/>
            </a:lnRef>
            <a:fillRef idx="1">
              <a:schemeClr val="lt1"/>
            </a:fillRef>
            <a:effectRef idx="0">
              <a:schemeClr val="accent5"/>
            </a:effectRef>
            <a:fontRef idx="minor">
              <a:schemeClr val="dk1"/>
            </a:fontRef>
          </p:style>
          <p:txBody>
            <a:bodyPr rtlCol="1" anchor="ctr"/>
            <a:lstStyle/>
            <a:p>
              <a:pPr algn="ctr"/>
              <a:r>
                <a:rPr lang="fa-IR" sz="1200" b="1" dirty="0">
                  <a:latin typeface="IRANSans" panose="02040503050201020203" pitchFamily="18" charset="-78"/>
                  <a:cs typeface="B Mitra" panose="00000400000000000000" pitchFamily="2" charset="-78"/>
                </a:rPr>
                <a:t>زنجیره ارزش صنعت لبنی</a:t>
              </a:r>
            </a:p>
          </p:txBody>
        </p:sp>
        <p:sp>
          <p:nvSpPr>
            <p:cNvPr id="30" name="Arrow: Chevron 29">
              <a:extLst>
                <a:ext uri="{FF2B5EF4-FFF2-40B4-BE49-F238E27FC236}">
                  <a16:creationId xmlns:a16="http://schemas.microsoft.com/office/drawing/2014/main" id="{E0665D6E-B5B7-0260-FF52-0A8FD867BF31}"/>
                </a:ext>
              </a:extLst>
            </p:cNvPr>
            <p:cNvSpPr/>
            <p:nvPr/>
          </p:nvSpPr>
          <p:spPr>
            <a:xfrm>
              <a:off x="2046777" y="1175192"/>
              <a:ext cx="1619831" cy="617011"/>
            </a:xfrm>
            <a:prstGeom prst="chevron">
              <a:avLst/>
            </a:prstGeom>
            <a:no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تامین نهاده‌ها</a:t>
              </a:r>
            </a:p>
          </p:txBody>
        </p:sp>
        <p:sp>
          <p:nvSpPr>
            <p:cNvPr id="31" name="Arrow: Chevron 30">
              <a:extLst>
                <a:ext uri="{FF2B5EF4-FFF2-40B4-BE49-F238E27FC236}">
                  <a16:creationId xmlns:a16="http://schemas.microsoft.com/office/drawing/2014/main" id="{283AEAA7-EBC6-C18A-75ED-C8646023FBC9}"/>
                </a:ext>
              </a:extLst>
            </p:cNvPr>
            <p:cNvSpPr/>
            <p:nvPr/>
          </p:nvSpPr>
          <p:spPr>
            <a:xfrm>
              <a:off x="3450198" y="1175191"/>
              <a:ext cx="1619831" cy="617011"/>
            </a:xfrm>
            <a:prstGeom prst="chevron">
              <a:avLst/>
            </a:prstGeom>
            <a:solidFill>
              <a:srgbClr val="92D050"/>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تولید شیر خام</a:t>
              </a:r>
            </a:p>
          </p:txBody>
        </p:sp>
        <p:sp>
          <p:nvSpPr>
            <p:cNvPr id="32" name="Arrow: Chevron 31">
              <a:extLst>
                <a:ext uri="{FF2B5EF4-FFF2-40B4-BE49-F238E27FC236}">
                  <a16:creationId xmlns:a16="http://schemas.microsoft.com/office/drawing/2014/main" id="{C1486638-ECB5-7E3D-D44C-156A30786590}"/>
                </a:ext>
              </a:extLst>
            </p:cNvPr>
            <p:cNvSpPr/>
            <p:nvPr/>
          </p:nvSpPr>
          <p:spPr>
            <a:xfrm>
              <a:off x="4847487" y="1178116"/>
              <a:ext cx="1690794" cy="614086"/>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فرآوری و بسته‌بندی</a:t>
              </a:r>
            </a:p>
          </p:txBody>
        </p:sp>
        <p:sp>
          <p:nvSpPr>
            <p:cNvPr id="33" name="Arrow: Chevron 32">
              <a:extLst>
                <a:ext uri="{FF2B5EF4-FFF2-40B4-BE49-F238E27FC236}">
                  <a16:creationId xmlns:a16="http://schemas.microsoft.com/office/drawing/2014/main" id="{EBDA127D-5DD1-D0DA-651B-49BA9BA986C7}"/>
                </a:ext>
              </a:extLst>
            </p:cNvPr>
            <p:cNvSpPr/>
            <p:nvPr/>
          </p:nvSpPr>
          <p:spPr>
            <a:xfrm>
              <a:off x="6310316" y="1175191"/>
              <a:ext cx="1690794" cy="62379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بازاریابی و توزیع</a:t>
              </a:r>
            </a:p>
          </p:txBody>
        </p:sp>
        <p:sp>
          <p:nvSpPr>
            <p:cNvPr id="34" name="Arrow: Chevron 33">
              <a:extLst>
                <a:ext uri="{FF2B5EF4-FFF2-40B4-BE49-F238E27FC236}">
                  <a16:creationId xmlns:a16="http://schemas.microsoft.com/office/drawing/2014/main" id="{98AC363F-C54C-B4EC-167D-8CB1EEEBD2A3}"/>
                </a:ext>
              </a:extLst>
            </p:cNvPr>
            <p:cNvSpPr/>
            <p:nvPr/>
          </p:nvSpPr>
          <p:spPr>
            <a:xfrm>
              <a:off x="7782108" y="1178116"/>
              <a:ext cx="1690794" cy="614086"/>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خرده‌ فروشی</a:t>
              </a:r>
            </a:p>
          </p:txBody>
        </p:sp>
        <p:sp>
          <p:nvSpPr>
            <p:cNvPr id="35" name="Arrow: Chevron 34">
              <a:extLst>
                <a:ext uri="{FF2B5EF4-FFF2-40B4-BE49-F238E27FC236}">
                  <a16:creationId xmlns:a16="http://schemas.microsoft.com/office/drawing/2014/main" id="{67750F8F-7E49-0506-A090-537BB55A83D7}"/>
                </a:ext>
              </a:extLst>
            </p:cNvPr>
            <p:cNvSpPr/>
            <p:nvPr/>
          </p:nvSpPr>
          <p:spPr>
            <a:xfrm>
              <a:off x="9241397" y="1175191"/>
              <a:ext cx="1563073" cy="61701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مصرف‌کننده نهایی</a:t>
              </a:r>
            </a:p>
          </p:txBody>
        </p:sp>
      </p:grpSp>
      <p:graphicFrame>
        <p:nvGraphicFramePr>
          <p:cNvPr id="4" name="Chart 3">
            <a:extLst>
              <a:ext uri="{FF2B5EF4-FFF2-40B4-BE49-F238E27FC236}">
                <a16:creationId xmlns:a16="http://schemas.microsoft.com/office/drawing/2014/main" id="{2568321B-36F9-E800-9C31-9E062CB9ED00}"/>
              </a:ext>
            </a:extLst>
          </p:cNvPr>
          <p:cNvGraphicFramePr/>
          <p:nvPr>
            <p:extLst>
              <p:ext uri="{D42A27DB-BD31-4B8C-83A1-F6EECF244321}">
                <p14:modId xmlns:p14="http://schemas.microsoft.com/office/powerpoint/2010/main" val="1819471239"/>
              </p:ext>
            </p:extLst>
          </p:nvPr>
        </p:nvGraphicFramePr>
        <p:xfrm>
          <a:off x="320292" y="1216159"/>
          <a:ext cx="5942485" cy="446480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380EC1A7-44E6-4464-2AA3-43C58173C6EC}"/>
              </a:ext>
            </a:extLst>
          </p:cNvPr>
          <p:cNvSpPr txBox="1"/>
          <p:nvPr/>
        </p:nvSpPr>
        <p:spPr>
          <a:xfrm>
            <a:off x="6262777" y="1285336"/>
            <a:ext cx="5434642" cy="4051109"/>
          </a:xfrm>
          <a:prstGeom prst="rect">
            <a:avLst/>
          </a:prstGeom>
          <a:noFill/>
        </p:spPr>
        <p:txBody>
          <a:bodyPr wrap="square" rtlCol="0">
            <a:spAutoFit/>
          </a:bodyPr>
          <a:lstStyle/>
          <a:p>
            <a:pPr algn="justLow" rtl="1">
              <a:lnSpc>
                <a:spcPct val="150000"/>
              </a:lnSpc>
            </a:pPr>
            <a:r>
              <a:rPr lang="fa-IR" dirty="0">
                <a:solidFill>
                  <a:srgbClr val="002060"/>
                </a:solidFill>
                <a:cs typeface="B Mitra" panose="00000400000000000000" pitchFamily="2" charset="-78"/>
              </a:rPr>
              <a:t>همانطور که در نمودار مشاهده می‌شود نسبت هر میلیون تن شیر تولیدی به هر میلیون راس گاو شیری موجود در ایران 0.44 درصد است در حالی‌که میانگین جهانی این نسبت 1.23 درصد، نسبت آن در کشورهای توسعه یافته 5.48 درصد و در کشورهای در حال توسعه 0.73 درصد می‌باشد.</a:t>
            </a:r>
          </a:p>
          <a:p>
            <a:pPr algn="justLow" rtl="1">
              <a:lnSpc>
                <a:spcPct val="150000"/>
              </a:lnSpc>
            </a:pPr>
            <a:endParaRPr lang="fa-IR" sz="1050" dirty="0">
              <a:solidFill>
                <a:srgbClr val="002060"/>
              </a:solidFill>
              <a:cs typeface="B Mitra" panose="00000400000000000000" pitchFamily="2" charset="-78"/>
            </a:endParaRPr>
          </a:p>
          <a:p>
            <a:pPr algn="justLow" rtl="1">
              <a:lnSpc>
                <a:spcPct val="150000"/>
              </a:lnSpc>
            </a:pPr>
            <a:r>
              <a:rPr lang="fa-IR" dirty="0">
                <a:solidFill>
                  <a:srgbClr val="002060"/>
                </a:solidFill>
                <a:cs typeface="B Mitra" panose="00000400000000000000" pitchFamily="2" charset="-78"/>
              </a:rPr>
              <a:t>بخـش غالـب تولیـد شـیر، در اختیـار دامداری‌هـای کوچـک و سـنتی اسـت کـه بازدهـی کافـی را ندارنـد و تولیــد در مقیاس‌هــای محــدود انجــام می‌شــود. بهره‌وری پایین در تولید شیر خام در کنار مشکلاتی همچون تامین نشدن حاشیه سود کافی برای دامداران و به تبع آن اقتصادی نبودن تولید و فرآوری شیر موجب کاهش انگیزه سرمایه‌گذاری در صنعت شیر و لبنیات شده است.</a:t>
            </a:r>
            <a:endParaRPr lang="en-US" dirty="0">
              <a:solidFill>
                <a:srgbClr val="002060"/>
              </a:solidFill>
              <a:cs typeface="B Mitra" panose="00000400000000000000" pitchFamily="2" charset="-78"/>
            </a:endParaRPr>
          </a:p>
        </p:txBody>
      </p:sp>
      <p:sp>
        <p:nvSpPr>
          <p:cNvPr id="7" name="TextBox 6">
            <a:extLst>
              <a:ext uri="{FF2B5EF4-FFF2-40B4-BE49-F238E27FC236}">
                <a16:creationId xmlns:a16="http://schemas.microsoft.com/office/drawing/2014/main" id="{B3EEFCED-DF0C-959F-0603-0F0153F16802}"/>
              </a:ext>
            </a:extLst>
          </p:cNvPr>
          <p:cNvSpPr txBox="1"/>
          <p:nvPr/>
        </p:nvSpPr>
        <p:spPr>
          <a:xfrm>
            <a:off x="8359812" y="189781"/>
            <a:ext cx="3518762" cy="461665"/>
          </a:xfrm>
          <a:prstGeom prst="rect">
            <a:avLst/>
          </a:prstGeom>
          <a:noFill/>
        </p:spPr>
        <p:txBody>
          <a:bodyPr wrap="square" rtlCol="0">
            <a:spAutoFit/>
          </a:bodyPr>
          <a:lstStyle/>
          <a:p>
            <a:pPr algn="r" rtl="1"/>
            <a:r>
              <a:rPr lang="fa-IR" sz="2400" b="1" dirty="0">
                <a:solidFill>
                  <a:schemeClr val="bg1"/>
                </a:solidFill>
                <a:latin typeface="IRANSans" panose="02040503050201020203" pitchFamily="18" charset="-78"/>
                <a:cs typeface="B Titr" panose="00000700000000000000" pitchFamily="2" charset="-78"/>
              </a:rPr>
              <a:t>تولید شیر خام</a:t>
            </a:r>
          </a:p>
        </p:txBody>
      </p:sp>
    </p:spTree>
    <p:extLst>
      <p:ext uri="{BB962C8B-B14F-4D97-AF65-F5344CB8AC3E}">
        <p14:creationId xmlns:p14="http://schemas.microsoft.com/office/powerpoint/2010/main" val="63973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3BA850A-64D3-718D-7DE7-9F75F824131A}"/>
              </a:ext>
            </a:extLst>
          </p:cNvPr>
          <p:cNvSpPr/>
          <p:nvPr/>
        </p:nvSpPr>
        <p:spPr>
          <a:xfrm>
            <a:off x="0" y="0"/>
            <a:ext cx="12192000" cy="809802"/>
          </a:xfrm>
          <a:prstGeom prst="rect">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32DD890-8F31-7C25-99C7-C224DE3A152F}"/>
              </a:ext>
            </a:extLst>
          </p:cNvPr>
          <p:cNvSpPr txBox="1"/>
          <p:nvPr/>
        </p:nvSpPr>
        <p:spPr>
          <a:xfrm>
            <a:off x="8203720" y="174068"/>
            <a:ext cx="3726611" cy="461665"/>
          </a:xfrm>
          <a:prstGeom prst="rect">
            <a:avLst/>
          </a:prstGeom>
          <a:noFill/>
        </p:spPr>
        <p:txBody>
          <a:bodyPr wrap="square" rtlCol="0">
            <a:spAutoFit/>
          </a:bodyPr>
          <a:lstStyle/>
          <a:p>
            <a:pPr algn="r" rtl="1"/>
            <a:r>
              <a:rPr lang="fa-IR" sz="2400" b="1" dirty="0">
                <a:solidFill>
                  <a:schemeClr val="bg1"/>
                </a:solidFill>
                <a:latin typeface="IRANSans" panose="02040503050201020203" pitchFamily="18" charset="-78"/>
                <a:cs typeface="B Titr" panose="00000700000000000000" pitchFamily="2" charset="-78"/>
              </a:rPr>
              <a:t>فرآوری و بسته‌بندی</a:t>
            </a:r>
          </a:p>
        </p:txBody>
      </p:sp>
      <p:sp>
        <p:nvSpPr>
          <p:cNvPr id="27" name="Rectangle 26">
            <a:extLst>
              <a:ext uri="{FF2B5EF4-FFF2-40B4-BE49-F238E27FC236}">
                <a16:creationId xmlns:a16="http://schemas.microsoft.com/office/drawing/2014/main" id="{01A43F3E-3929-4855-298C-E00BCE31F1D5}"/>
              </a:ext>
            </a:extLst>
          </p:cNvPr>
          <p:cNvSpPr/>
          <p:nvPr/>
        </p:nvSpPr>
        <p:spPr>
          <a:xfrm>
            <a:off x="11533517" y="6090249"/>
            <a:ext cx="500332" cy="655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6278DE0-1DAC-E74B-7D36-AD1EC559C1F8}"/>
              </a:ext>
            </a:extLst>
          </p:cNvPr>
          <p:cNvGrpSpPr/>
          <p:nvPr/>
        </p:nvGrpSpPr>
        <p:grpSpPr>
          <a:xfrm>
            <a:off x="1395854" y="5933495"/>
            <a:ext cx="9784735" cy="623792"/>
            <a:chOff x="1019735" y="1175191"/>
            <a:chExt cx="9784735" cy="623792"/>
          </a:xfrm>
        </p:grpSpPr>
        <p:sp>
          <p:nvSpPr>
            <p:cNvPr id="29" name="Arrow: Pentagon 28">
              <a:extLst>
                <a:ext uri="{FF2B5EF4-FFF2-40B4-BE49-F238E27FC236}">
                  <a16:creationId xmlns:a16="http://schemas.microsoft.com/office/drawing/2014/main" id="{74D3F16F-57E8-3F49-B50A-197EAA98CAAE}"/>
                </a:ext>
              </a:extLst>
            </p:cNvPr>
            <p:cNvSpPr/>
            <p:nvPr/>
          </p:nvSpPr>
          <p:spPr>
            <a:xfrm>
              <a:off x="1019735" y="1175192"/>
              <a:ext cx="1249584" cy="617011"/>
            </a:xfrm>
            <a:prstGeom prst="homePlate">
              <a:avLst/>
            </a:prstGeom>
            <a:ln w="28575">
              <a:solidFill>
                <a:srgbClr val="002060"/>
              </a:solidFill>
            </a:ln>
          </p:spPr>
          <p:style>
            <a:lnRef idx="2">
              <a:schemeClr val="accent5"/>
            </a:lnRef>
            <a:fillRef idx="1">
              <a:schemeClr val="lt1"/>
            </a:fillRef>
            <a:effectRef idx="0">
              <a:schemeClr val="accent5"/>
            </a:effectRef>
            <a:fontRef idx="minor">
              <a:schemeClr val="dk1"/>
            </a:fontRef>
          </p:style>
          <p:txBody>
            <a:bodyPr rtlCol="1" anchor="ctr"/>
            <a:lstStyle/>
            <a:p>
              <a:pPr algn="ctr"/>
              <a:r>
                <a:rPr lang="fa-IR" sz="1200" b="1" dirty="0">
                  <a:latin typeface="IRANSans" panose="02040503050201020203" pitchFamily="18" charset="-78"/>
                  <a:cs typeface="B Mitra" panose="00000400000000000000" pitchFamily="2" charset="-78"/>
                </a:rPr>
                <a:t>زنجیره ارزش صنعت لبنی</a:t>
              </a:r>
            </a:p>
          </p:txBody>
        </p:sp>
        <p:sp>
          <p:nvSpPr>
            <p:cNvPr id="30" name="Arrow: Chevron 29">
              <a:extLst>
                <a:ext uri="{FF2B5EF4-FFF2-40B4-BE49-F238E27FC236}">
                  <a16:creationId xmlns:a16="http://schemas.microsoft.com/office/drawing/2014/main" id="{E0665D6E-B5B7-0260-FF52-0A8FD867BF31}"/>
                </a:ext>
              </a:extLst>
            </p:cNvPr>
            <p:cNvSpPr/>
            <p:nvPr/>
          </p:nvSpPr>
          <p:spPr>
            <a:xfrm>
              <a:off x="2046777" y="1175192"/>
              <a:ext cx="1619831" cy="617011"/>
            </a:xfrm>
            <a:prstGeom prst="chevron">
              <a:avLst/>
            </a:prstGeom>
            <a:no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تامین نهاده‌ها</a:t>
              </a:r>
            </a:p>
          </p:txBody>
        </p:sp>
        <p:sp>
          <p:nvSpPr>
            <p:cNvPr id="31" name="Arrow: Chevron 30">
              <a:extLst>
                <a:ext uri="{FF2B5EF4-FFF2-40B4-BE49-F238E27FC236}">
                  <a16:creationId xmlns:a16="http://schemas.microsoft.com/office/drawing/2014/main" id="{283AEAA7-EBC6-C18A-75ED-C8646023FBC9}"/>
                </a:ext>
              </a:extLst>
            </p:cNvPr>
            <p:cNvSpPr/>
            <p:nvPr/>
          </p:nvSpPr>
          <p:spPr>
            <a:xfrm>
              <a:off x="3450198" y="1175191"/>
              <a:ext cx="1619831" cy="617011"/>
            </a:xfrm>
            <a:prstGeom prst="chevron">
              <a:avLst/>
            </a:prstGeom>
            <a:no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تولید شیر خام</a:t>
              </a:r>
            </a:p>
          </p:txBody>
        </p:sp>
        <p:sp>
          <p:nvSpPr>
            <p:cNvPr id="32" name="Arrow: Chevron 31">
              <a:extLst>
                <a:ext uri="{FF2B5EF4-FFF2-40B4-BE49-F238E27FC236}">
                  <a16:creationId xmlns:a16="http://schemas.microsoft.com/office/drawing/2014/main" id="{C1486638-ECB5-7E3D-D44C-156A30786590}"/>
                </a:ext>
              </a:extLst>
            </p:cNvPr>
            <p:cNvSpPr/>
            <p:nvPr/>
          </p:nvSpPr>
          <p:spPr>
            <a:xfrm>
              <a:off x="4847487" y="1178116"/>
              <a:ext cx="1690794" cy="614086"/>
            </a:xfrm>
            <a:prstGeom prst="chevron">
              <a:avLst/>
            </a:prstGeom>
            <a:solidFill>
              <a:srgbClr val="92D050"/>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فرآوری و بسته‌بندی</a:t>
              </a:r>
            </a:p>
          </p:txBody>
        </p:sp>
        <p:sp>
          <p:nvSpPr>
            <p:cNvPr id="33" name="Arrow: Chevron 32">
              <a:extLst>
                <a:ext uri="{FF2B5EF4-FFF2-40B4-BE49-F238E27FC236}">
                  <a16:creationId xmlns:a16="http://schemas.microsoft.com/office/drawing/2014/main" id="{EBDA127D-5DD1-D0DA-651B-49BA9BA986C7}"/>
                </a:ext>
              </a:extLst>
            </p:cNvPr>
            <p:cNvSpPr/>
            <p:nvPr/>
          </p:nvSpPr>
          <p:spPr>
            <a:xfrm>
              <a:off x="6310316" y="1175191"/>
              <a:ext cx="1690794" cy="62379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بازاریابی و توزیع</a:t>
              </a:r>
            </a:p>
          </p:txBody>
        </p:sp>
        <p:sp>
          <p:nvSpPr>
            <p:cNvPr id="34" name="Arrow: Chevron 33">
              <a:extLst>
                <a:ext uri="{FF2B5EF4-FFF2-40B4-BE49-F238E27FC236}">
                  <a16:creationId xmlns:a16="http://schemas.microsoft.com/office/drawing/2014/main" id="{98AC363F-C54C-B4EC-167D-8CB1EEEBD2A3}"/>
                </a:ext>
              </a:extLst>
            </p:cNvPr>
            <p:cNvSpPr/>
            <p:nvPr/>
          </p:nvSpPr>
          <p:spPr>
            <a:xfrm>
              <a:off x="7782108" y="1178116"/>
              <a:ext cx="1690794" cy="614086"/>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خرده‌ فروشی</a:t>
              </a:r>
            </a:p>
          </p:txBody>
        </p:sp>
        <p:sp>
          <p:nvSpPr>
            <p:cNvPr id="35" name="Arrow: Chevron 34">
              <a:extLst>
                <a:ext uri="{FF2B5EF4-FFF2-40B4-BE49-F238E27FC236}">
                  <a16:creationId xmlns:a16="http://schemas.microsoft.com/office/drawing/2014/main" id="{67750F8F-7E49-0506-A090-537BB55A83D7}"/>
                </a:ext>
              </a:extLst>
            </p:cNvPr>
            <p:cNvSpPr/>
            <p:nvPr/>
          </p:nvSpPr>
          <p:spPr>
            <a:xfrm>
              <a:off x="9241397" y="1175191"/>
              <a:ext cx="1563073" cy="61701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مصرف‌کننده نهایی</a:t>
              </a:r>
            </a:p>
          </p:txBody>
        </p:sp>
      </p:grpSp>
      <p:sp>
        <p:nvSpPr>
          <p:cNvPr id="4" name="TextBox 3">
            <a:extLst>
              <a:ext uri="{FF2B5EF4-FFF2-40B4-BE49-F238E27FC236}">
                <a16:creationId xmlns:a16="http://schemas.microsoft.com/office/drawing/2014/main" id="{5F026992-1D00-1EA8-2973-E84A03A808E2}"/>
              </a:ext>
            </a:extLst>
          </p:cNvPr>
          <p:cNvSpPr txBox="1"/>
          <p:nvPr/>
        </p:nvSpPr>
        <p:spPr>
          <a:xfrm>
            <a:off x="347689" y="1114905"/>
            <a:ext cx="11407793" cy="4628190"/>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b="1" dirty="0">
                <a:solidFill>
                  <a:srgbClr val="002060"/>
                </a:solidFill>
                <a:cs typeface="B Mitra" panose="00000400000000000000" pitchFamily="2" charset="-78"/>
              </a:rPr>
              <a:t>وابستگی صنایـع فـرآوری به واردات:</a:t>
            </a:r>
          </a:p>
          <a:p>
            <a:pPr algn="justLow" rtl="1">
              <a:lnSpc>
                <a:spcPct val="150000"/>
              </a:lnSpc>
            </a:pPr>
            <a:r>
              <a:rPr lang="fa-IR" dirty="0">
                <a:solidFill>
                  <a:srgbClr val="002060"/>
                </a:solidFill>
                <a:cs typeface="B Mitra" panose="00000400000000000000" pitchFamily="2" charset="-78"/>
              </a:rPr>
              <a:t>صنایـع فـرآوری در تامیـن برخـی از مـواد اولیـه وابسـته بـه واردات هسـتند. ایـن مـواد نظیـر باکتری‌هـا، آنزیم‌هـا و مایـع پنیـر، گرچه دارای فنـاوری پیچیـده‌ای نیسـتند، امـا بـا توجـه بـه مقیـاس تولید محـدودی کـه دارنـد صرفـه تولیـدی ندارنـد و تعـداد محـدودی شـرکت در دنیـا ایـن مـواد را تولیـد و عرضـه می‌کننـد. </a:t>
            </a:r>
          </a:p>
          <a:p>
            <a:pPr marL="285750" indent="-285750" algn="justLow" rtl="1">
              <a:lnSpc>
                <a:spcPct val="150000"/>
              </a:lnSpc>
              <a:buFont typeface="Arial" panose="020B0604020202020204" pitchFamily="34" charset="0"/>
              <a:buChar char="•"/>
            </a:pPr>
            <a:r>
              <a:rPr lang="fa-IR" b="1" dirty="0">
                <a:solidFill>
                  <a:srgbClr val="002060"/>
                </a:solidFill>
                <a:cs typeface="B Mitra" panose="00000400000000000000" pitchFamily="2" charset="-78"/>
              </a:rPr>
              <a:t>وابستگی ماشین‌آلات بسته‌بندی بـا ظرفیـت بالا و اسـتریل به واردات:</a:t>
            </a:r>
          </a:p>
          <a:p>
            <a:pPr algn="justLow" rtl="1">
              <a:lnSpc>
                <a:spcPct val="150000"/>
              </a:lnSpc>
            </a:pPr>
            <a:r>
              <a:rPr lang="fa-IR" dirty="0">
                <a:solidFill>
                  <a:srgbClr val="002060"/>
                </a:solidFill>
                <a:cs typeface="B Mitra" panose="00000400000000000000" pitchFamily="2" charset="-78"/>
              </a:rPr>
              <a:t>در بخـش ماشـین‌آلات بسـته‌بندی بـا ظرفیـت بالا، وابسـتگی بـه ماشـین آلات وارداتـی وجـود دارد و در بقیـه بخش‌هـا صنعتگـران داخلـی قابلیـت تامیـن نیازهـای صنعـت لبنیـات را دارنـد. حـوزه دیگـر نیـز بخـش ماشـین آلاتی اسـت کـه در بخـش اسـتریل فعالیـت می‌کننـد و در ایـن زمینـه نیـز دانـش فنـی و تـوان تولیـد داخـل پاسـخگوی نیازهـای صنعـت نیسـت.</a:t>
            </a:r>
            <a:endParaRPr lang="en-US" dirty="0">
              <a:solidFill>
                <a:srgbClr val="002060"/>
              </a:solidFill>
              <a:cs typeface="B Mitra" panose="00000400000000000000" pitchFamily="2" charset="-78"/>
            </a:endParaRPr>
          </a:p>
          <a:p>
            <a:pPr marL="285750" indent="-285750" algn="justLow" rtl="1">
              <a:lnSpc>
                <a:spcPct val="150000"/>
              </a:lnSpc>
              <a:buFont typeface="Arial" panose="020B0604020202020204" pitchFamily="34" charset="0"/>
              <a:buChar char="•"/>
            </a:pPr>
            <a:r>
              <a:rPr lang="fa-IR" b="1" dirty="0">
                <a:solidFill>
                  <a:srgbClr val="002060"/>
                </a:solidFill>
                <a:cs typeface="B Mitra" panose="00000400000000000000" pitchFamily="2" charset="-78"/>
              </a:rPr>
              <a:t>هزینه‌ بالای بسته‌بندی:</a:t>
            </a:r>
          </a:p>
          <a:p>
            <a:pPr algn="justLow" rtl="1">
              <a:lnSpc>
                <a:spcPct val="150000"/>
              </a:lnSpc>
            </a:pPr>
            <a:r>
              <a:rPr lang="fa-IR" dirty="0">
                <a:solidFill>
                  <a:srgbClr val="002060"/>
                </a:solidFill>
                <a:cs typeface="B Mitra" panose="00000400000000000000" pitchFamily="2" charset="-78"/>
              </a:rPr>
              <a:t>کارخانجـات فـرآوری با مشکلاتی همچون افزایـش نـرخ ارز و تاثیـر آن بـر قیمت‌هـای بسـته بندی محصـولات مواجـه هســتند لـذا بسـیاری از واحدهـای فـرآوری و بسـته‌بنـدی کوچـک و متوسـط کـه تـوان رقابـت بـا صنایـع بـزرگ را ندارنـد دچـار مشـکل شـده‌اند. هزینـه بالای تمـام شـده ایـن بسـته‌بندی‌ها کـه تحـت تاثیـر نرخ ارز تغییـر می‌کنـد یکـی از عوامـل افزایـش هزینـه تمـام‌شـده محصـولات لبنـی اسـت. </a:t>
            </a:r>
          </a:p>
        </p:txBody>
      </p:sp>
    </p:spTree>
    <p:extLst>
      <p:ext uri="{BB962C8B-B14F-4D97-AF65-F5344CB8AC3E}">
        <p14:creationId xmlns:p14="http://schemas.microsoft.com/office/powerpoint/2010/main" val="1897569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3BA850A-64D3-718D-7DE7-9F75F824131A}"/>
              </a:ext>
            </a:extLst>
          </p:cNvPr>
          <p:cNvSpPr/>
          <p:nvPr/>
        </p:nvSpPr>
        <p:spPr>
          <a:xfrm>
            <a:off x="0" y="0"/>
            <a:ext cx="12192000" cy="809802"/>
          </a:xfrm>
          <a:prstGeom prst="rect">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32DD890-8F31-7C25-99C7-C224DE3A152F}"/>
              </a:ext>
            </a:extLst>
          </p:cNvPr>
          <p:cNvSpPr txBox="1"/>
          <p:nvPr/>
        </p:nvSpPr>
        <p:spPr>
          <a:xfrm>
            <a:off x="8272732" y="189781"/>
            <a:ext cx="3726611" cy="461665"/>
          </a:xfrm>
          <a:prstGeom prst="rect">
            <a:avLst/>
          </a:prstGeom>
          <a:noFill/>
        </p:spPr>
        <p:txBody>
          <a:bodyPr wrap="square" rtlCol="0">
            <a:spAutoFit/>
          </a:bodyPr>
          <a:lstStyle/>
          <a:p>
            <a:pPr algn="r" rtl="1"/>
            <a:r>
              <a:rPr lang="fa-IR" sz="2400" b="1" dirty="0">
                <a:solidFill>
                  <a:schemeClr val="bg1"/>
                </a:solidFill>
                <a:latin typeface="IRANSans" panose="02040503050201020203" pitchFamily="18" charset="-78"/>
                <a:cs typeface="B Titr" panose="00000700000000000000" pitchFamily="2" charset="-78"/>
              </a:rPr>
              <a:t>بازاریابی و توزیع</a:t>
            </a:r>
          </a:p>
        </p:txBody>
      </p:sp>
      <p:sp>
        <p:nvSpPr>
          <p:cNvPr id="27" name="Rectangle 26">
            <a:extLst>
              <a:ext uri="{FF2B5EF4-FFF2-40B4-BE49-F238E27FC236}">
                <a16:creationId xmlns:a16="http://schemas.microsoft.com/office/drawing/2014/main" id="{01A43F3E-3929-4855-298C-E00BCE31F1D5}"/>
              </a:ext>
            </a:extLst>
          </p:cNvPr>
          <p:cNvSpPr/>
          <p:nvPr/>
        </p:nvSpPr>
        <p:spPr>
          <a:xfrm>
            <a:off x="11533517" y="6090249"/>
            <a:ext cx="500332" cy="655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6278DE0-1DAC-E74B-7D36-AD1EC559C1F8}"/>
              </a:ext>
            </a:extLst>
          </p:cNvPr>
          <p:cNvGrpSpPr/>
          <p:nvPr/>
        </p:nvGrpSpPr>
        <p:grpSpPr>
          <a:xfrm>
            <a:off x="1413271" y="5794261"/>
            <a:ext cx="9784735" cy="623792"/>
            <a:chOff x="1019735" y="1175191"/>
            <a:chExt cx="9784735" cy="623792"/>
          </a:xfrm>
        </p:grpSpPr>
        <p:sp>
          <p:nvSpPr>
            <p:cNvPr id="29" name="Arrow: Pentagon 28">
              <a:extLst>
                <a:ext uri="{FF2B5EF4-FFF2-40B4-BE49-F238E27FC236}">
                  <a16:creationId xmlns:a16="http://schemas.microsoft.com/office/drawing/2014/main" id="{74D3F16F-57E8-3F49-B50A-197EAA98CAAE}"/>
                </a:ext>
              </a:extLst>
            </p:cNvPr>
            <p:cNvSpPr/>
            <p:nvPr/>
          </p:nvSpPr>
          <p:spPr>
            <a:xfrm>
              <a:off x="1019735" y="1175192"/>
              <a:ext cx="1249584" cy="617011"/>
            </a:xfrm>
            <a:prstGeom prst="homePlate">
              <a:avLst/>
            </a:prstGeom>
            <a:ln w="28575">
              <a:solidFill>
                <a:srgbClr val="002060"/>
              </a:solidFill>
            </a:ln>
          </p:spPr>
          <p:style>
            <a:lnRef idx="2">
              <a:schemeClr val="accent5"/>
            </a:lnRef>
            <a:fillRef idx="1">
              <a:schemeClr val="lt1"/>
            </a:fillRef>
            <a:effectRef idx="0">
              <a:schemeClr val="accent5"/>
            </a:effectRef>
            <a:fontRef idx="minor">
              <a:schemeClr val="dk1"/>
            </a:fontRef>
          </p:style>
          <p:txBody>
            <a:bodyPr rtlCol="1" anchor="ctr"/>
            <a:lstStyle/>
            <a:p>
              <a:pPr algn="ctr"/>
              <a:r>
                <a:rPr lang="fa-IR" sz="1200" b="1" dirty="0">
                  <a:latin typeface="IRANSans" panose="02040503050201020203" pitchFamily="18" charset="-78"/>
                  <a:cs typeface="B Mitra" panose="00000400000000000000" pitchFamily="2" charset="-78"/>
                </a:rPr>
                <a:t>زنجیره ارزش صنعت لبنی</a:t>
              </a:r>
            </a:p>
          </p:txBody>
        </p:sp>
        <p:sp>
          <p:nvSpPr>
            <p:cNvPr id="30" name="Arrow: Chevron 29">
              <a:extLst>
                <a:ext uri="{FF2B5EF4-FFF2-40B4-BE49-F238E27FC236}">
                  <a16:creationId xmlns:a16="http://schemas.microsoft.com/office/drawing/2014/main" id="{E0665D6E-B5B7-0260-FF52-0A8FD867BF31}"/>
                </a:ext>
              </a:extLst>
            </p:cNvPr>
            <p:cNvSpPr/>
            <p:nvPr/>
          </p:nvSpPr>
          <p:spPr>
            <a:xfrm>
              <a:off x="2046777" y="1175192"/>
              <a:ext cx="1619831" cy="617011"/>
            </a:xfrm>
            <a:prstGeom prst="chevron">
              <a:avLst/>
            </a:prstGeom>
            <a:no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تامین نهاده‌ها</a:t>
              </a:r>
            </a:p>
          </p:txBody>
        </p:sp>
        <p:sp>
          <p:nvSpPr>
            <p:cNvPr id="31" name="Arrow: Chevron 30">
              <a:extLst>
                <a:ext uri="{FF2B5EF4-FFF2-40B4-BE49-F238E27FC236}">
                  <a16:creationId xmlns:a16="http://schemas.microsoft.com/office/drawing/2014/main" id="{283AEAA7-EBC6-C18A-75ED-C8646023FBC9}"/>
                </a:ext>
              </a:extLst>
            </p:cNvPr>
            <p:cNvSpPr/>
            <p:nvPr/>
          </p:nvSpPr>
          <p:spPr>
            <a:xfrm>
              <a:off x="3450198" y="1175191"/>
              <a:ext cx="1619831" cy="617011"/>
            </a:xfrm>
            <a:prstGeom prst="chevron">
              <a:avLst/>
            </a:prstGeom>
            <a:no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تولید شیر خام</a:t>
              </a:r>
            </a:p>
          </p:txBody>
        </p:sp>
        <p:sp>
          <p:nvSpPr>
            <p:cNvPr id="32" name="Arrow: Chevron 31">
              <a:extLst>
                <a:ext uri="{FF2B5EF4-FFF2-40B4-BE49-F238E27FC236}">
                  <a16:creationId xmlns:a16="http://schemas.microsoft.com/office/drawing/2014/main" id="{C1486638-ECB5-7E3D-D44C-156A30786590}"/>
                </a:ext>
              </a:extLst>
            </p:cNvPr>
            <p:cNvSpPr/>
            <p:nvPr/>
          </p:nvSpPr>
          <p:spPr>
            <a:xfrm>
              <a:off x="4847487" y="1178116"/>
              <a:ext cx="1690794" cy="614086"/>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فرآوری و بسته‌بندی</a:t>
              </a:r>
            </a:p>
          </p:txBody>
        </p:sp>
        <p:sp>
          <p:nvSpPr>
            <p:cNvPr id="33" name="Arrow: Chevron 32">
              <a:extLst>
                <a:ext uri="{FF2B5EF4-FFF2-40B4-BE49-F238E27FC236}">
                  <a16:creationId xmlns:a16="http://schemas.microsoft.com/office/drawing/2014/main" id="{EBDA127D-5DD1-D0DA-651B-49BA9BA986C7}"/>
                </a:ext>
              </a:extLst>
            </p:cNvPr>
            <p:cNvSpPr/>
            <p:nvPr/>
          </p:nvSpPr>
          <p:spPr>
            <a:xfrm>
              <a:off x="6310316" y="1175191"/>
              <a:ext cx="1690794" cy="623792"/>
            </a:xfrm>
            <a:prstGeom prst="chevron">
              <a:avLst/>
            </a:prstGeom>
            <a:solidFill>
              <a:srgbClr val="92D050"/>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بازاریابی و توزیع</a:t>
              </a:r>
            </a:p>
          </p:txBody>
        </p:sp>
        <p:sp>
          <p:nvSpPr>
            <p:cNvPr id="34" name="Arrow: Chevron 33">
              <a:extLst>
                <a:ext uri="{FF2B5EF4-FFF2-40B4-BE49-F238E27FC236}">
                  <a16:creationId xmlns:a16="http://schemas.microsoft.com/office/drawing/2014/main" id="{98AC363F-C54C-B4EC-167D-8CB1EEEBD2A3}"/>
                </a:ext>
              </a:extLst>
            </p:cNvPr>
            <p:cNvSpPr/>
            <p:nvPr/>
          </p:nvSpPr>
          <p:spPr>
            <a:xfrm>
              <a:off x="7782108" y="1178116"/>
              <a:ext cx="1690794" cy="614086"/>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خرده‌ فروشی</a:t>
              </a:r>
            </a:p>
          </p:txBody>
        </p:sp>
        <p:sp>
          <p:nvSpPr>
            <p:cNvPr id="35" name="Arrow: Chevron 34">
              <a:extLst>
                <a:ext uri="{FF2B5EF4-FFF2-40B4-BE49-F238E27FC236}">
                  <a16:creationId xmlns:a16="http://schemas.microsoft.com/office/drawing/2014/main" id="{67750F8F-7E49-0506-A090-537BB55A83D7}"/>
                </a:ext>
              </a:extLst>
            </p:cNvPr>
            <p:cNvSpPr/>
            <p:nvPr/>
          </p:nvSpPr>
          <p:spPr>
            <a:xfrm>
              <a:off x="9241397" y="1175191"/>
              <a:ext cx="1563073" cy="61701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مصرف‌کننده نهایی</a:t>
              </a:r>
            </a:p>
          </p:txBody>
        </p:sp>
      </p:grpSp>
      <p:sp>
        <p:nvSpPr>
          <p:cNvPr id="2" name="TextBox 1">
            <a:extLst>
              <a:ext uri="{FF2B5EF4-FFF2-40B4-BE49-F238E27FC236}">
                <a16:creationId xmlns:a16="http://schemas.microsoft.com/office/drawing/2014/main" id="{39A9FE98-126C-5B7D-85CC-228EA1BB8CDA}"/>
              </a:ext>
            </a:extLst>
          </p:cNvPr>
          <p:cNvSpPr txBox="1"/>
          <p:nvPr/>
        </p:nvSpPr>
        <p:spPr>
          <a:xfrm>
            <a:off x="501769" y="1314414"/>
            <a:ext cx="11343736" cy="3479158"/>
          </a:xfrm>
          <a:prstGeom prst="rect">
            <a:avLst/>
          </a:prstGeom>
          <a:noFill/>
        </p:spPr>
        <p:txBody>
          <a:bodyPr wrap="square">
            <a:spAutoFit/>
          </a:bodyPr>
          <a:lstStyle>
            <a:defPPr>
              <a:defRPr lang="fa-IR"/>
            </a:defPPr>
            <a:lvl1pPr marL="228600" indent="-228600" algn="just" rtl="1">
              <a:lnSpc>
                <a:spcPct val="300000"/>
              </a:lnSpc>
              <a:spcBef>
                <a:spcPts val="1000"/>
              </a:spcBef>
              <a:buFont typeface="Arial" panose="020B0604020202020204" pitchFamily="34" charset="0"/>
              <a:buChar char="•"/>
              <a:defRPr sz="2400">
                <a:solidFill>
                  <a:schemeClr val="tx1">
                    <a:lumMod val="65000"/>
                    <a:lumOff val="35000"/>
                  </a:schemeClr>
                </a:solidFill>
                <a:latin typeface="IRANSans(FaNum)" panose="02040503050201020203" pitchFamily="18" charset="-78"/>
                <a:cs typeface="IRANSans(FaNum)" panose="02040503050201020203" pitchFamily="18" charset="-78"/>
              </a:defRPr>
            </a:lvl1pPr>
          </a:lstStyle>
          <a:p>
            <a:pPr algn="justLow">
              <a:lnSpc>
                <a:spcPct val="150000"/>
              </a:lnSpc>
            </a:pPr>
            <a:r>
              <a:rPr lang="fa-IR" sz="1800" b="1" dirty="0">
                <a:solidFill>
                  <a:srgbClr val="002060"/>
                </a:solidFill>
                <a:cs typeface="B Mitra" panose="00000400000000000000" pitchFamily="2" charset="-78"/>
              </a:rPr>
              <a:t>سهم بالای هزینه حمل‌و‌نقل در قیمت تمام‌شده:</a:t>
            </a:r>
          </a:p>
          <a:p>
            <a:pPr marL="0" indent="0" algn="justLow">
              <a:lnSpc>
                <a:spcPct val="150000"/>
              </a:lnSpc>
              <a:buNone/>
            </a:pPr>
            <a:r>
              <a:rPr lang="fa-IR" sz="1800" dirty="0">
                <a:solidFill>
                  <a:srgbClr val="002060"/>
                </a:solidFill>
                <a:cs typeface="B Mitra" panose="00000400000000000000" pitchFamily="2" charset="-78"/>
              </a:rPr>
              <a:t>هزینه‌های مرتبط با حمل‌و‌نقل در دل هزینه ‌نهایی تمام‌شده کالاها نهفته است. سهم هزینه حمل‌و‌نقل در قیمت تمام شده کالاها در جهان 2 درصد و در ایران 12 درصد است. این در حالی است که حمل تولیدات غذایی مانند شیر و لبنیات به دلیل شرایط خاص نگهداری و رعایت قواعد و استانداردهای مختلف برای حفظ سلامت و تضمین کیفیت، از متوسط هزینه اعلام شده بیشتر است. افزایش جهانی هزینه‌های حمل‌و‌نقل طی سالهای اخیر نیز بر قیمت تمام شده محصولات لبنی تاثیرگذاشته است.</a:t>
            </a:r>
          </a:p>
          <a:p>
            <a:pPr algn="justLow">
              <a:lnSpc>
                <a:spcPct val="150000"/>
              </a:lnSpc>
            </a:pPr>
            <a:r>
              <a:rPr lang="fa-IR" sz="1800" b="1" dirty="0">
                <a:solidFill>
                  <a:srgbClr val="002060"/>
                </a:solidFill>
                <a:cs typeface="B Mitra" panose="00000400000000000000" pitchFamily="2" charset="-78"/>
              </a:rPr>
              <a:t>سـنتی بـودن سـاختار نظـام توزیـع:</a:t>
            </a:r>
          </a:p>
          <a:p>
            <a:pPr marL="0" indent="0" algn="justLow">
              <a:lnSpc>
                <a:spcPct val="150000"/>
              </a:lnSpc>
              <a:buNone/>
            </a:pPr>
            <a:r>
              <a:rPr lang="fa-IR" sz="1800" dirty="0">
                <a:solidFill>
                  <a:srgbClr val="002060"/>
                </a:solidFill>
                <a:cs typeface="B Mitra" panose="00000400000000000000" pitchFamily="2" charset="-78"/>
              </a:rPr>
              <a:t>نظام توزیع در صنعت لبنی کشور همچنان ساختار سنتی داشته که نتیجه آن کارایی پایین شبکه توزیع در نتیجه عدم استفاده از ساختارهای مدرن می‌باشد.</a:t>
            </a:r>
          </a:p>
          <a:p>
            <a:pPr marL="0" indent="0" algn="justLow">
              <a:lnSpc>
                <a:spcPct val="150000"/>
              </a:lnSpc>
              <a:buNone/>
            </a:pPr>
            <a:r>
              <a:rPr lang="fa-IR" sz="1800" dirty="0">
                <a:solidFill>
                  <a:srgbClr val="002060"/>
                </a:solidFill>
                <a:cs typeface="B Mitra" panose="00000400000000000000" pitchFamily="2" charset="-78"/>
              </a:rPr>
              <a:t> </a:t>
            </a:r>
          </a:p>
        </p:txBody>
      </p:sp>
    </p:spTree>
    <p:extLst>
      <p:ext uri="{BB962C8B-B14F-4D97-AF65-F5344CB8AC3E}">
        <p14:creationId xmlns:p14="http://schemas.microsoft.com/office/powerpoint/2010/main" val="666509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3BA850A-64D3-718D-7DE7-9F75F824131A}"/>
              </a:ext>
            </a:extLst>
          </p:cNvPr>
          <p:cNvSpPr/>
          <p:nvPr/>
        </p:nvSpPr>
        <p:spPr>
          <a:xfrm>
            <a:off x="0" y="0"/>
            <a:ext cx="12192000" cy="809802"/>
          </a:xfrm>
          <a:prstGeom prst="rect">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32DD890-8F31-7C25-99C7-C224DE3A152F}"/>
              </a:ext>
            </a:extLst>
          </p:cNvPr>
          <p:cNvSpPr txBox="1"/>
          <p:nvPr/>
        </p:nvSpPr>
        <p:spPr>
          <a:xfrm>
            <a:off x="8272732" y="189781"/>
            <a:ext cx="3726611" cy="461665"/>
          </a:xfrm>
          <a:prstGeom prst="rect">
            <a:avLst/>
          </a:prstGeom>
          <a:noFill/>
        </p:spPr>
        <p:txBody>
          <a:bodyPr wrap="square" rtlCol="0">
            <a:spAutoFit/>
          </a:bodyPr>
          <a:lstStyle/>
          <a:p>
            <a:pPr algn="r" rtl="1"/>
            <a:r>
              <a:rPr lang="fa-IR" sz="2400" dirty="0">
                <a:solidFill>
                  <a:schemeClr val="bg1"/>
                </a:solidFill>
                <a:cs typeface="B Titr" panose="00000700000000000000" pitchFamily="2" charset="-78"/>
              </a:rPr>
              <a:t>خرده فروشی</a:t>
            </a:r>
            <a:endParaRPr lang="en-US" sz="2400" dirty="0">
              <a:solidFill>
                <a:schemeClr val="bg1"/>
              </a:solidFill>
              <a:cs typeface="B Titr" panose="00000700000000000000" pitchFamily="2" charset="-78"/>
            </a:endParaRPr>
          </a:p>
        </p:txBody>
      </p:sp>
      <p:sp>
        <p:nvSpPr>
          <p:cNvPr id="27" name="Rectangle 26">
            <a:extLst>
              <a:ext uri="{FF2B5EF4-FFF2-40B4-BE49-F238E27FC236}">
                <a16:creationId xmlns:a16="http://schemas.microsoft.com/office/drawing/2014/main" id="{01A43F3E-3929-4855-298C-E00BCE31F1D5}"/>
              </a:ext>
            </a:extLst>
          </p:cNvPr>
          <p:cNvSpPr/>
          <p:nvPr/>
        </p:nvSpPr>
        <p:spPr>
          <a:xfrm>
            <a:off x="11533517" y="6090249"/>
            <a:ext cx="500332" cy="655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6278DE0-1DAC-E74B-7D36-AD1EC559C1F8}"/>
              </a:ext>
            </a:extLst>
          </p:cNvPr>
          <p:cNvGrpSpPr/>
          <p:nvPr/>
        </p:nvGrpSpPr>
        <p:grpSpPr>
          <a:xfrm>
            <a:off x="1430688" y="5723222"/>
            <a:ext cx="9784735" cy="623792"/>
            <a:chOff x="1019735" y="1175191"/>
            <a:chExt cx="9784735" cy="623792"/>
          </a:xfrm>
        </p:grpSpPr>
        <p:sp>
          <p:nvSpPr>
            <p:cNvPr id="29" name="Arrow: Pentagon 28">
              <a:extLst>
                <a:ext uri="{FF2B5EF4-FFF2-40B4-BE49-F238E27FC236}">
                  <a16:creationId xmlns:a16="http://schemas.microsoft.com/office/drawing/2014/main" id="{74D3F16F-57E8-3F49-B50A-197EAA98CAAE}"/>
                </a:ext>
              </a:extLst>
            </p:cNvPr>
            <p:cNvSpPr/>
            <p:nvPr/>
          </p:nvSpPr>
          <p:spPr>
            <a:xfrm>
              <a:off x="1019735" y="1175192"/>
              <a:ext cx="1249584" cy="617011"/>
            </a:xfrm>
            <a:prstGeom prst="homePlate">
              <a:avLst/>
            </a:prstGeom>
            <a:ln w="28575">
              <a:solidFill>
                <a:srgbClr val="002060"/>
              </a:solidFill>
            </a:ln>
          </p:spPr>
          <p:style>
            <a:lnRef idx="2">
              <a:schemeClr val="accent5"/>
            </a:lnRef>
            <a:fillRef idx="1">
              <a:schemeClr val="lt1"/>
            </a:fillRef>
            <a:effectRef idx="0">
              <a:schemeClr val="accent5"/>
            </a:effectRef>
            <a:fontRef idx="minor">
              <a:schemeClr val="dk1"/>
            </a:fontRef>
          </p:style>
          <p:txBody>
            <a:bodyPr rtlCol="1" anchor="ctr"/>
            <a:lstStyle/>
            <a:p>
              <a:pPr algn="ctr"/>
              <a:r>
                <a:rPr lang="fa-IR" sz="1200" b="1" dirty="0">
                  <a:latin typeface="IRANSans" panose="02040503050201020203" pitchFamily="18" charset="-78"/>
                  <a:cs typeface="B Mitra" panose="00000400000000000000" pitchFamily="2" charset="-78"/>
                </a:rPr>
                <a:t>زنجیره ارزش صنعت لبنی</a:t>
              </a:r>
            </a:p>
          </p:txBody>
        </p:sp>
        <p:sp>
          <p:nvSpPr>
            <p:cNvPr id="30" name="Arrow: Chevron 29">
              <a:extLst>
                <a:ext uri="{FF2B5EF4-FFF2-40B4-BE49-F238E27FC236}">
                  <a16:creationId xmlns:a16="http://schemas.microsoft.com/office/drawing/2014/main" id="{E0665D6E-B5B7-0260-FF52-0A8FD867BF31}"/>
                </a:ext>
              </a:extLst>
            </p:cNvPr>
            <p:cNvSpPr/>
            <p:nvPr/>
          </p:nvSpPr>
          <p:spPr>
            <a:xfrm>
              <a:off x="2046777" y="1175192"/>
              <a:ext cx="1619831" cy="617011"/>
            </a:xfrm>
            <a:prstGeom prst="chevron">
              <a:avLst/>
            </a:prstGeom>
            <a:no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تامین نهاده‌ها</a:t>
              </a:r>
            </a:p>
          </p:txBody>
        </p:sp>
        <p:sp>
          <p:nvSpPr>
            <p:cNvPr id="31" name="Arrow: Chevron 30">
              <a:extLst>
                <a:ext uri="{FF2B5EF4-FFF2-40B4-BE49-F238E27FC236}">
                  <a16:creationId xmlns:a16="http://schemas.microsoft.com/office/drawing/2014/main" id="{283AEAA7-EBC6-C18A-75ED-C8646023FBC9}"/>
                </a:ext>
              </a:extLst>
            </p:cNvPr>
            <p:cNvSpPr/>
            <p:nvPr/>
          </p:nvSpPr>
          <p:spPr>
            <a:xfrm>
              <a:off x="3450198" y="1175191"/>
              <a:ext cx="1619831" cy="617011"/>
            </a:xfrm>
            <a:prstGeom prst="chevron">
              <a:avLst/>
            </a:prstGeom>
            <a:no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تولید شیر خام</a:t>
              </a:r>
            </a:p>
          </p:txBody>
        </p:sp>
        <p:sp>
          <p:nvSpPr>
            <p:cNvPr id="32" name="Arrow: Chevron 31">
              <a:extLst>
                <a:ext uri="{FF2B5EF4-FFF2-40B4-BE49-F238E27FC236}">
                  <a16:creationId xmlns:a16="http://schemas.microsoft.com/office/drawing/2014/main" id="{C1486638-ECB5-7E3D-D44C-156A30786590}"/>
                </a:ext>
              </a:extLst>
            </p:cNvPr>
            <p:cNvSpPr/>
            <p:nvPr/>
          </p:nvSpPr>
          <p:spPr>
            <a:xfrm>
              <a:off x="4847487" y="1178116"/>
              <a:ext cx="1690794" cy="614086"/>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فرآوری و بسته‌بندی</a:t>
              </a:r>
            </a:p>
          </p:txBody>
        </p:sp>
        <p:sp>
          <p:nvSpPr>
            <p:cNvPr id="33" name="Arrow: Chevron 32">
              <a:extLst>
                <a:ext uri="{FF2B5EF4-FFF2-40B4-BE49-F238E27FC236}">
                  <a16:creationId xmlns:a16="http://schemas.microsoft.com/office/drawing/2014/main" id="{EBDA127D-5DD1-D0DA-651B-49BA9BA986C7}"/>
                </a:ext>
              </a:extLst>
            </p:cNvPr>
            <p:cNvSpPr/>
            <p:nvPr/>
          </p:nvSpPr>
          <p:spPr>
            <a:xfrm>
              <a:off x="6310316" y="1175191"/>
              <a:ext cx="1690794" cy="62379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بازاریابی و توزیع</a:t>
              </a:r>
            </a:p>
          </p:txBody>
        </p:sp>
        <p:sp>
          <p:nvSpPr>
            <p:cNvPr id="34" name="Arrow: Chevron 33">
              <a:extLst>
                <a:ext uri="{FF2B5EF4-FFF2-40B4-BE49-F238E27FC236}">
                  <a16:creationId xmlns:a16="http://schemas.microsoft.com/office/drawing/2014/main" id="{98AC363F-C54C-B4EC-167D-8CB1EEEBD2A3}"/>
                </a:ext>
              </a:extLst>
            </p:cNvPr>
            <p:cNvSpPr/>
            <p:nvPr/>
          </p:nvSpPr>
          <p:spPr>
            <a:xfrm>
              <a:off x="7782108" y="1178116"/>
              <a:ext cx="1690794" cy="614086"/>
            </a:xfrm>
            <a:prstGeom prst="chevron">
              <a:avLst/>
            </a:prstGeom>
            <a:solidFill>
              <a:srgbClr val="92D050"/>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خرده‌ فروشی</a:t>
              </a:r>
            </a:p>
          </p:txBody>
        </p:sp>
        <p:sp>
          <p:nvSpPr>
            <p:cNvPr id="35" name="Arrow: Chevron 34">
              <a:extLst>
                <a:ext uri="{FF2B5EF4-FFF2-40B4-BE49-F238E27FC236}">
                  <a16:creationId xmlns:a16="http://schemas.microsoft.com/office/drawing/2014/main" id="{67750F8F-7E49-0506-A090-537BB55A83D7}"/>
                </a:ext>
              </a:extLst>
            </p:cNvPr>
            <p:cNvSpPr/>
            <p:nvPr/>
          </p:nvSpPr>
          <p:spPr>
            <a:xfrm>
              <a:off x="9241397" y="1175191"/>
              <a:ext cx="1563073" cy="61701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مصرف‌کننده نهایی</a:t>
              </a:r>
            </a:p>
          </p:txBody>
        </p:sp>
      </p:grpSp>
      <p:sp>
        <p:nvSpPr>
          <p:cNvPr id="2" name="Content Placeholder 1">
            <a:extLst>
              <a:ext uri="{FF2B5EF4-FFF2-40B4-BE49-F238E27FC236}">
                <a16:creationId xmlns:a16="http://schemas.microsoft.com/office/drawing/2014/main" id="{C68D7D59-64D1-E79D-0ADA-44260AAED7C0}"/>
              </a:ext>
            </a:extLst>
          </p:cNvPr>
          <p:cNvSpPr txBox="1">
            <a:spLocks/>
          </p:cNvSpPr>
          <p:nvPr/>
        </p:nvSpPr>
        <p:spPr>
          <a:xfrm>
            <a:off x="392828" y="1134778"/>
            <a:ext cx="11406344" cy="3411344"/>
          </a:xfrm>
          <a:prstGeom prst="rect">
            <a:avLst/>
          </a:prstGeom>
        </p:spPr>
        <p:txBody>
          <a:bodyPr anchor="t">
            <a:noAutofit/>
          </a:bodyPr>
          <a:lst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Low" rtl="1">
              <a:lnSpc>
                <a:spcPct val="150000"/>
              </a:lnSpc>
            </a:pPr>
            <a:r>
              <a:rPr lang="fa-IR" sz="1800" b="1" dirty="0">
                <a:solidFill>
                  <a:srgbClr val="002060"/>
                </a:solidFill>
                <a:cs typeface="B Mitra" panose="00000400000000000000" pitchFamily="2" charset="-78"/>
              </a:rPr>
              <a:t>تعداد زیاد خرده فروشی‌ها:</a:t>
            </a:r>
          </a:p>
          <a:p>
            <a:pPr marL="0" indent="0" algn="justLow" rtl="1">
              <a:lnSpc>
                <a:spcPct val="150000"/>
              </a:lnSpc>
              <a:buNone/>
            </a:pPr>
            <a:r>
              <a:rPr lang="fa-IR" sz="1800" dirty="0">
                <a:solidFill>
                  <a:srgbClr val="002060"/>
                </a:solidFill>
                <a:cs typeface="B Mitra" panose="00000400000000000000" pitchFamily="2" charset="-78"/>
              </a:rPr>
              <a:t>یکــی از دلایل بالا بــودن هزینه‌ی تمــام شــده، تعــداد زیــاد خرده فروشــی‌ها و لــذا گســتردگی شــبکه توزیــع اسـت. در صورتـی کـه عرضـه محصـولات لبنـی توسـط تولیدکننـدگان بـه صـورت مسـتقیم یـا در فروشـگاه‌های بـزرگ می‌توانـد ایــن هزینــه را تــا حــدودی کاهــش دهــد. این در حالی است که روندهای جهانی نشان می‌دهد سهم خرده‌فروشی‌ها در جهان رو به کاهش و در مقابل سهم فروشگاه‌های آنلاین و زنجیره‌ای رو به افزایش است.</a:t>
            </a:r>
          </a:p>
          <a:p>
            <a:pPr algn="justLow" rtl="1">
              <a:lnSpc>
                <a:spcPct val="150000"/>
              </a:lnSpc>
            </a:pPr>
            <a:r>
              <a:rPr lang="fa-IR" sz="1800" b="1" dirty="0">
                <a:solidFill>
                  <a:srgbClr val="002060"/>
                </a:solidFill>
                <a:cs typeface="B Mitra" panose="00000400000000000000" pitchFamily="2" charset="-78"/>
              </a:rPr>
              <a:t>پایین‌بودن قدرت چانه‌زنی خرده فروشی‌ها:</a:t>
            </a:r>
          </a:p>
          <a:p>
            <a:pPr marL="0" indent="0" algn="justLow" rtl="1">
              <a:lnSpc>
                <a:spcPct val="150000"/>
              </a:lnSpc>
              <a:buNone/>
            </a:pPr>
            <a:r>
              <a:rPr lang="fa-IR" sz="1800" dirty="0">
                <a:solidFill>
                  <a:srgbClr val="002060"/>
                </a:solidFill>
                <a:cs typeface="B Mitra" panose="00000400000000000000" pitchFamily="2" charset="-78"/>
              </a:rPr>
              <a:t>طولانی بودن دوره وصول مطالبات در صنعت لبنیات، پایین بودن حاشیه سود خالص لبنیات در کنار کاهش سهم خرده فروشی‌ها و سهم رشد بسیار بالای فروشگاه‌های آنلاین و زنجیره‌ای موجب شده است قدرت چانه‌زنی خرده فروشان در برابر فروشگاه‌های زنجیره‌ای پایین باشد.</a:t>
            </a:r>
          </a:p>
        </p:txBody>
      </p:sp>
    </p:spTree>
    <p:extLst>
      <p:ext uri="{BB962C8B-B14F-4D97-AF65-F5344CB8AC3E}">
        <p14:creationId xmlns:p14="http://schemas.microsoft.com/office/powerpoint/2010/main" val="58179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arn(inVertic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3BA850A-64D3-718D-7DE7-9F75F824131A}"/>
              </a:ext>
            </a:extLst>
          </p:cNvPr>
          <p:cNvSpPr/>
          <p:nvPr/>
        </p:nvSpPr>
        <p:spPr>
          <a:xfrm>
            <a:off x="0" y="0"/>
            <a:ext cx="12192000" cy="809802"/>
          </a:xfrm>
          <a:prstGeom prst="rect">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32DD890-8F31-7C25-99C7-C224DE3A152F}"/>
              </a:ext>
            </a:extLst>
          </p:cNvPr>
          <p:cNvSpPr txBox="1"/>
          <p:nvPr/>
        </p:nvSpPr>
        <p:spPr>
          <a:xfrm>
            <a:off x="8272732" y="189781"/>
            <a:ext cx="3726611" cy="461665"/>
          </a:xfrm>
          <a:prstGeom prst="rect">
            <a:avLst/>
          </a:prstGeom>
          <a:noFill/>
        </p:spPr>
        <p:txBody>
          <a:bodyPr wrap="square" rtlCol="0">
            <a:spAutoFit/>
          </a:bodyPr>
          <a:lstStyle/>
          <a:p>
            <a:pPr algn="r" rtl="1"/>
            <a:r>
              <a:rPr lang="fa-IR" sz="2400" dirty="0">
                <a:solidFill>
                  <a:schemeClr val="bg1"/>
                </a:solidFill>
                <a:cs typeface="B Titr" panose="00000700000000000000" pitchFamily="2" charset="-78"/>
              </a:rPr>
              <a:t>مصرف‌کننده نهایی</a:t>
            </a:r>
            <a:endParaRPr lang="en-US" sz="2400" dirty="0">
              <a:solidFill>
                <a:schemeClr val="bg1"/>
              </a:solidFill>
              <a:cs typeface="B Titr" panose="00000700000000000000" pitchFamily="2" charset="-78"/>
            </a:endParaRPr>
          </a:p>
        </p:txBody>
      </p:sp>
      <p:sp>
        <p:nvSpPr>
          <p:cNvPr id="27" name="Rectangle 26">
            <a:extLst>
              <a:ext uri="{FF2B5EF4-FFF2-40B4-BE49-F238E27FC236}">
                <a16:creationId xmlns:a16="http://schemas.microsoft.com/office/drawing/2014/main" id="{01A43F3E-3929-4855-298C-E00BCE31F1D5}"/>
              </a:ext>
            </a:extLst>
          </p:cNvPr>
          <p:cNvSpPr/>
          <p:nvPr/>
        </p:nvSpPr>
        <p:spPr>
          <a:xfrm>
            <a:off x="11533517" y="6090249"/>
            <a:ext cx="500332" cy="655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86278DE0-1DAC-E74B-7D36-AD1EC559C1F8}"/>
              </a:ext>
            </a:extLst>
          </p:cNvPr>
          <p:cNvGrpSpPr/>
          <p:nvPr/>
        </p:nvGrpSpPr>
        <p:grpSpPr>
          <a:xfrm>
            <a:off x="1378437" y="5844186"/>
            <a:ext cx="9784735" cy="623792"/>
            <a:chOff x="1019735" y="1175191"/>
            <a:chExt cx="9784735" cy="623792"/>
          </a:xfrm>
        </p:grpSpPr>
        <p:sp>
          <p:nvSpPr>
            <p:cNvPr id="29" name="Arrow: Pentagon 28">
              <a:extLst>
                <a:ext uri="{FF2B5EF4-FFF2-40B4-BE49-F238E27FC236}">
                  <a16:creationId xmlns:a16="http://schemas.microsoft.com/office/drawing/2014/main" id="{74D3F16F-57E8-3F49-B50A-197EAA98CAAE}"/>
                </a:ext>
              </a:extLst>
            </p:cNvPr>
            <p:cNvSpPr/>
            <p:nvPr/>
          </p:nvSpPr>
          <p:spPr>
            <a:xfrm>
              <a:off x="1019735" y="1175192"/>
              <a:ext cx="1249584" cy="617011"/>
            </a:xfrm>
            <a:prstGeom prst="homePlate">
              <a:avLst/>
            </a:prstGeom>
            <a:ln w="28575">
              <a:solidFill>
                <a:srgbClr val="002060"/>
              </a:solidFill>
            </a:ln>
          </p:spPr>
          <p:style>
            <a:lnRef idx="2">
              <a:schemeClr val="accent5"/>
            </a:lnRef>
            <a:fillRef idx="1">
              <a:schemeClr val="lt1"/>
            </a:fillRef>
            <a:effectRef idx="0">
              <a:schemeClr val="accent5"/>
            </a:effectRef>
            <a:fontRef idx="minor">
              <a:schemeClr val="dk1"/>
            </a:fontRef>
          </p:style>
          <p:txBody>
            <a:bodyPr rtlCol="1" anchor="ctr"/>
            <a:lstStyle/>
            <a:p>
              <a:pPr algn="ctr"/>
              <a:r>
                <a:rPr lang="fa-IR" sz="1200" b="1" dirty="0">
                  <a:latin typeface="IRANSans" panose="02040503050201020203" pitchFamily="18" charset="-78"/>
                  <a:cs typeface="B Mitra" panose="00000400000000000000" pitchFamily="2" charset="-78"/>
                </a:rPr>
                <a:t>زنجیره ارزش صنعت لبنی</a:t>
              </a:r>
            </a:p>
          </p:txBody>
        </p:sp>
        <p:sp>
          <p:nvSpPr>
            <p:cNvPr id="30" name="Arrow: Chevron 29">
              <a:extLst>
                <a:ext uri="{FF2B5EF4-FFF2-40B4-BE49-F238E27FC236}">
                  <a16:creationId xmlns:a16="http://schemas.microsoft.com/office/drawing/2014/main" id="{E0665D6E-B5B7-0260-FF52-0A8FD867BF31}"/>
                </a:ext>
              </a:extLst>
            </p:cNvPr>
            <p:cNvSpPr/>
            <p:nvPr/>
          </p:nvSpPr>
          <p:spPr>
            <a:xfrm>
              <a:off x="2046777" y="1175192"/>
              <a:ext cx="1619831" cy="617011"/>
            </a:xfrm>
            <a:prstGeom prst="chevron">
              <a:avLst/>
            </a:prstGeom>
            <a:no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تامین نهاده‌ها</a:t>
              </a:r>
            </a:p>
          </p:txBody>
        </p:sp>
        <p:sp>
          <p:nvSpPr>
            <p:cNvPr id="31" name="Arrow: Chevron 30">
              <a:extLst>
                <a:ext uri="{FF2B5EF4-FFF2-40B4-BE49-F238E27FC236}">
                  <a16:creationId xmlns:a16="http://schemas.microsoft.com/office/drawing/2014/main" id="{283AEAA7-EBC6-C18A-75ED-C8646023FBC9}"/>
                </a:ext>
              </a:extLst>
            </p:cNvPr>
            <p:cNvSpPr/>
            <p:nvPr/>
          </p:nvSpPr>
          <p:spPr>
            <a:xfrm>
              <a:off x="3450198" y="1175191"/>
              <a:ext cx="1619831" cy="617011"/>
            </a:xfrm>
            <a:prstGeom prst="chevron">
              <a:avLst/>
            </a:prstGeom>
            <a:no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تولید شیر خام</a:t>
              </a:r>
            </a:p>
          </p:txBody>
        </p:sp>
        <p:sp>
          <p:nvSpPr>
            <p:cNvPr id="32" name="Arrow: Chevron 31">
              <a:extLst>
                <a:ext uri="{FF2B5EF4-FFF2-40B4-BE49-F238E27FC236}">
                  <a16:creationId xmlns:a16="http://schemas.microsoft.com/office/drawing/2014/main" id="{C1486638-ECB5-7E3D-D44C-156A30786590}"/>
                </a:ext>
              </a:extLst>
            </p:cNvPr>
            <p:cNvSpPr/>
            <p:nvPr/>
          </p:nvSpPr>
          <p:spPr>
            <a:xfrm>
              <a:off x="4847487" y="1178116"/>
              <a:ext cx="1690794" cy="614086"/>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فرآوری و بسته‌بندی</a:t>
              </a:r>
            </a:p>
          </p:txBody>
        </p:sp>
        <p:sp>
          <p:nvSpPr>
            <p:cNvPr id="33" name="Arrow: Chevron 32">
              <a:extLst>
                <a:ext uri="{FF2B5EF4-FFF2-40B4-BE49-F238E27FC236}">
                  <a16:creationId xmlns:a16="http://schemas.microsoft.com/office/drawing/2014/main" id="{EBDA127D-5DD1-D0DA-651B-49BA9BA986C7}"/>
                </a:ext>
              </a:extLst>
            </p:cNvPr>
            <p:cNvSpPr/>
            <p:nvPr/>
          </p:nvSpPr>
          <p:spPr>
            <a:xfrm>
              <a:off x="6310316" y="1175191"/>
              <a:ext cx="1690794" cy="623792"/>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بازاریابی و توزیع</a:t>
              </a:r>
            </a:p>
          </p:txBody>
        </p:sp>
        <p:sp>
          <p:nvSpPr>
            <p:cNvPr id="34" name="Arrow: Chevron 33">
              <a:extLst>
                <a:ext uri="{FF2B5EF4-FFF2-40B4-BE49-F238E27FC236}">
                  <a16:creationId xmlns:a16="http://schemas.microsoft.com/office/drawing/2014/main" id="{98AC363F-C54C-B4EC-167D-8CB1EEEBD2A3}"/>
                </a:ext>
              </a:extLst>
            </p:cNvPr>
            <p:cNvSpPr/>
            <p:nvPr/>
          </p:nvSpPr>
          <p:spPr>
            <a:xfrm>
              <a:off x="7782108" y="1178116"/>
              <a:ext cx="1690794" cy="614086"/>
            </a:xfrm>
            <a:prstGeom prst="chevron">
              <a:avLst/>
            </a:prstGeom>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خرده‌ فروشی</a:t>
              </a:r>
            </a:p>
          </p:txBody>
        </p:sp>
        <p:sp>
          <p:nvSpPr>
            <p:cNvPr id="35" name="Arrow: Chevron 34">
              <a:extLst>
                <a:ext uri="{FF2B5EF4-FFF2-40B4-BE49-F238E27FC236}">
                  <a16:creationId xmlns:a16="http://schemas.microsoft.com/office/drawing/2014/main" id="{67750F8F-7E49-0506-A090-537BB55A83D7}"/>
                </a:ext>
              </a:extLst>
            </p:cNvPr>
            <p:cNvSpPr/>
            <p:nvPr/>
          </p:nvSpPr>
          <p:spPr>
            <a:xfrm>
              <a:off x="9241397" y="1175191"/>
              <a:ext cx="1563073" cy="617012"/>
            </a:xfrm>
            <a:prstGeom prst="chevron">
              <a:avLst/>
            </a:prstGeom>
            <a:solidFill>
              <a:srgbClr val="92D050"/>
            </a:solidFill>
            <a:ln w="28575">
              <a:solidFill>
                <a:srgbClr val="002060"/>
              </a:solidFill>
            </a:ln>
          </p:spPr>
          <p:style>
            <a:lnRef idx="2">
              <a:schemeClr val="accent6"/>
            </a:lnRef>
            <a:fillRef idx="1">
              <a:schemeClr val="lt1"/>
            </a:fillRef>
            <a:effectRef idx="0">
              <a:schemeClr val="accent6"/>
            </a:effectRef>
            <a:fontRef idx="minor">
              <a:schemeClr val="dk1"/>
            </a:fontRef>
          </p:style>
          <p:txBody>
            <a:bodyPr rtlCol="1" anchor="ctr"/>
            <a:lstStyle/>
            <a:p>
              <a:pPr algn="ctr"/>
              <a:r>
                <a:rPr lang="fa-IR" sz="1200" b="1" dirty="0">
                  <a:solidFill>
                    <a:schemeClr val="tx1"/>
                  </a:solidFill>
                  <a:latin typeface="IRANSans" panose="02040503050201020203" pitchFamily="18" charset="-78"/>
                  <a:cs typeface="B Mitra" panose="00000400000000000000" pitchFamily="2" charset="-78"/>
                </a:rPr>
                <a:t>مصرف‌کننده نهایی</a:t>
              </a:r>
            </a:p>
          </p:txBody>
        </p:sp>
      </p:grpSp>
      <p:sp>
        <p:nvSpPr>
          <p:cNvPr id="5" name="TextBox 4">
            <a:extLst>
              <a:ext uri="{FF2B5EF4-FFF2-40B4-BE49-F238E27FC236}">
                <a16:creationId xmlns:a16="http://schemas.microsoft.com/office/drawing/2014/main" id="{FD775997-20A5-BD8F-57AD-4AF9846C85C1}"/>
              </a:ext>
            </a:extLst>
          </p:cNvPr>
          <p:cNvSpPr txBox="1"/>
          <p:nvPr/>
        </p:nvSpPr>
        <p:spPr>
          <a:xfrm>
            <a:off x="522514" y="1263429"/>
            <a:ext cx="11094720" cy="4493538"/>
          </a:xfrm>
          <a:prstGeom prst="rect">
            <a:avLst/>
          </a:prstGeom>
          <a:noFill/>
        </p:spPr>
        <p:txBody>
          <a:bodyPr wrap="square" rtlCol="0">
            <a:spAutoFit/>
          </a:bodyPr>
          <a:lstStyle/>
          <a:p>
            <a:pPr algn="justLow" rtl="1">
              <a:lnSpc>
                <a:spcPct val="150000"/>
              </a:lnSpc>
            </a:pPr>
            <a:r>
              <a:rPr lang="fa-IR" sz="1600" dirty="0">
                <a:solidFill>
                  <a:srgbClr val="002060"/>
                </a:solidFill>
                <a:latin typeface="iransansweb"/>
                <a:cs typeface="B Mitra" panose="00000400000000000000" pitchFamily="2" charset="-78"/>
              </a:rPr>
              <a:t>روند نزولی مصرف لبنیات در ایران از زمان هدفمندسازی یارانه‌ها (در اواخر دهه ۸۰) آغاز شده است. با توقف سایر سیاست‌های حمایتی دولت نظیر توزیع شیر در مدارس و همچنین کاهش درآمد حقیقی خانوار، مصرف مواد غذایی، از جمله لبنیات، به شکل چشمگیری کاهش یافته است. طبق آمار هزینه درآمد خانوار در سال 1401، سهم مصرف شیر خانوار شهری از کل هزینه‌های خوراکی 2.5 درصد و این سهم از کل هزینه‌های خانوار حدود 0.7 درصد بوده است.</a:t>
            </a:r>
          </a:p>
          <a:p>
            <a:pPr algn="justLow" rtl="1">
              <a:lnSpc>
                <a:spcPct val="150000"/>
              </a:lnSpc>
            </a:pPr>
            <a:r>
              <a:rPr lang="fa-IR" sz="1600" dirty="0">
                <a:solidFill>
                  <a:srgbClr val="002060"/>
                </a:solidFill>
                <a:latin typeface="iransansweb"/>
                <a:cs typeface="B Mitra" panose="00000400000000000000" pitchFamily="2" charset="-78"/>
              </a:rPr>
              <a:t>در طرح جامع شیر در دهه 90 این‌گونه هدف‌گذاری شد که ایران به مصرف سرانه 124 کیلوگرم در سال برسد اما در حال حاضر بر اساس گزارش فائو، ایران رتبه 125 در 177 کشور در مصرف سرانه شیر در دنیا را دارد و میانگین مصرف شیر در کشور حدود 80 کیلوگرم در سال است. این در حالی است که سرانه مصرف شیر در دنیا برای هر نفر حدود ۱۵۰ تا ۱۶۰ کیلوگرم و در کشورهای آمریکا و فرانسه این رقم حدود ۲۰۰ کیلوگرم است. همچنین اتحادیه اروپا به عنوان بالاترین مصرف‌کننده لبنیات، سرانه مصرف حدود ۲۵۶ کیلوگرم داشته است.</a:t>
            </a:r>
            <a:endParaRPr lang="fa-IR" sz="900" dirty="0">
              <a:solidFill>
                <a:srgbClr val="002060"/>
              </a:solidFill>
              <a:latin typeface="iransansweb"/>
              <a:cs typeface="B Mitra" panose="00000400000000000000" pitchFamily="2" charset="-78"/>
            </a:endParaRPr>
          </a:p>
          <a:p>
            <a:pPr algn="justLow" rtl="1">
              <a:lnSpc>
                <a:spcPct val="150000"/>
              </a:lnSpc>
            </a:pPr>
            <a:r>
              <a:rPr lang="fa-IR" sz="1600" dirty="0">
                <a:solidFill>
                  <a:srgbClr val="002060"/>
                </a:solidFill>
                <a:latin typeface="iransansweb"/>
                <a:cs typeface="B Mitra" panose="00000400000000000000" pitchFamily="2" charset="-78"/>
              </a:rPr>
              <a:t>از آنجایی که توسعه صنایع لبنی و رشد تولید در گرو افزایش سرانه مصرف است، توسعه صنعت لبنیات و افزایش تولید نیازمند توزیع عادلانه ثروت، افزایش قدرت خرید خانوارها و فرهنگ‌سازی برای افزایش سرانه مصرف لبنیات در کشور است.</a:t>
            </a:r>
          </a:p>
          <a:p>
            <a:pPr algn="justLow" rtl="1">
              <a:lnSpc>
                <a:spcPct val="150000"/>
              </a:lnSpc>
            </a:pPr>
            <a:r>
              <a:rPr lang="fa-IR" sz="1600" dirty="0">
                <a:solidFill>
                  <a:srgbClr val="002060"/>
                </a:solidFill>
                <a:latin typeface="iransansweb"/>
                <a:cs typeface="B Mitra" panose="00000400000000000000" pitchFamily="2" charset="-78"/>
              </a:rPr>
              <a:t>صنعـت لبنیـات ایـران یکـی از صنایعـی اسـت کـه تـا رسـیدن بـه اسـتانداردهای جهانـی راه زیـادی در پیش دارد. چـرا کـه از یـک طـرف سـرانة مصـرف فرآورده‌هـای این صنعت در کشـور در مقایسـه بـا جوامـع پیشـرفته فاصلـة بسـیاری دارد. از طـرف دیگـر، تنـوع محصـولات لبنـی در ایـران پایین‌تـر از تنـوع آنهـا درکشـورهای توسـعه‌یافتـه اسـت. مجموعـه ایـن عوامـل نشـان می‌دهـد کـه </a:t>
            </a:r>
            <a:r>
              <a:rPr lang="fa-IR" sz="1600" b="1" dirty="0">
                <a:solidFill>
                  <a:srgbClr val="002060"/>
                </a:solidFill>
                <a:latin typeface="iransansweb"/>
                <a:cs typeface="B Mitra" panose="00000400000000000000" pitchFamily="2" charset="-78"/>
              </a:rPr>
              <a:t>رشـد مصـرف در بـازار داخلـی محـرک اصلـی توسـعه صنایـع لبنـی اسـت.</a:t>
            </a:r>
          </a:p>
          <a:p>
            <a:pPr algn="just" rtl="1">
              <a:lnSpc>
                <a:spcPct val="150000"/>
              </a:lnSpc>
            </a:pPr>
            <a:endParaRPr lang="fa-IR" sz="1600" dirty="0">
              <a:solidFill>
                <a:srgbClr val="002060"/>
              </a:solidFill>
              <a:latin typeface="iransansweb"/>
              <a:cs typeface="B Mitra" panose="00000400000000000000" pitchFamily="2" charset="-78"/>
            </a:endParaRPr>
          </a:p>
        </p:txBody>
      </p:sp>
    </p:spTree>
    <p:extLst>
      <p:ext uri="{BB962C8B-B14F-4D97-AF65-F5344CB8AC3E}">
        <p14:creationId xmlns:p14="http://schemas.microsoft.com/office/powerpoint/2010/main" val="1073500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6E44B3B-BDCC-9328-DD83-252D71902043}"/>
              </a:ext>
            </a:extLst>
          </p:cNvPr>
          <p:cNvGrpSpPr/>
          <p:nvPr/>
        </p:nvGrpSpPr>
        <p:grpSpPr>
          <a:xfrm>
            <a:off x="0" y="0"/>
            <a:ext cx="3892062" cy="6858000"/>
            <a:chOff x="0" y="0"/>
            <a:chExt cx="3892062" cy="6858000"/>
          </a:xfrm>
        </p:grpSpPr>
        <p:sp>
          <p:nvSpPr>
            <p:cNvPr id="3" name="Rectangle 2">
              <a:extLst>
                <a:ext uri="{FF2B5EF4-FFF2-40B4-BE49-F238E27FC236}">
                  <a16:creationId xmlns:a16="http://schemas.microsoft.com/office/drawing/2014/main" id="{9BAEDA2E-CA8B-2048-7679-7C7B0E8ABE56}"/>
                </a:ext>
              </a:extLst>
            </p:cNvPr>
            <p:cNvSpPr/>
            <p:nvPr/>
          </p:nvSpPr>
          <p:spPr>
            <a:xfrm>
              <a:off x="964224" y="0"/>
              <a:ext cx="2927838" cy="6858000"/>
            </a:xfrm>
            <a:prstGeom prst="rect">
              <a:avLst/>
            </a:prstGeom>
            <a:solidFill>
              <a:srgbClr val="81A01C"/>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0E715748-4F8C-20AF-9532-A0EDDC959500}"/>
                </a:ext>
              </a:extLst>
            </p:cNvPr>
            <p:cNvSpPr/>
            <p:nvPr/>
          </p:nvSpPr>
          <p:spPr>
            <a:xfrm>
              <a:off x="482112" y="0"/>
              <a:ext cx="2927838" cy="6858000"/>
            </a:xfrm>
            <a:prstGeom prst="rect">
              <a:avLst/>
            </a:prstGeom>
            <a:solidFill>
              <a:srgbClr val="4B9C46"/>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3BDC645B-CCBC-7D63-0E3A-437351C6CE90}"/>
                </a:ext>
              </a:extLst>
            </p:cNvPr>
            <p:cNvSpPr/>
            <p:nvPr/>
          </p:nvSpPr>
          <p:spPr>
            <a:xfrm>
              <a:off x="0" y="0"/>
              <a:ext cx="2927838"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ACB2680F-A000-BED5-9B8E-CEABDA8FD3C8}"/>
              </a:ext>
            </a:extLst>
          </p:cNvPr>
          <p:cNvSpPr txBox="1"/>
          <p:nvPr/>
        </p:nvSpPr>
        <p:spPr>
          <a:xfrm>
            <a:off x="4252754" y="1341381"/>
            <a:ext cx="7457134" cy="2749471"/>
          </a:xfrm>
          <a:prstGeom prst="rect">
            <a:avLst/>
          </a:prstGeom>
          <a:noFill/>
        </p:spPr>
        <p:txBody>
          <a:bodyPr wrap="square" rtlCol="0">
            <a:spAutoFit/>
          </a:bodyPr>
          <a:lstStyle/>
          <a:p>
            <a:pPr marL="0" marR="0" algn="justLow" rtl="1">
              <a:lnSpc>
                <a:spcPct val="150000"/>
              </a:lnSpc>
              <a:spcBef>
                <a:spcPts val="0"/>
              </a:spcBef>
              <a:spcAft>
                <a:spcPts val="800"/>
              </a:spcAft>
            </a:pPr>
            <a:r>
              <a:rPr lang="fa-IR" sz="1600" dirty="0">
                <a:solidFill>
                  <a:srgbClr val="002060"/>
                </a:solidFill>
                <a:cs typeface="B Mitra" panose="00000400000000000000" pitchFamily="2" charset="-78"/>
              </a:rPr>
              <a:t>در مجمـوع می تـوان گفـت یکـی از مشـکلات ایـن زنجیـره </a:t>
            </a:r>
            <a:r>
              <a:rPr lang="fa-IR" sz="1600" b="1" dirty="0">
                <a:solidFill>
                  <a:srgbClr val="002060"/>
                </a:solidFill>
                <a:cs typeface="B Mitra" panose="00000400000000000000" pitchFamily="2" charset="-78"/>
              </a:rPr>
              <a:t>عـدم پیونـد بیـن حلقه‌هـای مختلـف آن بـه خصـوص در حـوزه تامیـن مــواد اولیــه بــا صنایــع فــرآوری</a:t>
            </a:r>
            <a:r>
              <a:rPr lang="fa-IR" sz="1600" dirty="0">
                <a:solidFill>
                  <a:srgbClr val="002060"/>
                </a:solidFill>
                <a:cs typeface="B Mitra" panose="00000400000000000000" pitchFamily="2" charset="-78"/>
              </a:rPr>
              <a:t> اســت. </a:t>
            </a:r>
          </a:p>
          <a:p>
            <a:pPr marL="0" marR="0" algn="justLow" rtl="1">
              <a:lnSpc>
                <a:spcPct val="150000"/>
              </a:lnSpc>
              <a:spcBef>
                <a:spcPts val="0"/>
              </a:spcBef>
              <a:spcAft>
                <a:spcPts val="800"/>
              </a:spcAft>
            </a:pPr>
            <a:r>
              <a:rPr lang="fa-IR" sz="1600" dirty="0">
                <a:solidFill>
                  <a:srgbClr val="002060"/>
                </a:solidFill>
                <a:cs typeface="B Mitra" panose="00000400000000000000" pitchFamily="2" charset="-78"/>
              </a:rPr>
              <a:t>بــا توجــه بــه اینکــه قانــون جامعــی بــرای مدیریــت ایــن زنجیــره وجــود نــدارد و ســازمان‌های متعــددی بــه سیاســت‌گذاری در حوزه‌هــای مختلــف ایــن صنعــت می‌پردازنــد، </a:t>
            </a:r>
            <a:r>
              <a:rPr lang="fa-IR" sz="1600" b="1" dirty="0">
                <a:solidFill>
                  <a:srgbClr val="002060"/>
                </a:solidFill>
                <a:cs typeface="B Mitra" panose="00000400000000000000" pitchFamily="2" charset="-78"/>
              </a:rPr>
              <a:t>تضــاد منافــع بیــن بازیگــران زنجیــره </a:t>
            </a:r>
            <a:r>
              <a:rPr lang="fa-IR" sz="1600" dirty="0">
                <a:solidFill>
                  <a:srgbClr val="002060"/>
                </a:solidFill>
                <a:cs typeface="B Mitra" panose="00000400000000000000" pitchFamily="2" charset="-78"/>
              </a:rPr>
              <a:t>افزایــش یافتــه اسـت. یکـی از مصادیـق ایـن موضـوع حمایت‌هـای بخشـی و مقطعـی از بازیگـران زنجیـره ارزش صنایـع لبنـی اسـت. بـه طـور مثـال در سـالهای اخیـر، ارز ترجیحـی در اختیـار واردکننـدگان نهاده‌هـای دامـی قـرار گرفتـه اسـت امـا ایـن حمایت‌هـا باعـث کاهـش هزینـه تمـام شـده شـیر بـرای واحدهـای تولیـدی بـه همـان نسـبت نشـده اسـت. </a:t>
            </a:r>
          </a:p>
        </p:txBody>
      </p:sp>
      <p:sp>
        <p:nvSpPr>
          <p:cNvPr id="5" name="TextBox 4">
            <a:extLst>
              <a:ext uri="{FF2B5EF4-FFF2-40B4-BE49-F238E27FC236}">
                <a16:creationId xmlns:a16="http://schemas.microsoft.com/office/drawing/2014/main" id="{81EDBF98-09D8-3EDF-09F8-CCD52DAC3B4F}"/>
              </a:ext>
            </a:extLst>
          </p:cNvPr>
          <p:cNvSpPr txBox="1"/>
          <p:nvPr/>
        </p:nvSpPr>
        <p:spPr>
          <a:xfrm>
            <a:off x="58726" y="1526930"/>
            <a:ext cx="2810385" cy="1331134"/>
          </a:xfrm>
          <a:prstGeom prst="rect">
            <a:avLst/>
          </a:prstGeom>
          <a:noFill/>
        </p:spPr>
        <p:txBody>
          <a:bodyPr wrap="none" rtlCol="0">
            <a:spAutoFit/>
          </a:bodyPr>
          <a:lstStyle/>
          <a:p>
            <a:pPr algn="ctr">
              <a:lnSpc>
                <a:spcPct val="150000"/>
              </a:lnSpc>
            </a:pPr>
            <a:r>
              <a:rPr lang="fa-IR" sz="2800" b="1" kern="0" dirty="0">
                <a:solidFill>
                  <a:schemeClr val="bg1"/>
                </a:solidFill>
                <a:latin typeface="Arial" panose="020B0604020202020204" pitchFamily="34" charset="0"/>
                <a:cs typeface="B Titr" panose="00000700000000000000" pitchFamily="2" charset="-78"/>
              </a:rPr>
              <a:t>آسیب شناسی</a:t>
            </a:r>
          </a:p>
          <a:p>
            <a:pPr algn="ctr">
              <a:lnSpc>
                <a:spcPct val="150000"/>
              </a:lnSpc>
            </a:pPr>
            <a:r>
              <a:rPr lang="fa-IR" sz="2800" b="1" kern="0" dirty="0">
                <a:solidFill>
                  <a:schemeClr val="bg1"/>
                </a:solidFill>
                <a:latin typeface="Arial" panose="020B0604020202020204" pitchFamily="34" charset="0"/>
                <a:cs typeface="B Titr" panose="00000700000000000000" pitchFamily="2" charset="-78"/>
              </a:rPr>
              <a:t> زنجیره ارزش لبنیات</a:t>
            </a:r>
            <a:endParaRPr lang="en-US" sz="2800" b="1" kern="0" dirty="0">
              <a:solidFill>
                <a:schemeClr val="bg1"/>
              </a:solidFill>
              <a:latin typeface="Arial" panose="020B0604020202020204" pitchFamily="34" charset="0"/>
              <a:cs typeface="B Titr" panose="00000700000000000000" pitchFamily="2" charset="-78"/>
            </a:endParaRPr>
          </a:p>
        </p:txBody>
      </p:sp>
      <p:sp>
        <p:nvSpPr>
          <p:cNvPr id="8" name="Rectangle 7">
            <a:extLst>
              <a:ext uri="{FF2B5EF4-FFF2-40B4-BE49-F238E27FC236}">
                <a16:creationId xmlns:a16="http://schemas.microsoft.com/office/drawing/2014/main" id="{120CE4E2-7DE4-1B26-78B8-58226A8C5268}"/>
              </a:ext>
            </a:extLst>
          </p:cNvPr>
          <p:cNvSpPr/>
          <p:nvPr/>
        </p:nvSpPr>
        <p:spPr>
          <a:xfrm>
            <a:off x="11533517" y="6090249"/>
            <a:ext cx="500332" cy="655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7856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0CE4E2-7DE4-1B26-78B8-58226A8C5268}"/>
              </a:ext>
            </a:extLst>
          </p:cNvPr>
          <p:cNvSpPr/>
          <p:nvPr/>
        </p:nvSpPr>
        <p:spPr>
          <a:xfrm>
            <a:off x="11533517" y="6090249"/>
            <a:ext cx="500332" cy="655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a:extLst>
              <a:ext uri="{FF2B5EF4-FFF2-40B4-BE49-F238E27FC236}">
                <a16:creationId xmlns:a16="http://schemas.microsoft.com/office/drawing/2014/main" id="{2C51E3AB-11D9-F37F-2E11-C503E6F242F7}"/>
              </a:ext>
            </a:extLst>
          </p:cNvPr>
          <p:cNvGraphicFramePr>
            <a:graphicFrameLocks noGrp="1"/>
          </p:cNvGraphicFramePr>
          <p:nvPr>
            <p:extLst>
              <p:ext uri="{D42A27DB-BD31-4B8C-83A1-F6EECF244321}">
                <p14:modId xmlns:p14="http://schemas.microsoft.com/office/powerpoint/2010/main" val="3729997646"/>
              </p:ext>
            </p:extLst>
          </p:nvPr>
        </p:nvGraphicFramePr>
        <p:xfrm>
          <a:off x="811087" y="1807686"/>
          <a:ext cx="10337075" cy="4183811"/>
        </p:xfrm>
        <a:graphic>
          <a:graphicData uri="http://schemas.openxmlformats.org/drawingml/2006/table">
            <a:tbl>
              <a:tblPr firstRow="1" bandRow="1">
                <a:tableStyleId>{793D81CF-94F2-401A-BA57-92F5A7B2D0C5}</a:tableStyleId>
              </a:tblPr>
              <a:tblGrid>
                <a:gridCol w="7559040">
                  <a:extLst>
                    <a:ext uri="{9D8B030D-6E8A-4147-A177-3AD203B41FA5}">
                      <a16:colId xmlns:a16="http://schemas.microsoft.com/office/drawing/2014/main" val="2663855947"/>
                    </a:ext>
                  </a:extLst>
                </a:gridCol>
                <a:gridCol w="2778035">
                  <a:extLst>
                    <a:ext uri="{9D8B030D-6E8A-4147-A177-3AD203B41FA5}">
                      <a16:colId xmlns:a16="http://schemas.microsoft.com/office/drawing/2014/main" val="1948403459"/>
                    </a:ext>
                  </a:extLst>
                </a:gridCol>
              </a:tblGrid>
              <a:tr h="425028">
                <a:tc>
                  <a:txBody>
                    <a:bodyPr/>
                    <a:lstStyle/>
                    <a:p>
                      <a:pPr marL="0" marR="0" algn="ctr">
                        <a:lnSpc>
                          <a:spcPct val="107000"/>
                        </a:lnSpc>
                        <a:spcBef>
                          <a:spcPts val="0"/>
                        </a:spcBef>
                        <a:spcAft>
                          <a:spcPts val="800"/>
                        </a:spcAft>
                      </a:pPr>
                      <a:r>
                        <a:rPr lang="fa-IR" sz="1800" kern="100" dirty="0">
                          <a:effectLst/>
                          <a:cs typeface="B Mitra" panose="00000400000000000000" pitchFamily="2" charset="-78"/>
                        </a:rPr>
                        <a:t>سازوکار</a:t>
                      </a:r>
                      <a:endParaRPr lang="en-US" sz="1800" kern="100" dirty="0">
                        <a:effectLst/>
                        <a:latin typeface="Calibri" panose="020F0502020204030204" pitchFamily="34" charset="0"/>
                        <a:ea typeface="Calibri" panose="020F0502020204030204" pitchFamily="34" charset="0"/>
                        <a:cs typeface="B Mitra" panose="00000400000000000000" pitchFamily="2" charset="-78"/>
                      </a:endParaRPr>
                    </a:p>
                  </a:txBody>
                  <a:tcPr>
                    <a:lnL w="12700" cmpd="sng">
                      <a:noFill/>
                    </a:lnL>
                    <a:lnR>
                      <a:noFill/>
                    </a:lnR>
                    <a:lnT w="12700" cmpd="sng">
                      <a:noFill/>
                    </a:lnT>
                    <a:lnB w="12700" cmpd="sng">
                      <a:noFill/>
                    </a:lnB>
                    <a:lnTlToBr w="12700" cmpd="sng">
                      <a:noFill/>
                      <a:prstDash val="solid"/>
                    </a:lnTlToBr>
                    <a:lnBlToTr w="12700" cmpd="sng">
                      <a:noFill/>
                      <a:prstDash val="solid"/>
                    </a:lnBlToTr>
                    <a:solidFill>
                      <a:srgbClr val="81A01C"/>
                    </a:solidFill>
                  </a:tcPr>
                </a:tc>
                <a:tc>
                  <a:txBody>
                    <a:bodyPr/>
                    <a:lstStyle/>
                    <a:p>
                      <a:pPr marL="0" marR="0" algn="ctr">
                        <a:lnSpc>
                          <a:spcPct val="107000"/>
                        </a:lnSpc>
                        <a:spcBef>
                          <a:spcPts val="0"/>
                        </a:spcBef>
                        <a:spcAft>
                          <a:spcPts val="800"/>
                        </a:spcAft>
                      </a:pPr>
                      <a:r>
                        <a:rPr lang="fa-IR" sz="1800" kern="100" dirty="0">
                          <a:effectLst/>
                          <a:cs typeface="B Mitra" panose="00000400000000000000" pitchFamily="2" charset="-78"/>
                        </a:rPr>
                        <a:t>عامل</a:t>
                      </a:r>
                      <a:endParaRPr lang="en-US" sz="1800" kern="100" dirty="0">
                        <a:effectLst/>
                        <a:latin typeface="Calibri" panose="020F0502020204030204" pitchFamily="34" charset="0"/>
                        <a:ea typeface="Calibri" panose="020F0502020204030204" pitchFamily="34" charset="0"/>
                        <a:cs typeface="B Mitra" panose="00000400000000000000" pitchFamily="2" charset="-78"/>
                      </a:endParaRPr>
                    </a:p>
                  </a:txBody>
                  <a:tcPr>
                    <a:lnL>
                      <a:noFill/>
                    </a:lnL>
                    <a:lnR w="12700" cmpd="sng">
                      <a:noFill/>
                    </a:lnR>
                    <a:lnT w="12700" cmpd="sng">
                      <a:noFill/>
                    </a:lnT>
                    <a:lnB w="12700" cmpd="sng">
                      <a:noFill/>
                    </a:lnB>
                    <a:lnTlToBr w="12700" cmpd="sng">
                      <a:noFill/>
                      <a:prstDash val="solid"/>
                    </a:lnTlToBr>
                    <a:lnBlToTr w="12700" cmpd="sng">
                      <a:noFill/>
                      <a:prstDash val="solid"/>
                    </a:lnBlToTr>
                    <a:solidFill>
                      <a:srgbClr val="81A01C"/>
                    </a:solidFill>
                  </a:tcPr>
                </a:tc>
                <a:extLst>
                  <a:ext uri="{0D108BD9-81ED-4DB2-BD59-A6C34878D82A}">
                    <a16:rowId xmlns:a16="http://schemas.microsoft.com/office/drawing/2014/main" val="3627683285"/>
                  </a:ext>
                </a:extLst>
              </a:tr>
              <a:tr h="418389">
                <a:tc>
                  <a:txBody>
                    <a:bodyPr/>
                    <a:lstStyle/>
                    <a:p>
                      <a:pPr marL="0" marR="0" algn="justLow" rtl="1">
                        <a:lnSpc>
                          <a:spcPct val="107000"/>
                        </a:lnSpc>
                        <a:spcBef>
                          <a:spcPts val="0"/>
                        </a:spcBef>
                        <a:spcAft>
                          <a:spcPts val="800"/>
                        </a:spcAft>
                      </a:pPr>
                      <a:r>
                        <a:rPr lang="fa-IR" sz="1600" kern="100" dirty="0">
                          <a:solidFill>
                            <a:srgbClr val="002060"/>
                          </a:solidFill>
                          <a:effectLst/>
                          <a:cs typeface="B Mitra" panose="00000400000000000000" pitchFamily="2" charset="-78"/>
                        </a:rPr>
                        <a:t>محدودیت و بی‌ثباتی در دسترسی به منابع مالی ناشی از کاهش ارتباط با دنیا، بی ثباتی اقتصاد کلان، تورم </a:t>
                      </a:r>
                      <a:endParaRPr lang="en-US" sz="1600"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algn="r">
                        <a:lnSpc>
                          <a:spcPct val="107000"/>
                        </a:lnSpc>
                        <a:spcBef>
                          <a:spcPts val="0"/>
                        </a:spcBef>
                        <a:spcAft>
                          <a:spcPts val="800"/>
                        </a:spcAft>
                      </a:pPr>
                      <a:r>
                        <a:rPr lang="fa-IR" sz="1600" b="1" kern="100" dirty="0">
                          <a:solidFill>
                            <a:srgbClr val="002060"/>
                          </a:solidFill>
                          <a:effectLst/>
                          <a:cs typeface="B Mitra" panose="00000400000000000000" pitchFamily="2" charset="-78"/>
                        </a:rPr>
                        <a:t>بی‌ثباتی اقتصادی کشور</a:t>
                      </a:r>
                      <a:endParaRPr lang="en-US" sz="16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965166086"/>
                  </a:ext>
                </a:extLst>
              </a:tr>
              <a:tr h="426720">
                <a:tc>
                  <a:txBody>
                    <a:bodyPr/>
                    <a:lstStyle/>
                    <a:p>
                      <a:pPr marL="0" marR="0" algn="justLow" rtl="1">
                        <a:lnSpc>
                          <a:spcPct val="107000"/>
                        </a:lnSpc>
                        <a:spcBef>
                          <a:spcPts val="0"/>
                        </a:spcBef>
                        <a:spcAft>
                          <a:spcPts val="800"/>
                        </a:spcAft>
                      </a:pPr>
                      <a:r>
                        <a:rPr lang="fa-IR" sz="1600" kern="100" dirty="0">
                          <a:solidFill>
                            <a:srgbClr val="002060"/>
                          </a:solidFill>
                          <a:effectLst/>
                          <a:cs typeface="B Mitra" panose="00000400000000000000" pitchFamily="2" charset="-78"/>
                        </a:rPr>
                        <a:t>تخصیص ناکافی ارز برای تأمین نهاده، تخصیص نیافتن به موقع ارز برای واردات نهاده</a:t>
                      </a:r>
                      <a:endParaRPr lang="en-US" sz="1600"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algn="r">
                        <a:lnSpc>
                          <a:spcPct val="107000"/>
                        </a:lnSpc>
                        <a:spcBef>
                          <a:spcPts val="0"/>
                        </a:spcBef>
                        <a:spcAft>
                          <a:spcPts val="800"/>
                        </a:spcAft>
                      </a:pPr>
                      <a:r>
                        <a:rPr lang="fa-IR" sz="1600" b="1" kern="100" dirty="0">
                          <a:solidFill>
                            <a:srgbClr val="002060"/>
                          </a:solidFill>
                          <a:effectLst/>
                          <a:cs typeface="B Mitra" panose="00000400000000000000" pitchFamily="2" charset="-78"/>
                        </a:rPr>
                        <a:t>بار اقتصادی تأمین نهاده برای دولت</a:t>
                      </a:r>
                      <a:endParaRPr lang="en-US" sz="16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04933525"/>
                  </a:ext>
                </a:extLst>
              </a:tr>
              <a:tr h="370840">
                <a:tc>
                  <a:txBody>
                    <a:bodyPr/>
                    <a:lstStyle/>
                    <a:p>
                      <a:pPr marL="0" marR="0" algn="justLow" rtl="1">
                        <a:lnSpc>
                          <a:spcPct val="107000"/>
                        </a:lnSpc>
                        <a:spcBef>
                          <a:spcPts val="0"/>
                        </a:spcBef>
                        <a:spcAft>
                          <a:spcPts val="800"/>
                        </a:spcAft>
                      </a:pPr>
                      <a:r>
                        <a:rPr lang="fa-IR" sz="1600" kern="100" dirty="0">
                          <a:solidFill>
                            <a:srgbClr val="002060"/>
                          </a:solidFill>
                          <a:effectLst/>
                          <a:cs typeface="B Mitra" panose="00000400000000000000" pitchFamily="2" charset="-78"/>
                        </a:rPr>
                        <a:t>کمبودهای مقطعی نهاده‌های وارداتی، افزایش قیمت جهانی نهاده‌های وارداتی، گرانتر بودن قیمت تمام شده نهاده دولتی نسبت به قیمت جهانی، حذف ارز ترجیحی، افزایش قیمت نهاده‌های تولید داخل</a:t>
                      </a:r>
                      <a:endParaRPr lang="en-US" sz="1600"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algn="r">
                        <a:lnSpc>
                          <a:spcPct val="107000"/>
                        </a:lnSpc>
                        <a:spcBef>
                          <a:spcPts val="0"/>
                        </a:spcBef>
                        <a:spcAft>
                          <a:spcPts val="800"/>
                        </a:spcAft>
                      </a:pPr>
                      <a:r>
                        <a:rPr lang="fa-IR" sz="1600" b="1" kern="100" dirty="0">
                          <a:solidFill>
                            <a:srgbClr val="002060"/>
                          </a:solidFill>
                          <a:effectLst/>
                          <a:cs typeface="B Mitra" panose="00000400000000000000" pitchFamily="2" charset="-78"/>
                        </a:rPr>
                        <a:t>بالا بودن قیمت تامین خوراک دام</a:t>
                      </a:r>
                      <a:endParaRPr lang="en-US" sz="16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964148642"/>
                  </a:ext>
                </a:extLst>
              </a:tr>
              <a:tr h="405620">
                <a:tc>
                  <a:txBody>
                    <a:bodyPr/>
                    <a:lstStyle/>
                    <a:p>
                      <a:pPr marL="0" marR="0" algn="justLow" rtl="1">
                        <a:lnSpc>
                          <a:spcPct val="107000"/>
                        </a:lnSpc>
                        <a:spcBef>
                          <a:spcPts val="0"/>
                        </a:spcBef>
                        <a:spcAft>
                          <a:spcPts val="800"/>
                        </a:spcAft>
                      </a:pPr>
                      <a:r>
                        <a:rPr lang="fa-IR" sz="1600" kern="100" dirty="0">
                          <a:solidFill>
                            <a:srgbClr val="002060"/>
                          </a:solidFill>
                          <a:effectLst/>
                          <a:cs typeface="B Mitra" panose="00000400000000000000" pitchFamily="2" charset="-78"/>
                        </a:rPr>
                        <a:t>بالا بودن هزینه‌های خوراک دام، تامین و توزیع نامناسب خوراک دام</a:t>
                      </a:r>
                      <a:endParaRPr lang="en-US" sz="1600"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algn="r">
                        <a:lnSpc>
                          <a:spcPct val="107000"/>
                        </a:lnSpc>
                        <a:spcBef>
                          <a:spcPts val="0"/>
                        </a:spcBef>
                        <a:spcAft>
                          <a:spcPts val="800"/>
                        </a:spcAft>
                      </a:pPr>
                      <a:r>
                        <a:rPr lang="fa-IR" sz="1600" b="1" kern="100" dirty="0">
                          <a:solidFill>
                            <a:srgbClr val="002060"/>
                          </a:solidFill>
                          <a:effectLst/>
                          <a:cs typeface="B Mitra" panose="00000400000000000000" pitchFamily="2" charset="-78"/>
                        </a:rPr>
                        <a:t>بالا بودن قیمت تمام شده شیر خام</a:t>
                      </a:r>
                      <a:endParaRPr lang="en-US" sz="16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9205112"/>
                  </a:ext>
                </a:extLst>
              </a:tr>
              <a:tr h="370840">
                <a:tc>
                  <a:txBody>
                    <a:bodyPr/>
                    <a:lstStyle/>
                    <a:p>
                      <a:pPr marL="0" marR="0" algn="justLow" rtl="1">
                        <a:lnSpc>
                          <a:spcPct val="107000"/>
                        </a:lnSpc>
                        <a:spcBef>
                          <a:spcPts val="0"/>
                        </a:spcBef>
                        <a:spcAft>
                          <a:spcPts val="800"/>
                        </a:spcAft>
                      </a:pPr>
                      <a:r>
                        <a:rPr lang="fa-IR" sz="1600" kern="100" dirty="0">
                          <a:solidFill>
                            <a:srgbClr val="002060"/>
                          </a:solidFill>
                          <a:effectLst/>
                          <a:cs typeface="B Mitra" panose="00000400000000000000" pitchFamily="2" charset="-78"/>
                        </a:rPr>
                        <a:t>افزایش قیمت نهاده‌های مورد نیاز در فرآوری، تحریم‌های اقتصادی، افزایش قیمت ارز، تورم، حذف ارز ترجیحی، وقفه در تولید به دلیل وقفه در واردات، کاهش سرانه مصرف</a:t>
                      </a:r>
                      <a:endParaRPr lang="en-US" sz="1600"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algn="r">
                        <a:lnSpc>
                          <a:spcPct val="107000"/>
                        </a:lnSpc>
                        <a:spcBef>
                          <a:spcPts val="0"/>
                        </a:spcBef>
                        <a:spcAft>
                          <a:spcPts val="800"/>
                        </a:spcAft>
                      </a:pPr>
                      <a:r>
                        <a:rPr lang="fa-IR" sz="1600" b="1" kern="100" dirty="0">
                          <a:solidFill>
                            <a:srgbClr val="002060"/>
                          </a:solidFill>
                          <a:effectLst/>
                          <a:cs typeface="B Mitra" panose="00000400000000000000" pitchFamily="2" charset="-78"/>
                        </a:rPr>
                        <a:t>بالا بودن قیمت تمام شده محصول فراوری شده</a:t>
                      </a:r>
                      <a:endParaRPr lang="en-US" sz="16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05776480"/>
                  </a:ext>
                </a:extLst>
              </a:tr>
              <a:tr h="370840">
                <a:tc>
                  <a:txBody>
                    <a:bodyPr/>
                    <a:lstStyle/>
                    <a:p>
                      <a:pPr marL="0" marR="0" algn="justLow" rtl="1">
                        <a:lnSpc>
                          <a:spcPct val="107000"/>
                        </a:lnSpc>
                        <a:spcBef>
                          <a:spcPts val="0"/>
                        </a:spcBef>
                        <a:spcAft>
                          <a:spcPts val="800"/>
                        </a:spcAft>
                      </a:pPr>
                      <a:r>
                        <a:rPr lang="ar-SA" sz="1600" kern="100" dirty="0">
                          <a:solidFill>
                            <a:srgbClr val="002060"/>
                          </a:solidFill>
                          <a:effectLst/>
                          <a:cs typeface="B Mitra" panose="00000400000000000000" pitchFamily="2" charset="-78"/>
                        </a:rPr>
                        <a:t>واردات نهاده بدون برنامه</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ریزی مشخص</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 تضاد در مبنای محاسبه مقدار نهاده وارداتی مورد نیاز</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 تأمین ناکافی برخی نهاده</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ها</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 </a:t>
                      </a:r>
                      <a:r>
                        <a:rPr lang="fa-IR" sz="1600" kern="100" dirty="0">
                          <a:solidFill>
                            <a:srgbClr val="002060"/>
                          </a:solidFill>
                          <a:effectLst/>
                          <a:cs typeface="B Mitra" panose="00000400000000000000" pitchFamily="2" charset="-78"/>
                        </a:rPr>
                        <a:t>تاخیر در </a:t>
                      </a:r>
                      <a:r>
                        <a:rPr lang="ar-SA" sz="1600" kern="100" dirty="0">
                          <a:solidFill>
                            <a:srgbClr val="002060"/>
                          </a:solidFill>
                          <a:effectLst/>
                          <a:cs typeface="B Mitra" panose="00000400000000000000" pitchFamily="2" charset="-78"/>
                        </a:rPr>
                        <a:t>تأمین نهاده</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 محدود بودن تعداد واردکنندگان نهاده</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 توجه ناکافی به تولید داخلی نهاده</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ها</a:t>
                      </a:r>
                      <a:r>
                        <a:rPr lang="fa-IR" sz="1600" kern="100" dirty="0">
                          <a:solidFill>
                            <a:srgbClr val="002060"/>
                          </a:solidFill>
                          <a:effectLst/>
                          <a:cs typeface="B Mitra" panose="00000400000000000000" pitchFamily="2" charset="-78"/>
                        </a:rPr>
                        <a:t>، </a:t>
                      </a:r>
                      <a:r>
                        <a:rPr lang="ar-SA" sz="1600" kern="100" dirty="0">
                          <a:solidFill>
                            <a:srgbClr val="002060"/>
                          </a:solidFill>
                          <a:effectLst/>
                          <a:cs typeface="B Mitra" panose="00000400000000000000" pitchFamily="2" charset="-78"/>
                        </a:rPr>
                        <a:t>وجود رانت و عرضه نهاد</a:t>
                      </a:r>
                      <a:r>
                        <a:rPr lang="fa-IR" sz="1600" kern="100" dirty="0">
                          <a:solidFill>
                            <a:srgbClr val="002060"/>
                          </a:solidFill>
                          <a:effectLst/>
                          <a:cs typeface="B Mitra" panose="00000400000000000000" pitchFamily="2" charset="-78"/>
                        </a:rPr>
                        <a:t>‌ه‌</a:t>
                      </a:r>
                      <a:r>
                        <a:rPr lang="ar-SA" sz="1600" kern="100" dirty="0">
                          <a:solidFill>
                            <a:srgbClr val="002060"/>
                          </a:solidFill>
                          <a:effectLst/>
                          <a:cs typeface="B Mitra" panose="00000400000000000000" pitchFamily="2" charset="-78"/>
                        </a:rPr>
                        <a:t>های دولتی در بازار آزاد</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 دسترسی ناکافی همه گروه</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های هدف به نهاده</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های دولتی</a:t>
                      </a:r>
                      <a:endParaRPr lang="en-US" sz="1600"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algn="r">
                        <a:lnSpc>
                          <a:spcPct val="107000"/>
                        </a:lnSpc>
                        <a:spcBef>
                          <a:spcPts val="0"/>
                        </a:spcBef>
                        <a:spcAft>
                          <a:spcPts val="800"/>
                        </a:spcAft>
                      </a:pPr>
                      <a:r>
                        <a:rPr lang="ar-SA" sz="1600" b="1" kern="100" dirty="0">
                          <a:solidFill>
                            <a:srgbClr val="002060"/>
                          </a:solidFill>
                          <a:effectLst/>
                          <a:cs typeface="B Mitra" panose="00000400000000000000" pitchFamily="2" charset="-78"/>
                        </a:rPr>
                        <a:t>تامین و توزیع نامناسب نهاده</a:t>
                      </a:r>
                      <a:r>
                        <a:rPr lang="fa-IR" sz="1600" b="1" kern="100" dirty="0">
                          <a:solidFill>
                            <a:srgbClr val="002060"/>
                          </a:solidFill>
                          <a:effectLst/>
                          <a:cs typeface="B Mitra" panose="00000400000000000000" pitchFamily="2" charset="-78"/>
                        </a:rPr>
                        <a:t>‌</a:t>
                      </a:r>
                      <a:r>
                        <a:rPr lang="ar-SA" sz="1600" b="1" kern="100" dirty="0">
                          <a:solidFill>
                            <a:srgbClr val="002060"/>
                          </a:solidFill>
                          <a:effectLst/>
                          <a:cs typeface="B Mitra" panose="00000400000000000000" pitchFamily="2" charset="-78"/>
                        </a:rPr>
                        <a:t>ها </a:t>
                      </a:r>
                      <a:endParaRPr lang="en-US" sz="16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1201224"/>
                  </a:ext>
                </a:extLst>
              </a:tr>
              <a:tr h="407283">
                <a:tc>
                  <a:txBody>
                    <a:bodyPr/>
                    <a:lstStyle/>
                    <a:p>
                      <a:pPr marL="0" marR="0" algn="justLow" rtl="1">
                        <a:lnSpc>
                          <a:spcPct val="107000"/>
                        </a:lnSpc>
                        <a:spcBef>
                          <a:spcPts val="0"/>
                        </a:spcBef>
                        <a:spcAft>
                          <a:spcPts val="800"/>
                        </a:spcAft>
                      </a:pPr>
                      <a:r>
                        <a:rPr lang="ar-SA" sz="1600" kern="100" dirty="0">
                          <a:solidFill>
                            <a:srgbClr val="002060"/>
                          </a:solidFill>
                          <a:effectLst/>
                          <a:cs typeface="B Mitra" panose="00000400000000000000" pitchFamily="2" charset="-78"/>
                        </a:rPr>
                        <a:t>محدود بودن درآمد مردم</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 افزایش قیمت لبنیات</a:t>
                      </a:r>
                      <a:r>
                        <a:rPr lang="fa-IR" sz="1600" kern="100" dirty="0">
                          <a:solidFill>
                            <a:srgbClr val="002060"/>
                          </a:solidFill>
                          <a:effectLst/>
                          <a:cs typeface="B Mitra" panose="00000400000000000000" pitchFamily="2" charset="-78"/>
                        </a:rPr>
                        <a:t>، </a:t>
                      </a:r>
                      <a:r>
                        <a:rPr lang="ar-SA" sz="1600" kern="100" dirty="0">
                          <a:solidFill>
                            <a:srgbClr val="002060"/>
                          </a:solidFill>
                          <a:effectLst/>
                          <a:cs typeface="B Mitra" panose="00000400000000000000" pitchFamily="2" charset="-78"/>
                        </a:rPr>
                        <a:t>کاهش قدرت خرید مصرف</a:t>
                      </a:r>
                      <a:r>
                        <a:rPr lang="fa-IR" sz="1600" kern="100" dirty="0">
                          <a:solidFill>
                            <a:srgbClr val="002060"/>
                          </a:solidFill>
                          <a:effectLst/>
                          <a:cs typeface="B Mitra" panose="00000400000000000000" pitchFamily="2" charset="-78"/>
                        </a:rPr>
                        <a:t>‌</a:t>
                      </a:r>
                      <a:r>
                        <a:rPr lang="ar-SA" sz="1600" kern="100" dirty="0">
                          <a:solidFill>
                            <a:srgbClr val="002060"/>
                          </a:solidFill>
                          <a:effectLst/>
                          <a:cs typeface="B Mitra" panose="00000400000000000000" pitchFamily="2" charset="-78"/>
                        </a:rPr>
                        <a:t>کننده</a:t>
                      </a:r>
                      <a:endParaRPr lang="en-US" sz="1600"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marL="0" marR="0" algn="r">
                        <a:lnSpc>
                          <a:spcPct val="107000"/>
                        </a:lnSpc>
                        <a:spcBef>
                          <a:spcPts val="0"/>
                        </a:spcBef>
                        <a:spcAft>
                          <a:spcPts val="800"/>
                        </a:spcAft>
                      </a:pPr>
                      <a:r>
                        <a:rPr lang="ar-SA" sz="1600" b="1" kern="100" dirty="0">
                          <a:solidFill>
                            <a:srgbClr val="002060"/>
                          </a:solidFill>
                          <a:effectLst/>
                          <a:cs typeface="B Mitra" panose="00000400000000000000" pitchFamily="2" charset="-78"/>
                        </a:rPr>
                        <a:t>کاهش سهم لبنیات در مخارج خانوار </a:t>
                      </a:r>
                      <a:endParaRPr lang="en-US" sz="1600" b="1" kern="100" dirty="0">
                        <a:solidFill>
                          <a:srgbClr val="002060"/>
                        </a:solidFill>
                        <a:effectLst/>
                        <a:latin typeface="Calibri" panose="020F0502020204030204" pitchFamily="34" charset="0"/>
                        <a:ea typeface="Calibri" panose="020F0502020204030204" pitchFamily="34" charset="0"/>
                        <a:cs typeface="B Mitra" panose="00000400000000000000" pitchFamily="2" charset="-78"/>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75682210"/>
                  </a:ext>
                </a:extLst>
              </a:tr>
            </a:tbl>
          </a:graphicData>
        </a:graphic>
      </p:graphicFrame>
      <p:sp>
        <p:nvSpPr>
          <p:cNvPr id="13" name="TextBox 12">
            <a:extLst>
              <a:ext uri="{FF2B5EF4-FFF2-40B4-BE49-F238E27FC236}">
                <a16:creationId xmlns:a16="http://schemas.microsoft.com/office/drawing/2014/main" id="{F5319094-61D6-4833-03AC-ECB727654C50}"/>
              </a:ext>
            </a:extLst>
          </p:cNvPr>
          <p:cNvSpPr txBox="1"/>
          <p:nvPr/>
        </p:nvSpPr>
        <p:spPr>
          <a:xfrm>
            <a:off x="2931625" y="1108689"/>
            <a:ext cx="6096000" cy="400110"/>
          </a:xfrm>
          <a:prstGeom prst="rect">
            <a:avLst/>
          </a:prstGeom>
          <a:noFill/>
        </p:spPr>
        <p:txBody>
          <a:bodyPr wrap="square">
            <a:spAutoFit/>
          </a:bodyPr>
          <a:lstStyle/>
          <a:p>
            <a:pPr algn="ctr"/>
            <a:r>
              <a:rPr lang="fa-IR" sz="2000" dirty="0">
                <a:cs typeface="B Titr" panose="00000700000000000000" pitchFamily="2" charset="-78"/>
              </a:rPr>
              <a:t>خلاصه‌ای از عوامل مؤثر بر وضعیت صنعت لبنیات کشور</a:t>
            </a:r>
            <a:endParaRPr lang="en-US" sz="2000" dirty="0">
              <a:cs typeface="B Titr" panose="00000700000000000000" pitchFamily="2" charset="-78"/>
            </a:endParaRPr>
          </a:p>
        </p:txBody>
      </p:sp>
      <p:sp>
        <p:nvSpPr>
          <p:cNvPr id="14" name="Rectangle 13">
            <a:extLst>
              <a:ext uri="{FF2B5EF4-FFF2-40B4-BE49-F238E27FC236}">
                <a16:creationId xmlns:a16="http://schemas.microsoft.com/office/drawing/2014/main" id="{E4188D25-53F1-1BDF-F098-D7CAA414E002}"/>
              </a:ext>
            </a:extLst>
          </p:cNvPr>
          <p:cNvSpPr/>
          <p:nvPr/>
        </p:nvSpPr>
        <p:spPr>
          <a:xfrm>
            <a:off x="0" y="0"/>
            <a:ext cx="12192000" cy="809802"/>
          </a:xfrm>
          <a:prstGeom prst="rect">
            <a:avLst/>
          </a:prstGeom>
          <a:ln>
            <a:solidFill>
              <a:srgbClr val="00206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9513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08792CD1-7242-10C7-0525-4B67000D9E5C}"/>
              </a:ext>
            </a:extLst>
          </p:cNvPr>
          <p:cNvSpPr/>
          <p:nvPr/>
        </p:nvSpPr>
        <p:spPr>
          <a:xfrm rot="18222213">
            <a:off x="10501786" y="3057419"/>
            <a:ext cx="1720542" cy="1721964"/>
          </a:xfrm>
          <a:custGeom>
            <a:avLst/>
            <a:gdLst>
              <a:gd name="connsiteX0" fmla="*/ 735976 w 2371879"/>
              <a:gd name="connsiteY0" fmla="*/ 1728100 h 2369667"/>
              <a:gd name="connsiteX1" fmla="*/ 735976 w 2371879"/>
              <a:gd name="connsiteY1" fmla="*/ 2281929 h 2369667"/>
              <a:gd name="connsiteX2" fmla="*/ 735813 w 2371879"/>
              <a:gd name="connsiteY2" fmla="*/ 2281872 h 2369667"/>
              <a:gd name="connsiteX3" fmla="*/ 632147 w 2371879"/>
              <a:gd name="connsiteY3" fmla="*/ 2233494 h 2369667"/>
              <a:gd name="connsiteX4" fmla="*/ 612356 w 2371879"/>
              <a:gd name="connsiteY4" fmla="*/ 2221801 h 2369667"/>
              <a:gd name="connsiteX5" fmla="*/ 612357 w 2371879"/>
              <a:gd name="connsiteY5" fmla="*/ 1597467 h 2369667"/>
              <a:gd name="connsiteX6" fmla="*/ 687549 w 2371879"/>
              <a:gd name="connsiteY6" fmla="*/ 1688812 h 2369667"/>
              <a:gd name="connsiteX7" fmla="*/ 95949 w 2371879"/>
              <a:gd name="connsiteY7" fmla="*/ 719132 h 2369667"/>
              <a:gd name="connsiteX8" fmla="*/ 95948 w 2371879"/>
              <a:gd name="connsiteY8" fmla="*/ 1649949 h 2369667"/>
              <a:gd name="connsiteX9" fmla="*/ 86870 w 2371879"/>
              <a:gd name="connsiteY9" fmla="*/ 1630503 h 2369667"/>
              <a:gd name="connsiteX10" fmla="*/ 88751 w 2371879"/>
              <a:gd name="connsiteY10" fmla="*/ 734555 h 2369667"/>
              <a:gd name="connsiteX11" fmla="*/ 949319 w 2371879"/>
              <a:gd name="connsiteY11" fmla="*/ 1850243 h 2369667"/>
              <a:gd name="connsiteX12" fmla="*/ 949319 w 2371879"/>
              <a:gd name="connsiteY12" fmla="*/ 2346439 h 2369667"/>
              <a:gd name="connsiteX13" fmla="*/ 843259 w 2371879"/>
              <a:gd name="connsiteY13" fmla="*/ 2319937 h 2369667"/>
              <a:gd name="connsiteX14" fmla="*/ 825700 w 2371879"/>
              <a:gd name="connsiteY14" fmla="*/ 2313716 h 2369667"/>
              <a:gd name="connsiteX15" fmla="*/ 825699 w 2371879"/>
              <a:gd name="connsiteY15" fmla="*/ 1792380 h 2369667"/>
              <a:gd name="connsiteX16" fmla="*/ 916899 w 2371879"/>
              <a:gd name="connsiteY16" fmla="*/ 1840473 h 2369667"/>
              <a:gd name="connsiteX17" fmla="*/ 1162662 w 2371879"/>
              <a:gd name="connsiteY17" fmla="*/ 1891494 h 2369667"/>
              <a:gd name="connsiteX18" fmla="*/ 1162662 w 2371879"/>
              <a:gd name="connsiteY18" fmla="*/ 2369667 h 2369667"/>
              <a:gd name="connsiteX19" fmla="*/ 1066181 w 2371879"/>
              <a:gd name="connsiteY19" fmla="*/ 2364467 h 2369667"/>
              <a:gd name="connsiteX20" fmla="*/ 1039042 w 2371879"/>
              <a:gd name="connsiteY20" fmla="*/ 2360380 h 2369667"/>
              <a:gd name="connsiteX21" fmla="*/ 1039042 w 2371879"/>
              <a:gd name="connsiteY21" fmla="*/ 1877283 h 2369667"/>
              <a:gd name="connsiteX22" fmla="*/ 1047105 w 2371879"/>
              <a:gd name="connsiteY22" fmla="*/ 1879712 h 2369667"/>
              <a:gd name="connsiteX23" fmla="*/ 309291 w 2371879"/>
              <a:gd name="connsiteY23" fmla="*/ 387865 h 2369667"/>
              <a:gd name="connsiteX24" fmla="*/ 309290 w 2371879"/>
              <a:gd name="connsiteY24" fmla="*/ 1981228 h 2369667"/>
              <a:gd name="connsiteX25" fmla="*/ 271808 w 2371879"/>
              <a:gd name="connsiteY25" fmla="*/ 1940153 h 2369667"/>
              <a:gd name="connsiteX26" fmla="*/ 199438 w 2371879"/>
              <a:gd name="connsiteY26" fmla="*/ 1842686 h 2369667"/>
              <a:gd name="connsiteX27" fmla="*/ 185671 w 2371879"/>
              <a:gd name="connsiteY27" fmla="*/ 1819602 h 2369667"/>
              <a:gd name="connsiteX28" fmla="*/ 185671 w 2371879"/>
              <a:gd name="connsiteY28" fmla="*/ 548727 h 2369667"/>
              <a:gd name="connsiteX29" fmla="*/ 195655 w 2371879"/>
              <a:gd name="connsiteY29" fmla="*/ 531829 h 2369667"/>
              <a:gd name="connsiteX30" fmla="*/ 264164 w 2371879"/>
              <a:gd name="connsiteY30" fmla="*/ 438202 h 2369667"/>
              <a:gd name="connsiteX31" fmla="*/ 1376006 w 2371879"/>
              <a:gd name="connsiteY31" fmla="*/ 1864167 h 2369667"/>
              <a:gd name="connsiteX32" fmla="*/ 1376006 w 2371879"/>
              <a:gd name="connsiteY32" fmla="*/ 2354305 h 2369667"/>
              <a:gd name="connsiteX33" fmla="*/ 1294301 w 2371879"/>
              <a:gd name="connsiteY33" fmla="*/ 2365762 h 2369667"/>
              <a:gd name="connsiteX34" fmla="*/ 1252385 w 2371879"/>
              <a:gd name="connsiteY34" fmla="*/ 2367537 h 2369667"/>
              <a:gd name="connsiteX35" fmla="*/ 1252385 w 2371879"/>
              <a:gd name="connsiteY35" fmla="*/ 1887123 h 2369667"/>
              <a:gd name="connsiteX36" fmla="*/ 1318811 w 2371879"/>
              <a:gd name="connsiteY36" fmla="*/ 1881064 h 2369667"/>
              <a:gd name="connsiteX37" fmla="*/ 522633 w 2371879"/>
              <a:gd name="connsiteY37" fmla="*/ 202118 h 2369667"/>
              <a:gd name="connsiteX38" fmla="*/ 522633 w 2371879"/>
              <a:gd name="connsiteY38" fmla="*/ 940584 h 2369667"/>
              <a:gd name="connsiteX39" fmla="*/ 490910 w 2371879"/>
              <a:gd name="connsiteY39" fmla="*/ 1045846 h 2369667"/>
              <a:gd name="connsiteX40" fmla="*/ 489559 w 2371879"/>
              <a:gd name="connsiteY40" fmla="*/ 1317553 h 2369667"/>
              <a:gd name="connsiteX41" fmla="*/ 522633 w 2371879"/>
              <a:gd name="connsiteY41" fmla="*/ 1429511 h 2369667"/>
              <a:gd name="connsiteX42" fmla="*/ 522633 w 2371879"/>
              <a:gd name="connsiteY42" fmla="*/ 2167318 h 2369667"/>
              <a:gd name="connsiteX43" fmla="*/ 439460 w 2371879"/>
              <a:gd name="connsiteY43" fmla="*/ 2106459 h 2369667"/>
              <a:gd name="connsiteX44" fmla="*/ 399014 w 2371879"/>
              <a:gd name="connsiteY44" fmla="*/ 2070199 h 2369667"/>
              <a:gd name="connsiteX45" fmla="*/ 399014 w 2371879"/>
              <a:gd name="connsiteY45" fmla="*/ 299255 h 2369667"/>
              <a:gd name="connsiteX46" fmla="*/ 430470 w 2371879"/>
              <a:gd name="connsiteY46" fmla="*/ 270550 h 2369667"/>
              <a:gd name="connsiteX47" fmla="*/ 1589347 w 2371879"/>
              <a:gd name="connsiteY47" fmla="*/ 1765985 h 2369667"/>
              <a:gd name="connsiteX48" fmla="*/ 1589347 w 2371879"/>
              <a:gd name="connsiteY48" fmla="*/ 2298592 h 2369667"/>
              <a:gd name="connsiteX49" fmla="*/ 1521005 w 2371879"/>
              <a:gd name="connsiteY49" fmla="*/ 2322503 h 2369667"/>
              <a:gd name="connsiteX50" fmla="*/ 1465729 w 2371879"/>
              <a:gd name="connsiteY50" fmla="*/ 2335877 h 2369667"/>
              <a:gd name="connsiteX51" fmla="*/ 1465729 w 2371879"/>
              <a:gd name="connsiteY51" fmla="*/ 1834529 h 2369667"/>
              <a:gd name="connsiteX52" fmla="*/ 1579229 w 2371879"/>
              <a:gd name="connsiteY52" fmla="*/ 1774315 h 2369667"/>
              <a:gd name="connsiteX53" fmla="*/ 735976 w 2371879"/>
              <a:gd name="connsiteY53" fmla="*/ 87546 h 2369667"/>
              <a:gd name="connsiteX54" fmla="*/ 735976 w 2371879"/>
              <a:gd name="connsiteY54" fmla="*/ 641703 h 2369667"/>
              <a:gd name="connsiteX55" fmla="*/ 681811 w 2371879"/>
              <a:gd name="connsiteY55" fmla="*/ 686291 h 2369667"/>
              <a:gd name="connsiteX56" fmla="*/ 612357 w 2371879"/>
              <a:gd name="connsiteY56" fmla="*/ 771902 h 2369667"/>
              <a:gd name="connsiteX57" fmla="*/ 612357 w 2371879"/>
              <a:gd name="connsiteY57" fmla="*/ 147830 h 2369667"/>
              <a:gd name="connsiteX58" fmla="*/ 632198 w 2371879"/>
              <a:gd name="connsiteY58" fmla="*/ 135996 h 2369667"/>
              <a:gd name="connsiteX59" fmla="*/ 1802690 w 2371879"/>
              <a:gd name="connsiteY59" fmla="*/ 1527757 h 2369667"/>
              <a:gd name="connsiteX60" fmla="*/ 1802690 w 2371879"/>
              <a:gd name="connsiteY60" fmla="*/ 2195789 h 2369667"/>
              <a:gd name="connsiteX61" fmla="*/ 1739683 w 2371879"/>
              <a:gd name="connsiteY61" fmla="*/ 2233368 h 2369667"/>
              <a:gd name="connsiteX62" fmla="*/ 1679070 w 2371879"/>
              <a:gd name="connsiteY62" fmla="*/ 2261666 h 2369667"/>
              <a:gd name="connsiteX63" fmla="*/ 1679071 w 2371879"/>
              <a:gd name="connsiteY63" fmla="*/ 1692128 h 2369667"/>
              <a:gd name="connsiteX64" fmla="*/ 1690070 w 2371879"/>
              <a:gd name="connsiteY64" fmla="*/ 1683074 h 2369667"/>
              <a:gd name="connsiteX65" fmla="*/ 1777834 w 2371879"/>
              <a:gd name="connsiteY65" fmla="*/ 1574892 h 2369667"/>
              <a:gd name="connsiteX66" fmla="*/ 949319 w 2371879"/>
              <a:gd name="connsiteY66" fmla="*/ 23044 h 2369667"/>
              <a:gd name="connsiteX67" fmla="*/ 949319 w 2371879"/>
              <a:gd name="connsiteY67" fmla="*/ 518951 h 2369667"/>
              <a:gd name="connsiteX68" fmla="*/ 919473 w 2371879"/>
              <a:gd name="connsiteY68" fmla="*/ 527768 h 2369667"/>
              <a:gd name="connsiteX69" fmla="*/ 825700 w 2371879"/>
              <a:gd name="connsiteY69" fmla="*/ 577517 h 2369667"/>
              <a:gd name="connsiteX70" fmla="*/ 825700 w 2371879"/>
              <a:gd name="connsiteY70" fmla="*/ 55670 h 2369667"/>
              <a:gd name="connsiteX71" fmla="*/ 850875 w 2371879"/>
              <a:gd name="connsiteY71" fmla="*/ 46861 h 2369667"/>
              <a:gd name="connsiteX72" fmla="*/ 1162662 w 2371879"/>
              <a:gd name="connsiteY72" fmla="*/ 0 h 2369667"/>
              <a:gd name="connsiteX73" fmla="*/ 1162662 w 2371879"/>
              <a:gd name="connsiteY73" fmla="*/ 478305 h 2369667"/>
              <a:gd name="connsiteX74" fmla="*/ 1053070 w 2371879"/>
              <a:gd name="connsiteY74" fmla="*/ 488300 h 2369667"/>
              <a:gd name="connsiteX75" fmla="*/ 1039042 w 2371879"/>
              <a:gd name="connsiteY75" fmla="*/ 492445 h 2369667"/>
              <a:gd name="connsiteX76" fmla="*/ 1039042 w 2371879"/>
              <a:gd name="connsiteY76" fmla="*/ 9006 h 2369667"/>
              <a:gd name="connsiteX77" fmla="*/ 1077580 w 2371879"/>
              <a:gd name="connsiteY77" fmla="*/ 3602 h 2369667"/>
              <a:gd name="connsiteX78" fmla="*/ 1376005 w 2371879"/>
              <a:gd name="connsiteY78" fmla="*/ 15484 h 2369667"/>
              <a:gd name="connsiteX79" fmla="*/ 1376005 w 2371879"/>
              <a:gd name="connsiteY79" fmla="*/ 505091 h 2369667"/>
              <a:gd name="connsiteX80" fmla="*/ 1324776 w 2371879"/>
              <a:gd name="connsiteY80" fmla="*/ 489652 h 2369667"/>
              <a:gd name="connsiteX81" fmla="*/ 1252385 w 2371879"/>
              <a:gd name="connsiteY81" fmla="*/ 482271 h 2369667"/>
              <a:gd name="connsiteX82" fmla="*/ 1252385 w 2371879"/>
              <a:gd name="connsiteY82" fmla="*/ 2025 h 2369667"/>
              <a:gd name="connsiteX83" fmla="*/ 1305700 w 2371879"/>
              <a:gd name="connsiteY83" fmla="*/ 4898 h 2369667"/>
              <a:gd name="connsiteX84" fmla="*/ 1589347 w 2371879"/>
              <a:gd name="connsiteY84" fmla="*/ 70941 h 2369667"/>
              <a:gd name="connsiteX85" fmla="*/ 1589347 w 2371879"/>
              <a:gd name="connsiteY85" fmla="*/ 603495 h 2369667"/>
              <a:gd name="connsiteX86" fmla="*/ 1576151 w 2371879"/>
              <a:gd name="connsiteY86" fmla="*/ 592789 h 2369667"/>
              <a:gd name="connsiteX87" fmla="*/ 1465729 w 2371879"/>
              <a:gd name="connsiteY87" fmla="*/ 534560 h 2369667"/>
              <a:gd name="connsiteX88" fmla="*/ 1465728 w 2371879"/>
              <a:gd name="connsiteY88" fmla="*/ 33712 h 2369667"/>
              <a:gd name="connsiteX89" fmla="*/ 1528622 w 2371879"/>
              <a:gd name="connsiteY89" fmla="*/ 49428 h 2369667"/>
              <a:gd name="connsiteX90" fmla="*/ 1802690 w 2371879"/>
              <a:gd name="connsiteY90" fmla="*/ 173067 h 2369667"/>
              <a:gd name="connsiteX91" fmla="*/ 1802690 w 2371879"/>
              <a:gd name="connsiteY91" fmla="*/ 842508 h 2369667"/>
              <a:gd name="connsiteX92" fmla="*/ 1775573 w 2371879"/>
              <a:gd name="connsiteY92" fmla="*/ 791394 h 2369667"/>
              <a:gd name="connsiteX93" fmla="*/ 1684332 w 2371879"/>
              <a:gd name="connsiteY93" fmla="*/ 680552 h 2369667"/>
              <a:gd name="connsiteX94" fmla="*/ 1679071 w 2371879"/>
              <a:gd name="connsiteY94" fmla="*/ 676284 h 2369667"/>
              <a:gd name="connsiteX95" fmla="*/ 1679071 w 2371879"/>
              <a:gd name="connsiteY95" fmla="*/ 107561 h 2369667"/>
              <a:gd name="connsiteX96" fmla="*/ 1739734 w 2371879"/>
              <a:gd name="connsiteY96" fmla="*/ 135871 h 2369667"/>
              <a:gd name="connsiteX97" fmla="*/ 2319100 w 2371879"/>
              <a:gd name="connsiteY97" fmla="*/ 836293 h 2369667"/>
              <a:gd name="connsiteX98" fmla="*/ 2323761 w 2371879"/>
              <a:gd name="connsiteY98" fmla="*/ 849617 h 2369667"/>
              <a:gd name="connsiteX99" fmla="*/ 2321195 w 2371879"/>
              <a:gd name="connsiteY99" fmla="*/ 1527364 h 2369667"/>
              <a:gd name="connsiteX100" fmla="*/ 2319100 w 2371879"/>
              <a:gd name="connsiteY100" fmla="*/ 1533277 h 2369667"/>
              <a:gd name="connsiteX101" fmla="*/ 2016033 w 2371879"/>
              <a:gd name="connsiteY101" fmla="*/ 337865 h 2369667"/>
              <a:gd name="connsiteX102" fmla="*/ 2016033 w 2371879"/>
              <a:gd name="connsiteY102" fmla="*/ 2030720 h 2369667"/>
              <a:gd name="connsiteX103" fmla="*/ 1941411 w 2371879"/>
              <a:gd name="connsiteY103" fmla="*/ 2098814 h 2369667"/>
              <a:gd name="connsiteX104" fmla="*/ 1892414 w 2371879"/>
              <a:gd name="connsiteY104" fmla="*/ 2135195 h 2369667"/>
              <a:gd name="connsiteX105" fmla="*/ 1892414 w 2371879"/>
              <a:gd name="connsiteY105" fmla="*/ 1211280 h 2369667"/>
              <a:gd name="connsiteX106" fmla="*/ 1894764 w 2371879"/>
              <a:gd name="connsiteY106" fmla="*/ 1188230 h 2369667"/>
              <a:gd name="connsiteX107" fmla="*/ 1892414 w 2371879"/>
              <a:gd name="connsiteY107" fmla="*/ 1162463 h 2369667"/>
              <a:gd name="connsiteX108" fmla="*/ 1892414 w 2371879"/>
              <a:gd name="connsiteY108" fmla="*/ 233632 h 2369667"/>
              <a:gd name="connsiteX109" fmla="*/ 1932421 w 2371879"/>
              <a:gd name="connsiteY109" fmla="*/ 262906 h 2369667"/>
              <a:gd name="connsiteX110" fmla="*/ 2172442 w 2371879"/>
              <a:gd name="connsiteY110" fmla="*/ 526679 h 2369667"/>
              <a:gd name="connsiteX111" fmla="*/ 2229376 w 2371879"/>
              <a:gd name="connsiteY111" fmla="*/ 622137 h 2369667"/>
              <a:gd name="connsiteX112" fmla="*/ 2229376 w 2371879"/>
              <a:gd name="connsiteY112" fmla="*/ 1747575 h 2369667"/>
              <a:gd name="connsiteX113" fmla="*/ 2176226 w 2371879"/>
              <a:gd name="connsiteY113" fmla="*/ 1837536 h 2369667"/>
              <a:gd name="connsiteX114" fmla="*/ 2107717 w 2371879"/>
              <a:gd name="connsiteY114" fmla="*/ 1931163 h 2369667"/>
              <a:gd name="connsiteX115" fmla="*/ 2105756 w 2371879"/>
              <a:gd name="connsiteY115" fmla="*/ 1933350 h 2369667"/>
              <a:gd name="connsiteX116" fmla="*/ 2105756 w 2371879"/>
              <a:gd name="connsiteY116" fmla="*/ 436868 h 236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371879" h="2369667">
                <a:moveTo>
                  <a:pt x="735976" y="1728100"/>
                </a:moveTo>
                <a:lnTo>
                  <a:pt x="735976" y="2281929"/>
                </a:lnTo>
                <a:lnTo>
                  <a:pt x="735813" y="2281872"/>
                </a:lnTo>
                <a:cubicBezTo>
                  <a:pt x="700582" y="2267455"/>
                  <a:pt x="665981" y="2251320"/>
                  <a:pt x="632147" y="2233494"/>
                </a:cubicBezTo>
                <a:lnTo>
                  <a:pt x="612356" y="2221801"/>
                </a:lnTo>
                <a:lnTo>
                  <a:pt x="612357" y="1597467"/>
                </a:lnTo>
                <a:lnTo>
                  <a:pt x="687549" y="1688812"/>
                </a:lnTo>
                <a:close/>
                <a:moveTo>
                  <a:pt x="95949" y="719132"/>
                </a:moveTo>
                <a:lnTo>
                  <a:pt x="95948" y="1649949"/>
                </a:lnTo>
                <a:lnTo>
                  <a:pt x="86870" y="1630503"/>
                </a:lnTo>
                <a:cubicBezTo>
                  <a:pt x="-31904" y="1338566"/>
                  <a:pt x="-26579" y="1016404"/>
                  <a:pt x="88751" y="734555"/>
                </a:cubicBezTo>
                <a:close/>
                <a:moveTo>
                  <a:pt x="949319" y="1850243"/>
                </a:moveTo>
                <a:lnTo>
                  <a:pt x="949319" y="2346439"/>
                </a:lnTo>
                <a:lnTo>
                  <a:pt x="843259" y="2319937"/>
                </a:lnTo>
                <a:lnTo>
                  <a:pt x="825700" y="2313716"/>
                </a:lnTo>
                <a:lnTo>
                  <a:pt x="825699" y="1792380"/>
                </a:lnTo>
                <a:lnTo>
                  <a:pt x="916899" y="1840473"/>
                </a:lnTo>
                <a:close/>
                <a:moveTo>
                  <a:pt x="1162662" y="1891494"/>
                </a:moveTo>
                <a:lnTo>
                  <a:pt x="1162662" y="2369667"/>
                </a:lnTo>
                <a:lnTo>
                  <a:pt x="1066181" y="2364467"/>
                </a:lnTo>
                <a:lnTo>
                  <a:pt x="1039042" y="2360380"/>
                </a:lnTo>
                <a:lnTo>
                  <a:pt x="1039042" y="1877283"/>
                </a:lnTo>
                <a:lnTo>
                  <a:pt x="1047105" y="1879712"/>
                </a:lnTo>
                <a:close/>
                <a:moveTo>
                  <a:pt x="309291" y="387865"/>
                </a:moveTo>
                <a:lnTo>
                  <a:pt x="309290" y="1981228"/>
                </a:lnTo>
                <a:lnTo>
                  <a:pt x="271808" y="1940153"/>
                </a:lnTo>
                <a:cubicBezTo>
                  <a:pt x="246321" y="1909236"/>
                  <a:pt x="222151" y="1876737"/>
                  <a:pt x="199438" y="1842686"/>
                </a:cubicBezTo>
                <a:lnTo>
                  <a:pt x="185671" y="1819602"/>
                </a:lnTo>
                <a:lnTo>
                  <a:pt x="185671" y="548727"/>
                </a:lnTo>
                <a:lnTo>
                  <a:pt x="195655" y="531829"/>
                </a:lnTo>
                <a:cubicBezTo>
                  <a:pt x="216837" y="499668"/>
                  <a:pt x="239682" y="468413"/>
                  <a:pt x="264164" y="438202"/>
                </a:cubicBezTo>
                <a:close/>
                <a:moveTo>
                  <a:pt x="1376006" y="1864167"/>
                </a:moveTo>
                <a:lnTo>
                  <a:pt x="1376006" y="2354305"/>
                </a:lnTo>
                <a:lnTo>
                  <a:pt x="1294301" y="2365762"/>
                </a:lnTo>
                <a:lnTo>
                  <a:pt x="1252385" y="2367537"/>
                </a:lnTo>
                <a:lnTo>
                  <a:pt x="1252385" y="1887123"/>
                </a:lnTo>
                <a:lnTo>
                  <a:pt x="1318811" y="1881064"/>
                </a:lnTo>
                <a:close/>
                <a:moveTo>
                  <a:pt x="522633" y="202118"/>
                </a:moveTo>
                <a:lnTo>
                  <a:pt x="522633" y="940584"/>
                </a:lnTo>
                <a:lnTo>
                  <a:pt x="490910" y="1045846"/>
                </a:lnTo>
                <a:cubicBezTo>
                  <a:pt x="473145" y="1134783"/>
                  <a:pt x="472343" y="1227109"/>
                  <a:pt x="489559" y="1317553"/>
                </a:cubicBezTo>
                <a:lnTo>
                  <a:pt x="522633" y="1429511"/>
                </a:lnTo>
                <a:lnTo>
                  <a:pt x="522633" y="2167318"/>
                </a:lnTo>
                <a:lnTo>
                  <a:pt x="439460" y="2106459"/>
                </a:lnTo>
                <a:lnTo>
                  <a:pt x="399014" y="2070199"/>
                </a:lnTo>
                <a:lnTo>
                  <a:pt x="399014" y="299255"/>
                </a:lnTo>
                <a:lnTo>
                  <a:pt x="430470" y="270550"/>
                </a:lnTo>
                <a:close/>
                <a:moveTo>
                  <a:pt x="1589347" y="1765985"/>
                </a:moveTo>
                <a:lnTo>
                  <a:pt x="1589347" y="2298592"/>
                </a:lnTo>
                <a:lnTo>
                  <a:pt x="1521005" y="2322503"/>
                </a:lnTo>
                <a:lnTo>
                  <a:pt x="1465729" y="2335877"/>
                </a:lnTo>
                <a:lnTo>
                  <a:pt x="1465729" y="1834529"/>
                </a:lnTo>
                <a:lnTo>
                  <a:pt x="1579229" y="1774315"/>
                </a:lnTo>
                <a:close/>
                <a:moveTo>
                  <a:pt x="735976" y="87546"/>
                </a:moveTo>
                <a:lnTo>
                  <a:pt x="735976" y="641703"/>
                </a:lnTo>
                <a:lnTo>
                  <a:pt x="681811" y="686291"/>
                </a:lnTo>
                <a:lnTo>
                  <a:pt x="612357" y="771902"/>
                </a:lnTo>
                <a:lnTo>
                  <a:pt x="612357" y="147830"/>
                </a:lnTo>
                <a:lnTo>
                  <a:pt x="632198" y="135996"/>
                </a:lnTo>
                <a:close/>
                <a:moveTo>
                  <a:pt x="1802690" y="1527757"/>
                </a:moveTo>
                <a:lnTo>
                  <a:pt x="1802690" y="2195789"/>
                </a:lnTo>
                <a:lnTo>
                  <a:pt x="1739683" y="2233368"/>
                </a:lnTo>
                <a:lnTo>
                  <a:pt x="1679070" y="2261666"/>
                </a:lnTo>
                <a:lnTo>
                  <a:pt x="1679071" y="1692128"/>
                </a:lnTo>
                <a:lnTo>
                  <a:pt x="1690070" y="1683074"/>
                </a:lnTo>
                <a:cubicBezTo>
                  <a:pt x="1723215" y="1649617"/>
                  <a:pt x="1752513" y="1613337"/>
                  <a:pt x="1777834" y="1574892"/>
                </a:cubicBezTo>
                <a:close/>
                <a:moveTo>
                  <a:pt x="949319" y="23044"/>
                </a:moveTo>
                <a:lnTo>
                  <a:pt x="949319" y="518951"/>
                </a:lnTo>
                <a:lnTo>
                  <a:pt x="919473" y="527768"/>
                </a:lnTo>
                <a:lnTo>
                  <a:pt x="825700" y="577517"/>
                </a:lnTo>
                <a:lnTo>
                  <a:pt x="825700" y="55670"/>
                </a:lnTo>
                <a:lnTo>
                  <a:pt x="850875" y="46861"/>
                </a:lnTo>
                <a:close/>
                <a:moveTo>
                  <a:pt x="1162662" y="0"/>
                </a:moveTo>
                <a:lnTo>
                  <a:pt x="1162662" y="478305"/>
                </a:lnTo>
                <a:lnTo>
                  <a:pt x="1053070" y="488300"/>
                </a:lnTo>
                <a:lnTo>
                  <a:pt x="1039042" y="492445"/>
                </a:lnTo>
                <a:lnTo>
                  <a:pt x="1039042" y="9006"/>
                </a:lnTo>
                <a:lnTo>
                  <a:pt x="1077580" y="3602"/>
                </a:lnTo>
                <a:close/>
                <a:moveTo>
                  <a:pt x="1376005" y="15484"/>
                </a:moveTo>
                <a:lnTo>
                  <a:pt x="1376005" y="505091"/>
                </a:lnTo>
                <a:lnTo>
                  <a:pt x="1324776" y="489652"/>
                </a:lnTo>
                <a:lnTo>
                  <a:pt x="1252385" y="482271"/>
                </a:lnTo>
                <a:lnTo>
                  <a:pt x="1252385" y="2025"/>
                </a:lnTo>
                <a:lnTo>
                  <a:pt x="1305700" y="4898"/>
                </a:lnTo>
                <a:close/>
                <a:moveTo>
                  <a:pt x="1589347" y="70941"/>
                </a:moveTo>
                <a:lnTo>
                  <a:pt x="1589347" y="603495"/>
                </a:lnTo>
                <a:lnTo>
                  <a:pt x="1576151" y="592789"/>
                </a:lnTo>
                <a:lnTo>
                  <a:pt x="1465729" y="534560"/>
                </a:lnTo>
                <a:lnTo>
                  <a:pt x="1465728" y="33712"/>
                </a:lnTo>
                <a:lnTo>
                  <a:pt x="1528622" y="49428"/>
                </a:lnTo>
                <a:close/>
                <a:moveTo>
                  <a:pt x="1802690" y="173067"/>
                </a:moveTo>
                <a:lnTo>
                  <a:pt x="1802690" y="842508"/>
                </a:lnTo>
                <a:lnTo>
                  <a:pt x="1775573" y="791394"/>
                </a:lnTo>
                <a:cubicBezTo>
                  <a:pt x="1748422" y="750688"/>
                  <a:pt x="1717789" y="713697"/>
                  <a:pt x="1684332" y="680552"/>
                </a:cubicBezTo>
                <a:lnTo>
                  <a:pt x="1679071" y="676284"/>
                </a:lnTo>
                <a:lnTo>
                  <a:pt x="1679071" y="107561"/>
                </a:lnTo>
                <a:lnTo>
                  <a:pt x="1739734" y="135871"/>
                </a:lnTo>
                <a:close/>
                <a:moveTo>
                  <a:pt x="2319100" y="836293"/>
                </a:moveTo>
                <a:lnTo>
                  <a:pt x="2323761" y="849617"/>
                </a:lnTo>
                <a:cubicBezTo>
                  <a:pt x="2389738" y="1073410"/>
                  <a:pt x="2386901" y="1309245"/>
                  <a:pt x="2321195" y="1527364"/>
                </a:cubicBezTo>
                <a:lnTo>
                  <a:pt x="2319100" y="1533277"/>
                </a:lnTo>
                <a:close/>
                <a:moveTo>
                  <a:pt x="2016033" y="337865"/>
                </a:moveTo>
                <a:lnTo>
                  <a:pt x="2016033" y="2030720"/>
                </a:lnTo>
                <a:lnTo>
                  <a:pt x="1941411" y="2098814"/>
                </a:lnTo>
                <a:lnTo>
                  <a:pt x="1892414" y="2135195"/>
                </a:lnTo>
                <a:lnTo>
                  <a:pt x="1892414" y="1211280"/>
                </a:lnTo>
                <a:lnTo>
                  <a:pt x="1894764" y="1188230"/>
                </a:lnTo>
                <a:lnTo>
                  <a:pt x="1892414" y="1162463"/>
                </a:lnTo>
                <a:lnTo>
                  <a:pt x="1892414" y="233632"/>
                </a:lnTo>
                <a:lnTo>
                  <a:pt x="1932421" y="262906"/>
                </a:lnTo>
                <a:close/>
                <a:moveTo>
                  <a:pt x="2172442" y="526679"/>
                </a:moveTo>
                <a:lnTo>
                  <a:pt x="2229376" y="622137"/>
                </a:lnTo>
                <a:lnTo>
                  <a:pt x="2229376" y="1747575"/>
                </a:lnTo>
                <a:lnTo>
                  <a:pt x="2176226" y="1837536"/>
                </a:lnTo>
                <a:cubicBezTo>
                  <a:pt x="2155044" y="1869696"/>
                  <a:pt x="2132198" y="1900951"/>
                  <a:pt x="2107717" y="1931163"/>
                </a:cubicBezTo>
                <a:lnTo>
                  <a:pt x="2105756" y="1933350"/>
                </a:lnTo>
                <a:lnTo>
                  <a:pt x="2105756" y="436868"/>
                </a:lnTo>
                <a:close/>
              </a:path>
            </a:pathLst>
          </a:custGeom>
          <a:solidFill>
            <a:srgbClr val="4F831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228554"/>
            <a:r>
              <a:rPr lang="en-ID">
                <a:solidFill>
                  <a:srgbClr val="FFFFFF"/>
                </a:solidFill>
                <a:latin typeface="Calibri" panose="020F0502020204030204"/>
              </a:rPr>
              <a:t>            </a:t>
            </a:r>
            <a:endParaRPr lang="en-US">
              <a:solidFill>
                <a:srgbClr val="FFFFFF"/>
              </a:solidFill>
              <a:latin typeface="Calibri" panose="020F0502020204030204"/>
            </a:endParaRPr>
          </a:p>
        </p:txBody>
      </p:sp>
      <p:sp>
        <p:nvSpPr>
          <p:cNvPr id="234" name="Freeform: Shape 233">
            <a:extLst>
              <a:ext uri="{FF2B5EF4-FFF2-40B4-BE49-F238E27FC236}">
                <a16:creationId xmlns:a16="http://schemas.microsoft.com/office/drawing/2014/main" id="{9B2F8E5A-95D2-4101-9DAE-569ABB714E38}"/>
              </a:ext>
            </a:extLst>
          </p:cNvPr>
          <p:cNvSpPr/>
          <p:nvPr/>
        </p:nvSpPr>
        <p:spPr>
          <a:xfrm rot="18222213">
            <a:off x="10419674" y="-28079"/>
            <a:ext cx="1720542" cy="1721964"/>
          </a:xfrm>
          <a:custGeom>
            <a:avLst/>
            <a:gdLst>
              <a:gd name="connsiteX0" fmla="*/ 735976 w 2371879"/>
              <a:gd name="connsiteY0" fmla="*/ 1728100 h 2369667"/>
              <a:gd name="connsiteX1" fmla="*/ 735976 w 2371879"/>
              <a:gd name="connsiteY1" fmla="*/ 2281929 h 2369667"/>
              <a:gd name="connsiteX2" fmla="*/ 735813 w 2371879"/>
              <a:gd name="connsiteY2" fmla="*/ 2281872 h 2369667"/>
              <a:gd name="connsiteX3" fmla="*/ 632147 w 2371879"/>
              <a:gd name="connsiteY3" fmla="*/ 2233494 h 2369667"/>
              <a:gd name="connsiteX4" fmla="*/ 612356 w 2371879"/>
              <a:gd name="connsiteY4" fmla="*/ 2221801 h 2369667"/>
              <a:gd name="connsiteX5" fmla="*/ 612357 w 2371879"/>
              <a:gd name="connsiteY5" fmla="*/ 1597467 h 2369667"/>
              <a:gd name="connsiteX6" fmla="*/ 687549 w 2371879"/>
              <a:gd name="connsiteY6" fmla="*/ 1688812 h 2369667"/>
              <a:gd name="connsiteX7" fmla="*/ 95949 w 2371879"/>
              <a:gd name="connsiteY7" fmla="*/ 719132 h 2369667"/>
              <a:gd name="connsiteX8" fmla="*/ 95948 w 2371879"/>
              <a:gd name="connsiteY8" fmla="*/ 1649949 h 2369667"/>
              <a:gd name="connsiteX9" fmla="*/ 86870 w 2371879"/>
              <a:gd name="connsiteY9" fmla="*/ 1630503 h 2369667"/>
              <a:gd name="connsiteX10" fmla="*/ 88751 w 2371879"/>
              <a:gd name="connsiteY10" fmla="*/ 734555 h 2369667"/>
              <a:gd name="connsiteX11" fmla="*/ 949319 w 2371879"/>
              <a:gd name="connsiteY11" fmla="*/ 1850243 h 2369667"/>
              <a:gd name="connsiteX12" fmla="*/ 949319 w 2371879"/>
              <a:gd name="connsiteY12" fmla="*/ 2346439 h 2369667"/>
              <a:gd name="connsiteX13" fmla="*/ 843259 w 2371879"/>
              <a:gd name="connsiteY13" fmla="*/ 2319937 h 2369667"/>
              <a:gd name="connsiteX14" fmla="*/ 825700 w 2371879"/>
              <a:gd name="connsiteY14" fmla="*/ 2313716 h 2369667"/>
              <a:gd name="connsiteX15" fmla="*/ 825699 w 2371879"/>
              <a:gd name="connsiteY15" fmla="*/ 1792380 h 2369667"/>
              <a:gd name="connsiteX16" fmla="*/ 916899 w 2371879"/>
              <a:gd name="connsiteY16" fmla="*/ 1840473 h 2369667"/>
              <a:gd name="connsiteX17" fmla="*/ 1162662 w 2371879"/>
              <a:gd name="connsiteY17" fmla="*/ 1891494 h 2369667"/>
              <a:gd name="connsiteX18" fmla="*/ 1162662 w 2371879"/>
              <a:gd name="connsiteY18" fmla="*/ 2369667 h 2369667"/>
              <a:gd name="connsiteX19" fmla="*/ 1066181 w 2371879"/>
              <a:gd name="connsiteY19" fmla="*/ 2364467 h 2369667"/>
              <a:gd name="connsiteX20" fmla="*/ 1039042 w 2371879"/>
              <a:gd name="connsiteY20" fmla="*/ 2360380 h 2369667"/>
              <a:gd name="connsiteX21" fmla="*/ 1039042 w 2371879"/>
              <a:gd name="connsiteY21" fmla="*/ 1877283 h 2369667"/>
              <a:gd name="connsiteX22" fmla="*/ 1047105 w 2371879"/>
              <a:gd name="connsiteY22" fmla="*/ 1879712 h 2369667"/>
              <a:gd name="connsiteX23" fmla="*/ 309291 w 2371879"/>
              <a:gd name="connsiteY23" fmla="*/ 387865 h 2369667"/>
              <a:gd name="connsiteX24" fmla="*/ 309290 w 2371879"/>
              <a:gd name="connsiteY24" fmla="*/ 1981228 h 2369667"/>
              <a:gd name="connsiteX25" fmla="*/ 271808 w 2371879"/>
              <a:gd name="connsiteY25" fmla="*/ 1940153 h 2369667"/>
              <a:gd name="connsiteX26" fmla="*/ 199438 w 2371879"/>
              <a:gd name="connsiteY26" fmla="*/ 1842686 h 2369667"/>
              <a:gd name="connsiteX27" fmla="*/ 185671 w 2371879"/>
              <a:gd name="connsiteY27" fmla="*/ 1819602 h 2369667"/>
              <a:gd name="connsiteX28" fmla="*/ 185671 w 2371879"/>
              <a:gd name="connsiteY28" fmla="*/ 548727 h 2369667"/>
              <a:gd name="connsiteX29" fmla="*/ 195655 w 2371879"/>
              <a:gd name="connsiteY29" fmla="*/ 531829 h 2369667"/>
              <a:gd name="connsiteX30" fmla="*/ 264164 w 2371879"/>
              <a:gd name="connsiteY30" fmla="*/ 438202 h 2369667"/>
              <a:gd name="connsiteX31" fmla="*/ 1376006 w 2371879"/>
              <a:gd name="connsiteY31" fmla="*/ 1864167 h 2369667"/>
              <a:gd name="connsiteX32" fmla="*/ 1376006 w 2371879"/>
              <a:gd name="connsiteY32" fmla="*/ 2354305 h 2369667"/>
              <a:gd name="connsiteX33" fmla="*/ 1294301 w 2371879"/>
              <a:gd name="connsiteY33" fmla="*/ 2365762 h 2369667"/>
              <a:gd name="connsiteX34" fmla="*/ 1252385 w 2371879"/>
              <a:gd name="connsiteY34" fmla="*/ 2367537 h 2369667"/>
              <a:gd name="connsiteX35" fmla="*/ 1252385 w 2371879"/>
              <a:gd name="connsiteY35" fmla="*/ 1887123 h 2369667"/>
              <a:gd name="connsiteX36" fmla="*/ 1318811 w 2371879"/>
              <a:gd name="connsiteY36" fmla="*/ 1881064 h 2369667"/>
              <a:gd name="connsiteX37" fmla="*/ 522633 w 2371879"/>
              <a:gd name="connsiteY37" fmla="*/ 202118 h 2369667"/>
              <a:gd name="connsiteX38" fmla="*/ 522633 w 2371879"/>
              <a:gd name="connsiteY38" fmla="*/ 940584 h 2369667"/>
              <a:gd name="connsiteX39" fmla="*/ 490910 w 2371879"/>
              <a:gd name="connsiteY39" fmla="*/ 1045846 h 2369667"/>
              <a:gd name="connsiteX40" fmla="*/ 489559 w 2371879"/>
              <a:gd name="connsiteY40" fmla="*/ 1317553 h 2369667"/>
              <a:gd name="connsiteX41" fmla="*/ 522633 w 2371879"/>
              <a:gd name="connsiteY41" fmla="*/ 1429511 h 2369667"/>
              <a:gd name="connsiteX42" fmla="*/ 522633 w 2371879"/>
              <a:gd name="connsiteY42" fmla="*/ 2167318 h 2369667"/>
              <a:gd name="connsiteX43" fmla="*/ 439460 w 2371879"/>
              <a:gd name="connsiteY43" fmla="*/ 2106459 h 2369667"/>
              <a:gd name="connsiteX44" fmla="*/ 399014 w 2371879"/>
              <a:gd name="connsiteY44" fmla="*/ 2070199 h 2369667"/>
              <a:gd name="connsiteX45" fmla="*/ 399014 w 2371879"/>
              <a:gd name="connsiteY45" fmla="*/ 299255 h 2369667"/>
              <a:gd name="connsiteX46" fmla="*/ 430470 w 2371879"/>
              <a:gd name="connsiteY46" fmla="*/ 270550 h 2369667"/>
              <a:gd name="connsiteX47" fmla="*/ 1589347 w 2371879"/>
              <a:gd name="connsiteY47" fmla="*/ 1765985 h 2369667"/>
              <a:gd name="connsiteX48" fmla="*/ 1589347 w 2371879"/>
              <a:gd name="connsiteY48" fmla="*/ 2298592 h 2369667"/>
              <a:gd name="connsiteX49" fmla="*/ 1521005 w 2371879"/>
              <a:gd name="connsiteY49" fmla="*/ 2322503 h 2369667"/>
              <a:gd name="connsiteX50" fmla="*/ 1465729 w 2371879"/>
              <a:gd name="connsiteY50" fmla="*/ 2335877 h 2369667"/>
              <a:gd name="connsiteX51" fmla="*/ 1465729 w 2371879"/>
              <a:gd name="connsiteY51" fmla="*/ 1834529 h 2369667"/>
              <a:gd name="connsiteX52" fmla="*/ 1579229 w 2371879"/>
              <a:gd name="connsiteY52" fmla="*/ 1774315 h 2369667"/>
              <a:gd name="connsiteX53" fmla="*/ 735976 w 2371879"/>
              <a:gd name="connsiteY53" fmla="*/ 87546 h 2369667"/>
              <a:gd name="connsiteX54" fmla="*/ 735976 w 2371879"/>
              <a:gd name="connsiteY54" fmla="*/ 641703 h 2369667"/>
              <a:gd name="connsiteX55" fmla="*/ 681811 w 2371879"/>
              <a:gd name="connsiteY55" fmla="*/ 686291 h 2369667"/>
              <a:gd name="connsiteX56" fmla="*/ 612357 w 2371879"/>
              <a:gd name="connsiteY56" fmla="*/ 771902 h 2369667"/>
              <a:gd name="connsiteX57" fmla="*/ 612357 w 2371879"/>
              <a:gd name="connsiteY57" fmla="*/ 147830 h 2369667"/>
              <a:gd name="connsiteX58" fmla="*/ 632198 w 2371879"/>
              <a:gd name="connsiteY58" fmla="*/ 135996 h 2369667"/>
              <a:gd name="connsiteX59" fmla="*/ 1802690 w 2371879"/>
              <a:gd name="connsiteY59" fmla="*/ 1527757 h 2369667"/>
              <a:gd name="connsiteX60" fmla="*/ 1802690 w 2371879"/>
              <a:gd name="connsiteY60" fmla="*/ 2195789 h 2369667"/>
              <a:gd name="connsiteX61" fmla="*/ 1739683 w 2371879"/>
              <a:gd name="connsiteY61" fmla="*/ 2233368 h 2369667"/>
              <a:gd name="connsiteX62" fmla="*/ 1679070 w 2371879"/>
              <a:gd name="connsiteY62" fmla="*/ 2261666 h 2369667"/>
              <a:gd name="connsiteX63" fmla="*/ 1679071 w 2371879"/>
              <a:gd name="connsiteY63" fmla="*/ 1692128 h 2369667"/>
              <a:gd name="connsiteX64" fmla="*/ 1690070 w 2371879"/>
              <a:gd name="connsiteY64" fmla="*/ 1683074 h 2369667"/>
              <a:gd name="connsiteX65" fmla="*/ 1777834 w 2371879"/>
              <a:gd name="connsiteY65" fmla="*/ 1574892 h 2369667"/>
              <a:gd name="connsiteX66" fmla="*/ 949319 w 2371879"/>
              <a:gd name="connsiteY66" fmla="*/ 23044 h 2369667"/>
              <a:gd name="connsiteX67" fmla="*/ 949319 w 2371879"/>
              <a:gd name="connsiteY67" fmla="*/ 518951 h 2369667"/>
              <a:gd name="connsiteX68" fmla="*/ 919473 w 2371879"/>
              <a:gd name="connsiteY68" fmla="*/ 527768 h 2369667"/>
              <a:gd name="connsiteX69" fmla="*/ 825700 w 2371879"/>
              <a:gd name="connsiteY69" fmla="*/ 577517 h 2369667"/>
              <a:gd name="connsiteX70" fmla="*/ 825700 w 2371879"/>
              <a:gd name="connsiteY70" fmla="*/ 55670 h 2369667"/>
              <a:gd name="connsiteX71" fmla="*/ 850875 w 2371879"/>
              <a:gd name="connsiteY71" fmla="*/ 46861 h 2369667"/>
              <a:gd name="connsiteX72" fmla="*/ 1162662 w 2371879"/>
              <a:gd name="connsiteY72" fmla="*/ 0 h 2369667"/>
              <a:gd name="connsiteX73" fmla="*/ 1162662 w 2371879"/>
              <a:gd name="connsiteY73" fmla="*/ 478305 h 2369667"/>
              <a:gd name="connsiteX74" fmla="*/ 1053070 w 2371879"/>
              <a:gd name="connsiteY74" fmla="*/ 488300 h 2369667"/>
              <a:gd name="connsiteX75" fmla="*/ 1039042 w 2371879"/>
              <a:gd name="connsiteY75" fmla="*/ 492445 h 2369667"/>
              <a:gd name="connsiteX76" fmla="*/ 1039042 w 2371879"/>
              <a:gd name="connsiteY76" fmla="*/ 9006 h 2369667"/>
              <a:gd name="connsiteX77" fmla="*/ 1077580 w 2371879"/>
              <a:gd name="connsiteY77" fmla="*/ 3602 h 2369667"/>
              <a:gd name="connsiteX78" fmla="*/ 1376005 w 2371879"/>
              <a:gd name="connsiteY78" fmla="*/ 15484 h 2369667"/>
              <a:gd name="connsiteX79" fmla="*/ 1376005 w 2371879"/>
              <a:gd name="connsiteY79" fmla="*/ 505091 h 2369667"/>
              <a:gd name="connsiteX80" fmla="*/ 1324776 w 2371879"/>
              <a:gd name="connsiteY80" fmla="*/ 489652 h 2369667"/>
              <a:gd name="connsiteX81" fmla="*/ 1252385 w 2371879"/>
              <a:gd name="connsiteY81" fmla="*/ 482271 h 2369667"/>
              <a:gd name="connsiteX82" fmla="*/ 1252385 w 2371879"/>
              <a:gd name="connsiteY82" fmla="*/ 2025 h 2369667"/>
              <a:gd name="connsiteX83" fmla="*/ 1305700 w 2371879"/>
              <a:gd name="connsiteY83" fmla="*/ 4898 h 2369667"/>
              <a:gd name="connsiteX84" fmla="*/ 1589347 w 2371879"/>
              <a:gd name="connsiteY84" fmla="*/ 70941 h 2369667"/>
              <a:gd name="connsiteX85" fmla="*/ 1589347 w 2371879"/>
              <a:gd name="connsiteY85" fmla="*/ 603495 h 2369667"/>
              <a:gd name="connsiteX86" fmla="*/ 1576151 w 2371879"/>
              <a:gd name="connsiteY86" fmla="*/ 592789 h 2369667"/>
              <a:gd name="connsiteX87" fmla="*/ 1465729 w 2371879"/>
              <a:gd name="connsiteY87" fmla="*/ 534560 h 2369667"/>
              <a:gd name="connsiteX88" fmla="*/ 1465728 w 2371879"/>
              <a:gd name="connsiteY88" fmla="*/ 33712 h 2369667"/>
              <a:gd name="connsiteX89" fmla="*/ 1528622 w 2371879"/>
              <a:gd name="connsiteY89" fmla="*/ 49428 h 2369667"/>
              <a:gd name="connsiteX90" fmla="*/ 1802690 w 2371879"/>
              <a:gd name="connsiteY90" fmla="*/ 173067 h 2369667"/>
              <a:gd name="connsiteX91" fmla="*/ 1802690 w 2371879"/>
              <a:gd name="connsiteY91" fmla="*/ 842508 h 2369667"/>
              <a:gd name="connsiteX92" fmla="*/ 1775573 w 2371879"/>
              <a:gd name="connsiteY92" fmla="*/ 791394 h 2369667"/>
              <a:gd name="connsiteX93" fmla="*/ 1684332 w 2371879"/>
              <a:gd name="connsiteY93" fmla="*/ 680552 h 2369667"/>
              <a:gd name="connsiteX94" fmla="*/ 1679071 w 2371879"/>
              <a:gd name="connsiteY94" fmla="*/ 676284 h 2369667"/>
              <a:gd name="connsiteX95" fmla="*/ 1679071 w 2371879"/>
              <a:gd name="connsiteY95" fmla="*/ 107561 h 2369667"/>
              <a:gd name="connsiteX96" fmla="*/ 1739734 w 2371879"/>
              <a:gd name="connsiteY96" fmla="*/ 135871 h 2369667"/>
              <a:gd name="connsiteX97" fmla="*/ 2319100 w 2371879"/>
              <a:gd name="connsiteY97" fmla="*/ 836293 h 2369667"/>
              <a:gd name="connsiteX98" fmla="*/ 2323761 w 2371879"/>
              <a:gd name="connsiteY98" fmla="*/ 849617 h 2369667"/>
              <a:gd name="connsiteX99" fmla="*/ 2321195 w 2371879"/>
              <a:gd name="connsiteY99" fmla="*/ 1527364 h 2369667"/>
              <a:gd name="connsiteX100" fmla="*/ 2319100 w 2371879"/>
              <a:gd name="connsiteY100" fmla="*/ 1533277 h 2369667"/>
              <a:gd name="connsiteX101" fmla="*/ 2016033 w 2371879"/>
              <a:gd name="connsiteY101" fmla="*/ 337865 h 2369667"/>
              <a:gd name="connsiteX102" fmla="*/ 2016033 w 2371879"/>
              <a:gd name="connsiteY102" fmla="*/ 2030720 h 2369667"/>
              <a:gd name="connsiteX103" fmla="*/ 1941411 w 2371879"/>
              <a:gd name="connsiteY103" fmla="*/ 2098814 h 2369667"/>
              <a:gd name="connsiteX104" fmla="*/ 1892414 w 2371879"/>
              <a:gd name="connsiteY104" fmla="*/ 2135195 h 2369667"/>
              <a:gd name="connsiteX105" fmla="*/ 1892414 w 2371879"/>
              <a:gd name="connsiteY105" fmla="*/ 1211280 h 2369667"/>
              <a:gd name="connsiteX106" fmla="*/ 1894764 w 2371879"/>
              <a:gd name="connsiteY106" fmla="*/ 1188230 h 2369667"/>
              <a:gd name="connsiteX107" fmla="*/ 1892414 w 2371879"/>
              <a:gd name="connsiteY107" fmla="*/ 1162463 h 2369667"/>
              <a:gd name="connsiteX108" fmla="*/ 1892414 w 2371879"/>
              <a:gd name="connsiteY108" fmla="*/ 233632 h 2369667"/>
              <a:gd name="connsiteX109" fmla="*/ 1932421 w 2371879"/>
              <a:gd name="connsiteY109" fmla="*/ 262906 h 2369667"/>
              <a:gd name="connsiteX110" fmla="*/ 2172442 w 2371879"/>
              <a:gd name="connsiteY110" fmla="*/ 526679 h 2369667"/>
              <a:gd name="connsiteX111" fmla="*/ 2229376 w 2371879"/>
              <a:gd name="connsiteY111" fmla="*/ 622137 h 2369667"/>
              <a:gd name="connsiteX112" fmla="*/ 2229376 w 2371879"/>
              <a:gd name="connsiteY112" fmla="*/ 1747575 h 2369667"/>
              <a:gd name="connsiteX113" fmla="*/ 2176226 w 2371879"/>
              <a:gd name="connsiteY113" fmla="*/ 1837536 h 2369667"/>
              <a:gd name="connsiteX114" fmla="*/ 2107717 w 2371879"/>
              <a:gd name="connsiteY114" fmla="*/ 1931163 h 2369667"/>
              <a:gd name="connsiteX115" fmla="*/ 2105756 w 2371879"/>
              <a:gd name="connsiteY115" fmla="*/ 1933350 h 2369667"/>
              <a:gd name="connsiteX116" fmla="*/ 2105756 w 2371879"/>
              <a:gd name="connsiteY116" fmla="*/ 436868 h 236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371879" h="2369667">
                <a:moveTo>
                  <a:pt x="735976" y="1728100"/>
                </a:moveTo>
                <a:lnTo>
                  <a:pt x="735976" y="2281929"/>
                </a:lnTo>
                <a:lnTo>
                  <a:pt x="735813" y="2281872"/>
                </a:lnTo>
                <a:cubicBezTo>
                  <a:pt x="700582" y="2267455"/>
                  <a:pt x="665981" y="2251320"/>
                  <a:pt x="632147" y="2233494"/>
                </a:cubicBezTo>
                <a:lnTo>
                  <a:pt x="612356" y="2221801"/>
                </a:lnTo>
                <a:lnTo>
                  <a:pt x="612357" y="1597467"/>
                </a:lnTo>
                <a:lnTo>
                  <a:pt x="687549" y="1688812"/>
                </a:lnTo>
                <a:close/>
                <a:moveTo>
                  <a:pt x="95949" y="719132"/>
                </a:moveTo>
                <a:lnTo>
                  <a:pt x="95948" y="1649949"/>
                </a:lnTo>
                <a:lnTo>
                  <a:pt x="86870" y="1630503"/>
                </a:lnTo>
                <a:cubicBezTo>
                  <a:pt x="-31904" y="1338566"/>
                  <a:pt x="-26579" y="1016404"/>
                  <a:pt x="88751" y="734555"/>
                </a:cubicBezTo>
                <a:close/>
                <a:moveTo>
                  <a:pt x="949319" y="1850243"/>
                </a:moveTo>
                <a:lnTo>
                  <a:pt x="949319" y="2346439"/>
                </a:lnTo>
                <a:lnTo>
                  <a:pt x="843259" y="2319937"/>
                </a:lnTo>
                <a:lnTo>
                  <a:pt x="825700" y="2313716"/>
                </a:lnTo>
                <a:lnTo>
                  <a:pt x="825699" y="1792380"/>
                </a:lnTo>
                <a:lnTo>
                  <a:pt x="916899" y="1840473"/>
                </a:lnTo>
                <a:close/>
                <a:moveTo>
                  <a:pt x="1162662" y="1891494"/>
                </a:moveTo>
                <a:lnTo>
                  <a:pt x="1162662" y="2369667"/>
                </a:lnTo>
                <a:lnTo>
                  <a:pt x="1066181" y="2364467"/>
                </a:lnTo>
                <a:lnTo>
                  <a:pt x="1039042" y="2360380"/>
                </a:lnTo>
                <a:lnTo>
                  <a:pt x="1039042" y="1877283"/>
                </a:lnTo>
                <a:lnTo>
                  <a:pt x="1047105" y="1879712"/>
                </a:lnTo>
                <a:close/>
                <a:moveTo>
                  <a:pt x="309291" y="387865"/>
                </a:moveTo>
                <a:lnTo>
                  <a:pt x="309290" y="1981228"/>
                </a:lnTo>
                <a:lnTo>
                  <a:pt x="271808" y="1940153"/>
                </a:lnTo>
                <a:cubicBezTo>
                  <a:pt x="246321" y="1909236"/>
                  <a:pt x="222151" y="1876737"/>
                  <a:pt x="199438" y="1842686"/>
                </a:cubicBezTo>
                <a:lnTo>
                  <a:pt x="185671" y="1819602"/>
                </a:lnTo>
                <a:lnTo>
                  <a:pt x="185671" y="548727"/>
                </a:lnTo>
                <a:lnTo>
                  <a:pt x="195655" y="531829"/>
                </a:lnTo>
                <a:cubicBezTo>
                  <a:pt x="216837" y="499668"/>
                  <a:pt x="239682" y="468413"/>
                  <a:pt x="264164" y="438202"/>
                </a:cubicBezTo>
                <a:close/>
                <a:moveTo>
                  <a:pt x="1376006" y="1864167"/>
                </a:moveTo>
                <a:lnTo>
                  <a:pt x="1376006" y="2354305"/>
                </a:lnTo>
                <a:lnTo>
                  <a:pt x="1294301" y="2365762"/>
                </a:lnTo>
                <a:lnTo>
                  <a:pt x="1252385" y="2367537"/>
                </a:lnTo>
                <a:lnTo>
                  <a:pt x="1252385" y="1887123"/>
                </a:lnTo>
                <a:lnTo>
                  <a:pt x="1318811" y="1881064"/>
                </a:lnTo>
                <a:close/>
                <a:moveTo>
                  <a:pt x="522633" y="202118"/>
                </a:moveTo>
                <a:lnTo>
                  <a:pt x="522633" y="940584"/>
                </a:lnTo>
                <a:lnTo>
                  <a:pt x="490910" y="1045846"/>
                </a:lnTo>
                <a:cubicBezTo>
                  <a:pt x="473145" y="1134783"/>
                  <a:pt x="472343" y="1227109"/>
                  <a:pt x="489559" y="1317553"/>
                </a:cubicBezTo>
                <a:lnTo>
                  <a:pt x="522633" y="1429511"/>
                </a:lnTo>
                <a:lnTo>
                  <a:pt x="522633" y="2167318"/>
                </a:lnTo>
                <a:lnTo>
                  <a:pt x="439460" y="2106459"/>
                </a:lnTo>
                <a:lnTo>
                  <a:pt x="399014" y="2070199"/>
                </a:lnTo>
                <a:lnTo>
                  <a:pt x="399014" y="299255"/>
                </a:lnTo>
                <a:lnTo>
                  <a:pt x="430470" y="270550"/>
                </a:lnTo>
                <a:close/>
                <a:moveTo>
                  <a:pt x="1589347" y="1765985"/>
                </a:moveTo>
                <a:lnTo>
                  <a:pt x="1589347" y="2298592"/>
                </a:lnTo>
                <a:lnTo>
                  <a:pt x="1521005" y="2322503"/>
                </a:lnTo>
                <a:lnTo>
                  <a:pt x="1465729" y="2335877"/>
                </a:lnTo>
                <a:lnTo>
                  <a:pt x="1465729" y="1834529"/>
                </a:lnTo>
                <a:lnTo>
                  <a:pt x="1579229" y="1774315"/>
                </a:lnTo>
                <a:close/>
                <a:moveTo>
                  <a:pt x="735976" y="87546"/>
                </a:moveTo>
                <a:lnTo>
                  <a:pt x="735976" y="641703"/>
                </a:lnTo>
                <a:lnTo>
                  <a:pt x="681811" y="686291"/>
                </a:lnTo>
                <a:lnTo>
                  <a:pt x="612357" y="771902"/>
                </a:lnTo>
                <a:lnTo>
                  <a:pt x="612357" y="147830"/>
                </a:lnTo>
                <a:lnTo>
                  <a:pt x="632198" y="135996"/>
                </a:lnTo>
                <a:close/>
                <a:moveTo>
                  <a:pt x="1802690" y="1527757"/>
                </a:moveTo>
                <a:lnTo>
                  <a:pt x="1802690" y="2195789"/>
                </a:lnTo>
                <a:lnTo>
                  <a:pt x="1739683" y="2233368"/>
                </a:lnTo>
                <a:lnTo>
                  <a:pt x="1679070" y="2261666"/>
                </a:lnTo>
                <a:lnTo>
                  <a:pt x="1679071" y="1692128"/>
                </a:lnTo>
                <a:lnTo>
                  <a:pt x="1690070" y="1683074"/>
                </a:lnTo>
                <a:cubicBezTo>
                  <a:pt x="1723215" y="1649617"/>
                  <a:pt x="1752513" y="1613337"/>
                  <a:pt x="1777834" y="1574892"/>
                </a:cubicBezTo>
                <a:close/>
                <a:moveTo>
                  <a:pt x="949319" y="23044"/>
                </a:moveTo>
                <a:lnTo>
                  <a:pt x="949319" y="518951"/>
                </a:lnTo>
                <a:lnTo>
                  <a:pt x="919473" y="527768"/>
                </a:lnTo>
                <a:lnTo>
                  <a:pt x="825700" y="577517"/>
                </a:lnTo>
                <a:lnTo>
                  <a:pt x="825700" y="55670"/>
                </a:lnTo>
                <a:lnTo>
                  <a:pt x="850875" y="46861"/>
                </a:lnTo>
                <a:close/>
                <a:moveTo>
                  <a:pt x="1162662" y="0"/>
                </a:moveTo>
                <a:lnTo>
                  <a:pt x="1162662" y="478305"/>
                </a:lnTo>
                <a:lnTo>
                  <a:pt x="1053070" y="488300"/>
                </a:lnTo>
                <a:lnTo>
                  <a:pt x="1039042" y="492445"/>
                </a:lnTo>
                <a:lnTo>
                  <a:pt x="1039042" y="9006"/>
                </a:lnTo>
                <a:lnTo>
                  <a:pt x="1077580" y="3602"/>
                </a:lnTo>
                <a:close/>
                <a:moveTo>
                  <a:pt x="1376005" y="15484"/>
                </a:moveTo>
                <a:lnTo>
                  <a:pt x="1376005" y="505091"/>
                </a:lnTo>
                <a:lnTo>
                  <a:pt x="1324776" y="489652"/>
                </a:lnTo>
                <a:lnTo>
                  <a:pt x="1252385" y="482271"/>
                </a:lnTo>
                <a:lnTo>
                  <a:pt x="1252385" y="2025"/>
                </a:lnTo>
                <a:lnTo>
                  <a:pt x="1305700" y="4898"/>
                </a:lnTo>
                <a:close/>
                <a:moveTo>
                  <a:pt x="1589347" y="70941"/>
                </a:moveTo>
                <a:lnTo>
                  <a:pt x="1589347" y="603495"/>
                </a:lnTo>
                <a:lnTo>
                  <a:pt x="1576151" y="592789"/>
                </a:lnTo>
                <a:lnTo>
                  <a:pt x="1465729" y="534560"/>
                </a:lnTo>
                <a:lnTo>
                  <a:pt x="1465728" y="33712"/>
                </a:lnTo>
                <a:lnTo>
                  <a:pt x="1528622" y="49428"/>
                </a:lnTo>
                <a:close/>
                <a:moveTo>
                  <a:pt x="1802690" y="173067"/>
                </a:moveTo>
                <a:lnTo>
                  <a:pt x="1802690" y="842508"/>
                </a:lnTo>
                <a:lnTo>
                  <a:pt x="1775573" y="791394"/>
                </a:lnTo>
                <a:cubicBezTo>
                  <a:pt x="1748422" y="750688"/>
                  <a:pt x="1717789" y="713697"/>
                  <a:pt x="1684332" y="680552"/>
                </a:cubicBezTo>
                <a:lnTo>
                  <a:pt x="1679071" y="676284"/>
                </a:lnTo>
                <a:lnTo>
                  <a:pt x="1679071" y="107561"/>
                </a:lnTo>
                <a:lnTo>
                  <a:pt x="1739734" y="135871"/>
                </a:lnTo>
                <a:close/>
                <a:moveTo>
                  <a:pt x="2319100" y="836293"/>
                </a:moveTo>
                <a:lnTo>
                  <a:pt x="2323761" y="849617"/>
                </a:lnTo>
                <a:cubicBezTo>
                  <a:pt x="2389738" y="1073410"/>
                  <a:pt x="2386901" y="1309245"/>
                  <a:pt x="2321195" y="1527364"/>
                </a:cubicBezTo>
                <a:lnTo>
                  <a:pt x="2319100" y="1533277"/>
                </a:lnTo>
                <a:close/>
                <a:moveTo>
                  <a:pt x="2016033" y="337865"/>
                </a:moveTo>
                <a:lnTo>
                  <a:pt x="2016033" y="2030720"/>
                </a:lnTo>
                <a:lnTo>
                  <a:pt x="1941411" y="2098814"/>
                </a:lnTo>
                <a:lnTo>
                  <a:pt x="1892414" y="2135195"/>
                </a:lnTo>
                <a:lnTo>
                  <a:pt x="1892414" y="1211280"/>
                </a:lnTo>
                <a:lnTo>
                  <a:pt x="1894764" y="1188230"/>
                </a:lnTo>
                <a:lnTo>
                  <a:pt x="1892414" y="1162463"/>
                </a:lnTo>
                <a:lnTo>
                  <a:pt x="1892414" y="233632"/>
                </a:lnTo>
                <a:lnTo>
                  <a:pt x="1932421" y="262906"/>
                </a:lnTo>
                <a:close/>
                <a:moveTo>
                  <a:pt x="2172442" y="526679"/>
                </a:moveTo>
                <a:lnTo>
                  <a:pt x="2229376" y="622137"/>
                </a:lnTo>
                <a:lnTo>
                  <a:pt x="2229376" y="1747575"/>
                </a:lnTo>
                <a:lnTo>
                  <a:pt x="2176226" y="1837536"/>
                </a:lnTo>
                <a:cubicBezTo>
                  <a:pt x="2155044" y="1869696"/>
                  <a:pt x="2132198" y="1900951"/>
                  <a:pt x="2107717" y="1931163"/>
                </a:cubicBezTo>
                <a:lnTo>
                  <a:pt x="2105756" y="1933350"/>
                </a:lnTo>
                <a:lnTo>
                  <a:pt x="2105756" y="436868"/>
                </a:lnTo>
                <a:close/>
              </a:path>
            </a:pathLst>
          </a:custGeom>
          <a:solidFill>
            <a:srgbClr val="4F831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228554"/>
            <a:r>
              <a:rPr lang="en-ID">
                <a:solidFill>
                  <a:srgbClr val="FFFFFF"/>
                </a:solidFill>
                <a:latin typeface="Calibri" panose="020F0502020204030204"/>
              </a:rPr>
              <a:t>            </a:t>
            </a:r>
            <a:endParaRPr lang="en-US">
              <a:solidFill>
                <a:srgbClr val="FFFFFF"/>
              </a:solidFill>
              <a:latin typeface="Calibri" panose="020F0502020204030204"/>
            </a:endParaRPr>
          </a:p>
        </p:txBody>
      </p:sp>
      <p:grpSp>
        <p:nvGrpSpPr>
          <p:cNvPr id="236" name="Group 235">
            <a:extLst>
              <a:ext uri="{FF2B5EF4-FFF2-40B4-BE49-F238E27FC236}">
                <a16:creationId xmlns:a16="http://schemas.microsoft.com/office/drawing/2014/main" id="{90DB0D24-BBD5-452D-A90C-CE97F82A0D01}"/>
              </a:ext>
            </a:extLst>
          </p:cNvPr>
          <p:cNvGrpSpPr/>
          <p:nvPr/>
        </p:nvGrpSpPr>
        <p:grpSpPr>
          <a:xfrm>
            <a:off x="10189047" y="6315291"/>
            <a:ext cx="866547" cy="190272"/>
            <a:chOff x="-2808348" y="655438"/>
            <a:chExt cx="14185914" cy="3114879"/>
          </a:xfrm>
          <a:solidFill>
            <a:schemeClr val="bg2"/>
          </a:solidFill>
        </p:grpSpPr>
        <p:sp>
          <p:nvSpPr>
            <p:cNvPr id="237" name="Freeform 88">
              <a:extLst>
                <a:ext uri="{FF2B5EF4-FFF2-40B4-BE49-F238E27FC236}">
                  <a16:creationId xmlns:a16="http://schemas.microsoft.com/office/drawing/2014/main" id="{FDEDA2F4-1EFF-4430-AD00-B297A2717503}"/>
                </a:ext>
              </a:extLst>
            </p:cNvPr>
            <p:cNvSpPr>
              <a:spLocks/>
            </p:cNvSpPr>
            <p:nvPr/>
          </p:nvSpPr>
          <p:spPr bwMode="auto">
            <a:xfrm>
              <a:off x="-2808348" y="655438"/>
              <a:ext cx="1811500" cy="3114879"/>
            </a:xfrm>
            <a:custGeom>
              <a:avLst/>
              <a:gdLst>
                <a:gd name="T0" fmla="*/ 558 w 558"/>
                <a:gd name="T1" fmla="*/ 0 h 966"/>
                <a:gd name="T2" fmla="*/ 558 w 558"/>
                <a:gd name="T3" fmla="*/ 209 h 966"/>
                <a:gd name="T4" fmla="*/ 355 w 558"/>
                <a:gd name="T5" fmla="*/ 209 h 966"/>
                <a:gd name="T6" fmla="*/ 355 w 558"/>
                <a:gd name="T7" fmla="*/ 352 h 966"/>
                <a:gd name="T8" fmla="*/ 558 w 558"/>
                <a:gd name="T9" fmla="*/ 352 h 966"/>
                <a:gd name="T10" fmla="*/ 529 w 558"/>
                <a:gd name="T11" fmla="*/ 564 h 966"/>
                <a:gd name="T12" fmla="*/ 355 w 558"/>
                <a:gd name="T13" fmla="*/ 557 h 966"/>
                <a:gd name="T14" fmla="*/ 355 w 558"/>
                <a:gd name="T15" fmla="*/ 966 h 966"/>
                <a:gd name="T16" fmla="*/ 146 w 558"/>
                <a:gd name="T17" fmla="*/ 966 h 966"/>
                <a:gd name="T18" fmla="*/ 146 w 558"/>
                <a:gd name="T19" fmla="*/ 552 h 966"/>
                <a:gd name="T20" fmla="*/ 0 w 558"/>
                <a:gd name="T21" fmla="*/ 552 h 966"/>
                <a:gd name="T22" fmla="*/ 0 w 558"/>
                <a:gd name="T23" fmla="*/ 345 h 966"/>
                <a:gd name="T24" fmla="*/ 151 w 558"/>
                <a:gd name="T25" fmla="*/ 345 h 966"/>
                <a:gd name="T26" fmla="*/ 152 w 558"/>
                <a:gd name="T27" fmla="*/ 185 h 966"/>
                <a:gd name="T28" fmla="*/ 338 w 558"/>
                <a:gd name="T29" fmla="*/ 0 h 966"/>
                <a:gd name="T30" fmla="*/ 558 w 558"/>
                <a:gd name="T31"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8" h="966">
                  <a:moveTo>
                    <a:pt x="558" y="0"/>
                  </a:moveTo>
                  <a:cubicBezTo>
                    <a:pt x="558" y="209"/>
                    <a:pt x="558" y="209"/>
                    <a:pt x="558" y="209"/>
                  </a:cubicBezTo>
                  <a:cubicBezTo>
                    <a:pt x="355" y="209"/>
                    <a:pt x="355" y="209"/>
                    <a:pt x="355" y="209"/>
                  </a:cubicBezTo>
                  <a:cubicBezTo>
                    <a:pt x="355" y="352"/>
                    <a:pt x="355" y="352"/>
                    <a:pt x="355" y="352"/>
                  </a:cubicBezTo>
                  <a:cubicBezTo>
                    <a:pt x="558" y="352"/>
                    <a:pt x="558" y="352"/>
                    <a:pt x="558" y="352"/>
                  </a:cubicBezTo>
                  <a:cubicBezTo>
                    <a:pt x="529" y="564"/>
                    <a:pt x="529" y="564"/>
                    <a:pt x="529" y="564"/>
                  </a:cubicBezTo>
                  <a:cubicBezTo>
                    <a:pt x="355" y="557"/>
                    <a:pt x="355" y="557"/>
                    <a:pt x="355" y="557"/>
                  </a:cubicBezTo>
                  <a:cubicBezTo>
                    <a:pt x="355" y="966"/>
                    <a:pt x="355" y="966"/>
                    <a:pt x="355" y="966"/>
                  </a:cubicBezTo>
                  <a:cubicBezTo>
                    <a:pt x="146" y="966"/>
                    <a:pt x="146" y="966"/>
                    <a:pt x="146" y="966"/>
                  </a:cubicBezTo>
                  <a:cubicBezTo>
                    <a:pt x="146" y="552"/>
                    <a:pt x="146" y="552"/>
                    <a:pt x="146" y="552"/>
                  </a:cubicBezTo>
                  <a:cubicBezTo>
                    <a:pt x="0" y="552"/>
                    <a:pt x="0" y="552"/>
                    <a:pt x="0" y="552"/>
                  </a:cubicBezTo>
                  <a:cubicBezTo>
                    <a:pt x="0" y="345"/>
                    <a:pt x="0" y="345"/>
                    <a:pt x="0" y="345"/>
                  </a:cubicBezTo>
                  <a:cubicBezTo>
                    <a:pt x="151" y="345"/>
                    <a:pt x="151" y="345"/>
                    <a:pt x="151" y="345"/>
                  </a:cubicBezTo>
                  <a:cubicBezTo>
                    <a:pt x="152" y="185"/>
                    <a:pt x="152" y="185"/>
                    <a:pt x="152" y="185"/>
                  </a:cubicBezTo>
                  <a:cubicBezTo>
                    <a:pt x="153" y="82"/>
                    <a:pt x="236" y="0"/>
                    <a:pt x="338" y="0"/>
                  </a:cubicBezTo>
                  <a:lnTo>
                    <a:pt x="558" y="0"/>
                  </a:lnTo>
                  <a:close/>
                </a:path>
              </a:pathLst>
            </a:cu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a:solidFill>
                  <a:srgbClr val="172144"/>
                </a:solidFill>
                <a:latin typeface="Calibri" panose="020F0502020204030204"/>
              </a:endParaRPr>
            </a:p>
          </p:txBody>
        </p:sp>
        <p:sp>
          <p:nvSpPr>
            <p:cNvPr id="238" name="Freeform: Shape 237">
              <a:extLst>
                <a:ext uri="{FF2B5EF4-FFF2-40B4-BE49-F238E27FC236}">
                  <a16:creationId xmlns:a16="http://schemas.microsoft.com/office/drawing/2014/main" id="{457AE264-081B-47D6-8180-FF3CB9EAAC4A}"/>
                </a:ext>
              </a:extLst>
            </p:cNvPr>
            <p:cNvSpPr>
              <a:spLocks noChangeArrowheads="1"/>
            </p:cNvSpPr>
            <p:nvPr/>
          </p:nvSpPr>
          <p:spPr bwMode="auto">
            <a:xfrm>
              <a:off x="8879939" y="1281952"/>
              <a:ext cx="2497627" cy="2488365"/>
            </a:xfrm>
            <a:custGeom>
              <a:avLst/>
              <a:gdLst>
                <a:gd name="connsiteX0" fmla="*/ 394223 w 2497627"/>
                <a:gd name="connsiteY0" fmla="*/ 0 h 2488365"/>
                <a:gd name="connsiteX1" fmla="*/ 2103404 w 2497627"/>
                <a:gd name="connsiteY1" fmla="*/ 0 h 2488365"/>
                <a:gd name="connsiteX2" fmla="*/ 2497627 w 2497627"/>
                <a:gd name="connsiteY2" fmla="*/ 392761 h 2488365"/>
                <a:gd name="connsiteX3" fmla="*/ 2497627 w 2497627"/>
                <a:gd name="connsiteY3" fmla="*/ 2095604 h 2488365"/>
                <a:gd name="connsiteX4" fmla="*/ 2103404 w 2497627"/>
                <a:gd name="connsiteY4" fmla="*/ 2488365 h 2488365"/>
                <a:gd name="connsiteX5" fmla="*/ 394223 w 2497627"/>
                <a:gd name="connsiteY5" fmla="*/ 2488365 h 2488365"/>
                <a:gd name="connsiteX6" fmla="*/ 0 w 2497627"/>
                <a:gd name="connsiteY6" fmla="*/ 2095604 h 2488365"/>
                <a:gd name="connsiteX7" fmla="*/ 0 w 2497627"/>
                <a:gd name="connsiteY7" fmla="*/ 392761 h 2488365"/>
                <a:gd name="connsiteX8" fmla="*/ 394223 w 2497627"/>
                <a:gd name="connsiteY8" fmla="*/ 0 h 2488365"/>
                <a:gd name="connsiteX9" fmla="*/ 2001649 w 2497627"/>
                <a:gd name="connsiteY9" fmla="*/ 393387 h 2488365"/>
                <a:gd name="connsiteX10" fmla="*/ 1868206 w 2497627"/>
                <a:gd name="connsiteY10" fmla="*/ 526059 h 2488365"/>
                <a:gd name="connsiteX11" fmla="*/ 2001649 w 2497627"/>
                <a:gd name="connsiteY11" fmla="*/ 658731 h 2488365"/>
                <a:gd name="connsiteX12" fmla="*/ 2135092 w 2497627"/>
                <a:gd name="connsiteY12" fmla="*/ 526059 h 2488365"/>
                <a:gd name="connsiteX13" fmla="*/ 2001649 w 2497627"/>
                <a:gd name="connsiteY13" fmla="*/ 393387 h 2488365"/>
                <a:gd name="connsiteX14" fmla="*/ 1280440 w 2497627"/>
                <a:gd name="connsiteY14" fmla="*/ 712723 h 2488365"/>
                <a:gd name="connsiteX15" fmla="*/ 748209 w 2497627"/>
                <a:gd name="connsiteY15" fmla="*/ 1241868 h 2488365"/>
                <a:gd name="connsiteX16" fmla="*/ 1280440 w 2497627"/>
                <a:gd name="connsiteY16" fmla="*/ 1771013 h 2488365"/>
                <a:gd name="connsiteX17" fmla="*/ 1812671 w 2497627"/>
                <a:gd name="connsiteY17" fmla="*/ 1241868 h 2488365"/>
                <a:gd name="connsiteX18" fmla="*/ 1280440 w 2497627"/>
                <a:gd name="connsiteY18" fmla="*/ 712723 h 248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97627" h="2488365">
                  <a:moveTo>
                    <a:pt x="394223" y="0"/>
                  </a:moveTo>
                  <a:cubicBezTo>
                    <a:pt x="2103404" y="0"/>
                    <a:pt x="2103404" y="0"/>
                    <a:pt x="2103404" y="0"/>
                  </a:cubicBezTo>
                  <a:cubicBezTo>
                    <a:pt x="2320359" y="0"/>
                    <a:pt x="2497627" y="173975"/>
                    <a:pt x="2497627" y="392761"/>
                  </a:cubicBezTo>
                  <a:cubicBezTo>
                    <a:pt x="2497627" y="2095604"/>
                    <a:pt x="2497627" y="2095604"/>
                    <a:pt x="2497627" y="2095604"/>
                  </a:cubicBezTo>
                  <a:cubicBezTo>
                    <a:pt x="2497627" y="2311754"/>
                    <a:pt x="2320359" y="2488365"/>
                    <a:pt x="2103404" y="2488365"/>
                  </a:cubicBezTo>
                  <a:cubicBezTo>
                    <a:pt x="394223" y="2488365"/>
                    <a:pt x="394223" y="2488365"/>
                    <a:pt x="394223" y="2488365"/>
                  </a:cubicBezTo>
                  <a:cubicBezTo>
                    <a:pt x="177268" y="2488365"/>
                    <a:pt x="0" y="2311754"/>
                    <a:pt x="0" y="2095604"/>
                  </a:cubicBezTo>
                  <a:cubicBezTo>
                    <a:pt x="0" y="392761"/>
                    <a:pt x="0" y="392761"/>
                    <a:pt x="0" y="392761"/>
                  </a:cubicBezTo>
                  <a:cubicBezTo>
                    <a:pt x="0" y="173975"/>
                    <a:pt x="177268" y="0"/>
                    <a:pt x="394223" y="0"/>
                  </a:cubicBezTo>
                  <a:close/>
                  <a:moveTo>
                    <a:pt x="2001649" y="393387"/>
                  </a:moveTo>
                  <a:cubicBezTo>
                    <a:pt x="1927950" y="393387"/>
                    <a:pt x="1868206" y="452786"/>
                    <a:pt x="1868206" y="526059"/>
                  </a:cubicBezTo>
                  <a:cubicBezTo>
                    <a:pt x="1868206" y="599332"/>
                    <a:pt x="1927950" y="658731"/>
                    <a:pt x="2001649" y="658731"/>
                  </a:cubicBezTo>
                  <a:cubicBezTo>
                    <a:pt x="2075348" y="658731"/>
                    <a:pt x="2135092" y="599332"/>
                    <a:pt x="2135092" y="526059"/>
                  </a:cubicBezTo>
                  <a:cubicBezTo>
                    <a:pt x="2135092" y="452786"/>
                    <a:pt x="2075348" y="393387"/>
                    <a:pt x="2001649" y="393387"/>
                  </a:cubicBezTo>
                  <a:close/>
                  <a:moveTo>
                    <a:pt x="1280440" y="712723"/>
                  </a:moveTo>
                  <a:cubicBezTo>
                    <a:pt x="986497" y="712723"/>
                    <a:pt x="748209" y="949629"/>
                    <a:pt x="748209" y="1241868"/>
                  </a:cubicBezTo>
                  <a:cubicBezTo>
                    <a:pt x="748209" y="1534107"/>
                    <a:pt x="986497" y="1771013"/>
                    <a:pt x="1280440" y="1771013"/>
                  </a:cubicBezTo>
                  <a:cubicBezTo>
                    <a:pt x="1574383" y="1771013"/>
                    <a:pt x="1812671" y="1534107"/>
                    <a:pt x="1812671" y="1241868"/>
                  </a:cubicBezTo>
                  <a:cubicBezTo>
                    <a:pt x="1812671" y="949629"/>
                    <a:pt x="1574383" y="712723"/>
                    <a:pt x="1280440" y="712723"/>
                  </a:cubicBezTo>
                  <a:close/>
                </a:path>
              </a:pathLst>
            </a:custGeom>
            <a:grpFill/>
            <a:ln w="6350" cap="flat">
              <a:noFill/>
              <a:prstDash val="solid"/>
              <a:miter lim="800000"/>
              <a:headEnd/>
              <a:tailEnd/>
            </a:ln>
          </p:spPr>
          <p:txBody>
            <a:bodyPr vert="horz" wrap="square" lIns="91428" tIns="45714" rIns="91428" bIns="45714" numCol="1" anchor="t" anchorCtr="0" compatLnSpc="1">
              <a:prstTxWarp prst="textNoShape">
                <a:avLst/>
              </a:prstTxWarp>
              <a:noAutofit/>
            </a:bodyPr>
            <a:lstStyle/>
            <a:p>
              <a:pPr defTabSz="228554"/>
              <a:endParaRPr lang="en-US">
                <a:solidFill>
                  <a:srgbClr val="172144"/>
                </a:solidFill>
                <a:latin typeface="Calibri" panose="020F0502020204030204"/>
              </a:endParaRPr>
            </a:p>
          </p:txBody>
        </p:sp>
        <p:grpSp>
          <p:nvGrpSpPr>
            <p:cNvPr id="239" name="Group 238">
              <a:extLst>
                <a:ext uri="{FF2B5EF4-FFF2-40B4-BE49-F238E27FC236}">
                  <a16:creationId xmlns:a16="http://schemas.microsoft.com/office/drawing/2014/main" id="{3A2E4E37-788D-409C-9CF9-4F1E1DB3F499}"/>
                </a:ext>
              </a:extLst>
            </p:cNvPr>
            <p:cNvGrpSpPr/>
            <p:nvPr/>
          </p:nvGrpSpPr>
          <p:grpSpPr>
            <a:xfrm>
              <a:off x="2868343" y="938734"/>
              <a:ext cx="2565529" cy="2678828"/>
              <a:chOff x="8223954" y="1597322"/>
              <a:chExt cx="232377" cy="259774"/>
            </a:xfrm>
            <a:grpFill/>
          </p:grpSpPr>
          <p:sp>
            <p:nvSpPr>
              <p:cNvPr id="240" name="Rectangle 119">
                <a:extLst>
                  <a:ext uri="{FF2B5EF4-FFF2-40B4-BE49-F238E27FC236}">
                    <a16:creationId xmlns:a16="http://schemas.microsoft.com/office/drawing/2014/main" id="{E7651271-735C-4A68-9659-DE512C9C97A1}"/>
                  </a:ext>
                </a:extLst>
              </p:cNvPr>
              <p:cNvSpPr>
                <a:spLocks noChangeArrowheads="1"/>
              </p:cNvSpPr>
              <p:nvPr/>
            </p:nvSpPr>
            <p:spPr bwMode="auto">
              <a:xfrm>
                <a:off x="8223954" y="1678132"/>
                <a:ext cx="51245" cy="178964"/>
              </a:xfrm>
              <a:prstGeom prst="rect">
                <a:avLst/>
              </a:pr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sz="1400">
                  <a:solidFill>
                    <a:srgbClr val="172144"/>
                  </a:solidFill>
                  <a:latin typeface="Calibri" panose="020F0502020204030204"/>
                </a:endParaRPr>
              </a:p>
            </p:txBody>
          </p:sp>
          <p:sp>
            <p:nvSpPr>
              <p:cNvPr id="241" name="Rectangle 120">
                <a:extLst>
                  <a:ext uri="{FF2B5EF4-FFF2-40B4-BE49-F238E27FC236}">
                    <a16:creationId xmlns:a16="http://schemas.microsoft.com/office/drawing/2014/main" id="{6C331088-9B1F-4A63-AA7D-58FCFC668A34}"/>
                  </a:ext>
                </a:extLst>
              </p:cNvPr>
              <p:cNvSpPr>
                <a:spLocks noChangeArrowheads="1"/>
              </p:cNvSpPr>
              <p:nvPr/>
            </p:nvSpPr>
            <p:spPr bwMode="auto">
              <a:xfrm>
                <a:off x="8223954" y="1597322"/>
                <a:ext cx="51245" cy="57947"/>
              </a:xfrm>
              <a:prstGeom prst="rect">
                <a:avLst/>
              </a:pr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sz="1400">
                  <a:solidFill>
                    <a:srgbClr val="172144"/>
                  </a:solidFill>
                  <a:latin typeface="Calibri" panose="020F0502020204030204"/>
                </a:endParaRPr>
              </a:p>
            </p:txBody>
          </p:sp>
          <p:sp>
            <p:nvSpPr>
              <p:cNvPr id="242" name="Freeform 121">
                <a:extLst>
                  <a:ext uri="{FF2B5EF4-FFF2-40B4-BE49-F238E27FC236}">
                    <a16:creationId xmlns:a16="http://schemas.microsoft.com/office/drawing/2014/main" id="{A6B1FB38-C787-4F6B-8052-9CFD12DDC7F3}"/>
                  </a:ext>
                </a:extLst>
              </p:cNvPr>
              <p:cNvSpPr>
                <a:spLocks/>
              </p:cNvSpPr>
              <p:nvPr/>
            </p:nvSpPr>
            <p:spPr bwMode="auto">
              <a:xfrm>
                <a:off x="8299639" y="1672022"/>
                <a:ext cx="156692" cy="185074"/>
              </a:xfrm>
              <a:custGeom>
                <a:avLst/>
                <a:gdLst>
                  <a:gd name="T0" fmla="*/ 0 w 464"/>
                  <a:gd name="T1" fmla="*/ 0 h 550"/>
                  <a:gd name="T2" fmla="*/ 0 w 464"/>
                  <a:gd name="T3" fmla="*/ 550 h 550"/>
                  <a:gd name="T4" fmla="*/ 162 w 464"/>
                  <a:gd name="T5" fmla="*/ 550 h 550"/>
                  <a:gd name="T6" fmla="*/ 162 w 464"/>
                  <a:gd name="T7" fmla="*/ 242 h 550"/>
                  <a:gd name="T8" fmla="*/ 234 w 464"/>
                  <a:gd name="T9" fmla="*/ 170 h 550"/>
                  <a:gd name="T10" fmla="*/ 234 w 464"/>
                  <a:gd name="T11" fmla="*/ 170 h 550"/>
                  <a:gd name="T12" fmla="*/ 306 w 464"/>
                  <a:gd name="T13" fmla="*/ 242 h 550"/>
                  <a:gd name="T14" fmla="*/ 306 w 464"/>
                  <a:gd name="T15" fmla="*/ 550 h 550"/>
                  <a:gd name="T16" fmla="*/ 464 w 464"/>
                  <a:gd name="T17" fmla="*/ 550 h 550"/>
                  <a:gd name="T18" fmla="*/ 464 w 464"/>
                  <a:gd name="T19" fmla="*/ 189 h 550"/>
                  <a:gd name="T20" fmla="*/ 319 w 464"/>
                  <a:gd name="T21" fmla="*/ 5 h 550"/>
                  <a:gd name="T22" fmla="*/ 272 w 464"/>
                  <a:gd name="T23" fmla="*/ 0 h 550"/>
                  <a:gd name="T24" fmla="*/ 272 w 464"/>
                  <a:gd name="T25" fmla="*/ 0 h 550"/>
                  <a:gd name="T26" fmla="*/ 200 w 464"/>
                  <a:gd name="T27" fmla="*/ 8 h 550"/>
                  <a:gd name="T28" fmla="*/ 144 w 464"/>
                  <a:gd name="T29" fmla="*/ 42 h 550"/>
                  <a:gd name="T30" fmla="*/ 144 w 464"/>
                  <a:gd name="T31" fmla="*/ 42 h 550"/>
                  <a:gd name="T32" fmla="*/ 144 w 464"/>
                  <a:gd name="T33" fmla="*/ 42 h 550"/>
                  <a:gd name="T34" fmla="*/ 147 w 464"/>
                  <a:gd name="T35" fmla="*/ 0 h 550"/>
                  <a:gd name="T36" fmla="*/ 0 w 464"/>
                  <a:gd name="T37"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4" h="550">
                    <a:moveTo>
                      <a:pt x="0" y="0"/>
                    </a:moveTo>
                    <a:cubicBezTo>
                      <a:pt x="0" y="550"/>
                      <a:pt x="0" y="550"/>
                      <a:pt x="0" y="550"/>
                    </a:cubicBezTo>
                    <a:cubicBezTo>
                      <a:pt x="162" y="550"/>
                      <a:pt x="162" y="550"/>
                      <a:pt x="162" y="550"/>
                    </a:cubicBezTo>
                    <a:cubicBezTo>
                      <a:pt x="162" y="242"/>
                      <a:pt x="162" y="242"/>
                      <a:pt x="162" y="242"/>
                    </a:cubicBezTo>
                    <a:cubicBezTo>
                      <a:pt x="162" y="203"/>
                      <a:pt x="194" y="170"/>
                      <a:pt x="234" y="170"/>
                    </a:cubicBezTo>
                    <a:cubicBezTo>
                      <a:pt x="234" y="170"/>
                      <a:pt x="234" y="170"/>
                      <a:pt x="234" y="170"/>
                    </a:cubicBezTo>
                    <a:cubicBezTo>
                      <a:pt x="273" y="170"/>
                      <a:pt x="306" y="203"/>
                      <a:pt x="306" y="242"/>
                    </a:cubicBezTo>
                    <a:cubicBezTo>
                      <a:pt x="306" y="550"/>
                      <a:pt x="306" y="550"/>
                      <a:pt x="306" y="550"/>
                    </a:cubicBezTo>
                    <a:cubicBezTo>
                      <a:pt x="464" y="550"/>
                      <a:pt x="464" y="550"/>
                      <a:pt x="464" y="550"/>
                    </a:cubicBezTo>
                    <a:cubicBezTo>
                      <a:pt x="464" y="189"/>
                      <a:pt x="464" y="189"/>
                      <a:pt x="464" y="189"/>
                    </a:cubicBezTo>
                    <a:cubicBezTo>
                      <a:pt x="464" y="93"/>
                      <a:pt x="416" y="24"/>
                      <a:pt x="319" y="5"/>
                    </a:cubicBezTo>
                    <a:cubicBezTo>
                      <a:pt x="303" y="2"/>
                      <a:pt x="287" y="0"/>
                      <a:pt x="272" y="0"/>
                    </a:cubicBezTo>
                    <a:cubicBezTo>
                      <a:pt x="272" y="0"/>
                      <a:pt x="272" y="0"/>
                      <a:pt x="272" y="0"/>
                    </a:cubicBezTo>
                    <a:cubicBezTo>
                      <a:pt x="248" y="0"/>
                      <a:pt x="224" y="3"/>
                      <a:pt x="200" y="8"/>
                    </a:cubicBezTo>
                    <a:cubicBezTo>
                      <a:pt x="172" y="16"/>
                      <a:pt x="144" y="27"/>
                      <a:pt x="144" y="42"/>
                    </a:cubicBezTo>
                    <a:cubicBezTo>
                      <a:pt x="144" y="42"/>
                      <a:pt x="144" y="42"/>
                      <a:pt x="144" y="42"/>
                    </a:cubicBezTo>
                    <a:cubicBezTo>
                      <a:pt x="144" y="42"/>
                      <a:pt x="144" y="42"/>
                      <a:pt x="144" y="42"/>
                    </a:cubicBezTo>
                    <a:cubicBezTo>
                      <a:pt x="147" y="0"/>
                      <a:pt x="147" y="0"/>
                      <a:pt x="147" y="0"/>
                    </a:cubicBezTo>
                    <a:lnTo>
                      <a:pt x="0" y="0"/>
                    </a:lnTo>
                    <a:close/>
                  </a:path>
                </a:pathLst>
              </a:cu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sz="1400">
                  <a:solidFill>
                    <a:srgbClr val="172144"/>
                  </a:solidFill>
                  <a:latin typeface="Calibri" panose="020F0502020204030204"/>
                </a:endParaRPr>
              </a:p>
            </p:txBody>
          </p:sp>
        </p:grpSp>
      </p:grpSp>
      <p:sp>
        <p:nvSpPr>
          <p:cNvPr id="2" name="Rectangle: Rounded Corners 1">
            <a:extLst>
              <a:ext uri="{FF2B5EF4-FFF2-40B4-BE49-F238E27FC236}">
                <a16:creationId xmlns:a16="http://schemas.microsoft.com/office/drawing/2014/main" id="{5E152B42-4029-F57B-66A4-6B8D1427A9EF}"/>
              </a:ext>
            </a:extLst>
          </p:cNvPr>
          <p:cNvSpPr/>
          <p:nvPr/>
        </p:nvSpPr>
        <p:spPr>
          <a:xfrm>
            <a:off x="7733257" y="6234341"/>
            <a:ext cx="3779258" cy="407200"/>
          </a:xfrm>
          <a:prstGeom prst="roundRect">
            <a:avLst>
              <a:gd name="adj" fmla="val 5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r>
              <a:rPr lang="en-US" sz="1400" dirty="0">
                <a:solidFill>
                  <a:schemeClr val="bg1"/>
                </a:solidFill>
                <a:latin typeface="Lato Black" panose="020F0A02020204030203" pitchFamily="34" charset="0"/>
              </a:rPr>
              <a:t>More</a:t>
            </a:r>
            <a:endParaRPr lang="en-US" sz="1600" dirty="0">
              <a:solidFill>
                <a:schemeClr val="bg1"/>
              </a:solidFill>
              <a:latin typeface="Lato Black" panose="020F0A02020204030203" pitchFamily="34" charset="0"/>
            </a:endParaRPr>
          </a:p>
        </p:txBody>
      </p:sp>
      <p:sp>
        <p:nvSpPr>
          <p:cNvPr id="4" name="Rectangle 3">
            <a:extLst>
              <a:ext uri="{FF2B5EF4-FFF2-40B4-BE49-F238E27FC236}">
                <a16:creationId xmlns:a16="http://schemas.microsoft.com/office/drawing/2014/main" id="{E2AD09B3-E4ED-3FCB-0BBC-3C8B220B37AD}"/>
              </a:ext>
            </a:extLst>
          </p:cNvPr>
          <p:cNvSpPr/>
          <p:nvPr/>
        </p:nvSpPr>
        <p:spPr>
          <a:xfrm>
            <a:off x="11525061" y="6288949"/>
            <a:ext cx="493944" cy="407200"/>
          </a:xfrm>
          <a:prstGeom prst="rect">
            <a:avLst/>
          </a:prstGeom>
          <a:solidFill>
            <a:schemeClr val="bg1"/>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 name="Rectangle: Rounded Corners 11">
            <a:extLst>
              <a:ext uri="{FF2B5EF4-FFF2-40B4-BE49-F238E27FC236}">
                <a16:creationId xmlns:a16="http://schemas.microsoft.com/office/drawing/2014/main" id="{FA7F203A-AAF2-D90D-1646-A10E3BE4320C}"/>
              </a:ext>
            </a:extLst>
          </p:cNvPr>
          <p:cNvSpPr/>
          <p:nvPr/>
        </p:nvSpPr>
        <p:spPr>
          <a:xfrm>
            <a:off x="8013437" y="618533"/>
            <a:ext cx="3478341" cy="2191684"/>
          </a:xfrm>
          <a:prstGeom prst="roundRect">
            <a:avLst/>
          </a:prstGeom>
          <a:solidFill>
            <a:srgbClr val="001746"/>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6A5C026D-8E0B-1220-D678-4F1EE56A1B75}"/>
              </a:ext>
            </a:extLst>
          </p:cNvPr>
          <p:cNvSpPr/>
          <p:nvPr/>
        </p:nvSpPr>
        <p:spPr>
          <a:xfrm flipH="1">
            <a:off x="7632056" y="1948189"/>
            <a:ext cx="726823" cy="998254"/>
          </a:xfrm>
          <a:custGeom>
            <a:avLst/>
            <a:gdLst>
              <a:gd name="connsiteX0" fmla="*/ 0 w 1114804"/>
              <a:gd name="connsiteY0" fmla="*/ 2752725 h 3167224"/>
              <a:gd name="connsiteX1" fmla="*/ 354173 w 1114804"/>
              <a:gd name="connsiteY1" fmla="*/ 3167224 h 3167224"/>
              <a:gd name="connsiteX2" fmla="*/ 116497 w 1114804"/>
              <a:gd name="connsiteY2" fmla="*/ 3167224 h 3167224"/>
              <a:gd name="connsiteX3" fmla="*/ 0 w 1114804"/>
              <a:gd name="connsiteY3" fmla="*/ 3030884 h 3167224"/>
              <a:gd name="connsiteX4" fmla="*/ 0 w 1114804"/>
              <a:gd name="connsiteY4" fmla="*/ 2272678 h 3167224"/>
              <a:gd name="connsiteX5" fmla="*/ 764355 w 1114804"/>
              <a:gd name="connsiteY5" fmla="*/ 3167224 h 3167224"/>
              <a:gd name="connsiteX6" fmla="*/ 526679 w 1114804"/>
              <a:gd name="connsiteY6" fmla="*/ 3167224 h 3167224"/>
              <a:gd name="connsiteX7" fmla="*/ 0 w 1114804"/>
              <a:gd name="connsiteY7" fmla="*/ 2550837 h 3167224"/>
              <a:gd name="connsiteX8" fmla="*/ 0 w 1114804"/>
              <a:gd name="connsiteY8" fmla="*/ 1792630 h 3167224"/>
              <a:gd name="connsiteX9" fmla="*/ 1114804 w 1114804"/>
              <a:gd name="connsiteY9" fmla="*/ 3097318 h 3167224"/>
              <a:gd name="connsiteX10" fmla="*/ 1114804 w 1114804"/>
              <a:gd name="connsiteY10" fmla="*/ 3167224 h 3167224"/>
              <a:gd name="connsiteX11" fmla="*/ 936860 w 1114804"/>
              <a:gd name="connsiteY11" fmla="*/ 3167224 h 3167224"/>
              <a:gd name="connsiteX12" fmla="*/ 0 w 1114804"/>
              <a:gd name="connsiteY12" fmla="*/ 2070790 h 3167224"/>
              <a:gd name="connsiteX13" fmla="*/ 0 w 1114804"/>
              <a:gd name="connsiteY13" fmla="*/ 1312583 h 3167224"/>
              <a:gd name="connsiteX14" fmla="*/ 1114804 w 1114804"/>
              <a:gd name="connsiteY14" fmla="*/ 2617270 h 3167224"/>
              <a:gd name="connsiteX15" fmla="*/ 1114804 w 1114804"/>
              <a:gd name="connsiteY15" fmla="*/ 2895429 h 3167224"/>
              <a:gd name="connsiteX16" fmla="*/ 0 w 1114804"/>
              <a:gd name="connsiteY16" fmla="*/ 1590742 h 3167224"/>
              <a:gd name="connsiteX17" fmla="*/ 0 w 1114804"/>
              <a:gd name="connsiteY17" fmla="*/ 832536 h 3167224"/>
              <a:gd name="connsiteX18" fmla="*/ 1114804 w 1114804"/>
              <a:gd name="connsiteY18" fmla="*/ 2137223 h 3167224"/>
              <a:gd name="connsiteX19" fmla="*/ 1114804 w 1114804"/>
              <a:gd name="connsiteY19" fmla="*/ 2415382 h 3167224"/>
              <a:gd name="connsiteX20" fmla="*/ 0 w 1114804"/>
              <a:gd name="connsiteY20" fmla="*/ 1110695 h 3167224"/>
              <a:gd name="connsiteX21" fmla="*/ 0 w 1114804"/>
              <a:gd name="connsiteY21" fmla="*/ 352489 h 3167224"/>
              <a:gd name="connsiteX22" fmla="*/ 1114804 w 1114804"/>
              <a:gd name="connsiteY22" fmla="*/ 1657174 h 3167224"/>
              <a:gd name="connsiteX23" fmla="*/ 1114804 w 1114804"/>
              <a:gd name="connsiteY23" fmla="*/ 1935334 h 3167224"/>
              <a:gd name="connsiteX24" fmla="*/ 0 w 1114804"/>
              <a:gd name="connsiteY24" fmla="*/ 630648 h 3167224"/>
              <a:gd name="connsiteX25" fmla="*/ 1101863 w 1114804"/>
              <a:gd name="connsiteY25" fmla="*/ 0 h 3167224"/>
              <a:gd name="connsiteX26" fmla="*/ 1114804 w 1114804"/>
              <a:gd name="connsiteY26" fmla="*/ 0 h 3167224"/>
              <a:gd name="connsiteX27" fmla="*/ 1114804 w 1114804"/>
              <a:gd name="connsiteY27" fmla="*/ 15146 h 3167224"/>
              <a:gd name="connsiteX28" fmla="*/ 691682 w 1114804"/>
              <a:gd name="connsiteY28" fmla="*/ 0 h 3167224"/>
              <a:gd name="connsiteX29" fmla="*/ 929356 w 1114804"/>
              <a:gd name="connsiteY29" fmla="*/ 0 h 3167224"/>
              <a:gd name="connsiteX30" fmla="*/ 1114804 w 1114804"/>
              <a:gd name="connsiteY30" fmla="*/ 217035 h 3167224"/>
              <a:gd name="connsiteX31" fmla="*/ 1114804 w 1114804"/>
              <a:gd name="connsiteY31" fmla="*/ 495192 h 3167224"/>
              <a:gd name="connsiteX32" fmla="*/ 281499 w 1114804"/>
              <a:gd name="connsiteY32" fmla="*/ 0 h 3167224"/>
              <a:gd name="connsiteX33" fmla="*/ 519175 w 1114804"/>
              <a:gd name="connsiteY33" fmla="*/ 0 h 3167224"/>
              <a:gd name="connsiteX34" fmla="*/ 1114804 w 1114804"/>
              <a:gd name="connsiteY34" fmla="*/ 697081 h 3167224"/>
              <a:gd name="connsiteX35" fmla="*/ 1114804 w 1114804"/>
              <a:gd name="connsiteY35" fmla="*/ 975241 h 3167224"/>
              <a:gd name="connsiteX36" fmla="*/ 0 w 1114804"/>
              <a:gd name="connsiteY36" fmla="*/ 0 h 3167224"/>
              <a:gd name="connsiteX37" fmla="*/ 108993 w 1114804"/>
              <a:gd name="connsiteY37" fmla="*/ 0 h 3167224"/>
              <a:gd name="connsiteX38" fmla="*/ 1114804 w 1114804"/>
              <a:gd name="connsiteY38" fmla="*/ 1177129 h 3167224"/>
              <a:gd name="connsiteX39" fmla="*/ 1114804 w 1114804"/>
              <a:gd name="connsiteY39" fmla="*/ 1455286 h 3167224"/>
              <a:gd name="connsiteX40" fmla="*/ 0 w 1114804"/>
              <a:gd name="connsiteY40" fmla="*/ 150600 h 316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14804" h="3167224">
                <a:moveTo>
                  <a:pt x="0" y="2752725"/>
                </a:moveTo>
                <a:lnTo>
                  <a:pt x="354173" y="3167224"/>
                </a:lnTo>
                <a:lnTo>
                  <a:pt x="116497" y="3167224"/>
                </a:lnTo>
                <a:lnTo>
                  <a:pt x="0" y="3030884"/>
                </a:lnTo>
                <a:close/>
                <a:moveTo>
                  <a:pt x="0" y="2272678"/>
                </a:moveTo>
                <a:lnTo>
                  <a:pt x="764355" y="3167224"/>
                </a:lnTo>
                <a:lnTo>
                  <a:pt x="526679" y="3167224"/>
                </a:lnTo>
                <a:lnTo>
                  <a:pt x="0" y="2550837"/>
                </a:lnTo>
                <a:close/>
                <a:moveTo>
                  <a:pt x="0" y="1792630"/>
                </a:moveTo>
                <a:lnTo>
                  <a:pt x="1114804" y="3097318"/>
                </a:lnTo>
                <a:lnTo>
                  <a:pt x="1114804" y="3167224"/>
                </a:lnTo>
                <a:lnTo>
                  <a:pt x="936860" y="3167224"/>
                </a:lnTo>
                <a:lnTo>
                  <a:pt x="0" y="2070790"/>
                </a:lnTo>
                <a:close/>
                <a:moveTo>
                  <a:pt x="0" y="1312583"/>
                </a:moveTo>
                <a:lnTo>
                  <a:pt x="1114804" y="2617270"/>
                </a:lnTo>
                <a:lnTo>
                  <a:pt x="1114804" y="2895429"/>
                </a:lnTo>
                <a:lnTo>
                  <a:pt x="0" y="1590742"/>
                </a:lnTo>
                <a:close/>
                <a:moveTo>
                  <a:pt x="0" y="832536"/>
                </a:moveTo>
                <a:lnTo>
                  <a:pt x="1114804" y="2137223"/>
                </a:lnTo>
                <a:lnTo>
                  <a:pt x="1114804" y="2415382"/>
                </a:lnTo>
                <a:lnTo>
                  <a:pt x="0" y="1110695"/>
                </a:lnTo>
                <a:close/>
                <a:moveTo>
                  <a:pt x="0" y="352489"/>
                </a:moveTo>
                <a:lnTo>
                  <a:pt x="1114804" y="1657174"/>
                </a:lnTo>
                <a:lnTo>
                  <a:pt x="1114804" y="1935334"/>
                </a:lnTo>
                <a:lnTo>
                  <a:pt x="0" y="630648"/>
                </a:lnTo>
                <a:close/>
                <a:moveTo>
                  <a:pt x="1101863" y="0"/>
                </a:moveTo>
                <a:lnTo>
                  <a:pt x="1114804" y="0"/>
                </a:lnTo>
                <a:lnTo>
                  <a:pt x="1114804" y="15146"/>
                </a:lnTo>
                <a:close/>
                <a:moveTo>
                  <a:pt x="691682" y="0"/>
                </a:moveTo>
                <a:lnTo>
                  <a:pt x="929356" y="0"/>
                </a:lnTo>
                <a:lnTo>
                  <a:pt x="1114804" y="217035"/>
                </a:lnTo>
                <a:lnTo>
                  <a:pt x="1114804" y="495192"/>
                </a:lnTo>
                <a:close/>
                <a:moveTo>
                  <a:pt x="281499" y="0"/>
                </a:moveTo>
                <a:lnTo>
                  <a:pt x="519175" y="0"/>
                </a:lnTo>
                <a:lnTo>
                  <a:pt x="1114804" y="697081"/>
                </a:lnTo>
                <a:lnTo>
                  <a:pt x="1114804" y="975241"/>
                </a:lnTo>
                <a:close/>
                <a:moveTo>
                  <a:pt x="0" y="0"/>
                </a:moveTo>
                <a:lnTo>
                  <a:pt x="108993" y="0"/>
                </a:lnTo>
                <a:lnTo>
                  <a:pt x="1114804" y="1177129"/>
                </a:lnTo>
                <a:lnTo>
                  <a:pt x="1114804" y="1455286"/>
                </a:lnTo>
                <a:lnTo>
                  <a:pt x="0" y="150600"/>
                </a:lnTo>
                <a:close/>
              </a:path>
            </a:pathLst>
          </a:custGeom>
          <a:solidFill>
            <a:srgbClr val="4F831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228554"/>
            <a:endParaRPr lang="en-US" dirty="0">
              <a:solidFill>
                <a:srgbClr val="FFFFFF"/>
              </a:solidFill>
              <a:latin typeface="Calibri" panose="020F0502020204030204"/>
            </a:endParaRPr>
          </a:p>
        </p:txBody>
      </p:sp>
      <p:sp>
        <p:nvSpPr>
          <p:cNvPr id="3" name="Title 4">
            <a:extLst>
              <a:ext uri="{FF2B5EF4-FFF2-40B4-BE49-F238E27FC236}">
                <a16:creationId xmlns:a16="http://schemas.microsoft.com/office/drawing/2014/main" id="{33A53C03-64CE-23CA-2C02-95F30CC7B0E5}"/>
              </a:ext>
            </a:extLst>
          </p:cNvPr>
          <p:cNvSpPr txBox="1">
            <a:spLocks/>
          </p:cNvSpPr>
          <p:nvPr/>
        </p:nvSpPr>
        <p:spPr>
          <a:xfrm>
            <a:off x="7949387" y="1056666"/>
            <a:ext cx="3478341" cy="1484728"/>
          </a:xfrm>
          <a:prstGeom prst="rect">
            <a:avLst/>
          </a:prstGeom>
        </p:spPr>
        <p:txBody>
          <a:bodyPr/>
          <a:lstStyle>
            <a:lvl1pPr algn="l" defTabSz="914217" rtl="0" eaLnBrk="1" latinLnBrk="0" hangingPunct="1">
              <a:lnSpc>
                <a:spcPct val="90000"/>
              </a:lnSpc>
              <a:spcBef>
                <a:spcPct val="0"/>
              </a:spcBef>
              <a:buNone/>
              <a:defRPr sz="4399" kern="1200">
                <a:solidFill>
                  <a:schemeClr val="tx1"/>
                </a:solidFill>
                <a:latin typeface="+mj-lt"/>
                <a:ea typeface="+mj-ea"/>
                <a:cs typeface="+mj-cs"/>
              </a:defRPr>
            </a:lvl1pPr>
          </a:lstStyle>
          <a:p>
            <a:pPr algn="ctr">
              <a:lnSpc>
                <a:spcPct val="200000"/>
              </a:lnSpc>
            </a:pPr>
            <a:r>
              <a:rPr lang="fa-IR" sz="3200" dirty="0">
                <a:solidFill>
                  <a:schemeClr val="bg1"/>
                </a:solidFill>
                <a:cs typeface="B Titr" panose="00000700000000000000" pitchFamily="2" charset="-78"/>
              </a:rPr>
              <a:t>توصیه‌ به بنگاه‌ها</a:t>
            </a:r>
            <a:endParaRPr lang="en-US" sz="3200" dirty="0">
              <a:solidFill>
                <a:schemeClr val="bg1"/>
              </a:solidFill>
              <a:cs typeface="B Titr" panose="00000700000000000000" pitchFamily="2" charset="-78"/>
            </a:endParaRPr>
          </a:p>
        </p:txBody>
      </p:sp>
      <p:sp>
        <p:nvSpPr>
          <p:cNvPr id="5" name="TextBox 4">
            <a:extLst>
              <a:ext uri="{FF2B5EF4-FFF2-40B4-BE49-F238E27FC236}">
                <a16:creationId xmlns:a16="http://schemas.microsoft.com/office/drawing/2014/main" id="{DDFAA241-1B85-F6DF-54B1-EA0A544AC6E5}"/>
              </a:ext>
            </a:extLst>
          </p:cNvPr>
          <p:cNvSpPr txBox="1"/>
          <p:nvPr/>
        </p:nvSpPr>
        <p:spPr>
          <a:xfrm>
            <a:off x="1415354" y="1003127"/>
            <a:ext cx="4108938" cy="1215717"/>
          </a:xfrm>
          <a:prstGeom prst="rect">
            <a:avLst/>
          </a:prstGeom>
        </p:spPr>
        <p:txBody>
          <a:bodyPr vert="horz" lIns="91440" tIns="45720" rIns="91440" bIns="45720" rtlCol="0" anchor="ctr">
            <a:noAutofit/>
          </a:bodyPr>
          <a:lstStyle>
            <a:lvl1pPr algn="r" rtl="1">
              <a:lnSpc>
                <a:spcPct val="90000"/>
              </a:lnSpc>
              <a:spcBef>
                <a:spcPct val="0"/>
              </a:spcBef>
              <a:buNone/>
              <a:defRPr sz="4000">
                <a:solidFill>
                  <a:schemeClr val="tx1">
                    <a:lumMod val="65000"/>
                    <a:lumOff val="35000"/>
                  </a:schemeClr>
                </a:solidFill>
                <a:latin typeface="+mj-lt"/>
                <a:ea typeface="+mj-ea"/>
                <a:cs typeface="B Titr" panose="00000700000000000000" pitchFamily="2" charset="-78"/>
              </a:defRPr>
            </a:lvl1pPr>
          </a:lstStyle>
          <a:p>
            <a:endParaRPr lang="fa-IR" sz="3600" dirty="0">
              <a:solidFill>
                <a:schemeClr val="accent2">
                  <a:lumMod val="75000"/>
                </a:schemeClr>
              </a:solidFill>
            </a:endParaRPr>
          </a:p>
        </p:txBody>
      </p:sp>
      <p:sp>
        <p:nvSpPr>
          <p:cNvPr id="6" name="Content Placeholder 1">
            <a:extLst>
              <a:ext uri="{FF2B5EF4-FFF2-40B4-BE49-F238E27FC236}">
                <a16:creationId xmlns:a16="http://schemas.microsoft.com/office/drawing/2014/main" id="{1747E0F6-C1AE-BFEC-D5E5-D2D59877912F}"/>
              </a:ext>
            </a:extLst>
          </p:cNvPr>
          <p:cNvSpPr txBox="1">
            <a:spLocks/>
          </p:cNvSpPr>
          <p:nvPr/>
        </p:nvSpPr>
        <p:spPr>
          <a:xfrm>
            <a:off x="2507633" y="774140"/>
            <a:ext cx="4515696" cy="2191684"/>
          </a:xfrm>
          <a:prstGeom prst="rect">
            <a:avLst/>
          </a:prstGeom>
        </p:spPr>
        <p:txBody>
          <a:bodyPr>
            <a:normAutofit/>
          </a:bodyPr>
          <a:lst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Low" rtl="1">
              <a:lnSpc>
                <a:spcPct val="100000"/>
              </a:lnSpc>
            </a:pPr>
            <a:r>
              <a:rPr lang="fa-IR" sz="1800" dirty="0">
                <a:solidFill>
                  <a:srgbClr val="002060"/>
                </a:solidFill>
                <a:cs typeface="B Mitra" panose="00000400000000000000" pitchFamily="2" charset="-78"/>
              </a:rPr>
              <a:t>متنوع‌سازی محصولات </a:t>
            </a:r>
          </a:p>
          <a:p>
            <a:pPr algn="justLow" rtl="1">
              <a:lnSpc>
                <a:spcPct val="100000"/>
              </a:lnSpc>
            </a:pPr>
            <a:r>
              <a:rPr lang="fa-IR" sz="1800" dirty="0">
                <a:solidFill>
                  <a:srgbClr val="002060"/>
                </a:solidFill>
                <a:cs typeface="B Mitra" panose="00000400000000000000" pitchFamily="2" charset="-78"/>
              </a:rPr>
              <a:t>تمرکز بر محصولات کارکردی (مانند افزایش سیستم ایمنی، بهبود گوارش و ... )</a:t>
            </a:r>
            <a:endParaRPr lang="en-US" sz="1800" dirty="0">
              <a:solidFill>
                <a:srgbClr val="002060"/>
              </a:solidFill>
              <a:cs typeface="B Mitra" panose="00000400000000000000" pitchFamily="2" charset="-78"/>
            </a:endParaRPr>
          </a:p>
          <a:p>
            <a:pPr algn="justLow" rtl="1">
              <a:lnSpc>
                <a:spcPct val="100000"/>
              </a:lnSpc>
            </a:pPr>
            <a:r>
              <a:rPr lang="fa-IR" sz="1800" dirty="0">
                <a:solidFill>
                  <a:srgbClr val="002060"/>
                </a:solidFill>
                <a:cs typeface="B Mitra" panose="00000400000000000000" pitchFamily="2" charset="-78"/>
              </a:rPr>
              <a:t>تمرکز بر محصولات با پروتئین بالا </a:t>
            </a:r>
          </a:p>
          <a:p>
            <a:pPr algn="justLow" rtl="1">
              <a:lnSpc>
                <a:spcPct val="100000"/>
              </a:lnSpc>
            </a:pPr>
            <a:r>
              <a:rPr lang="fa-IR" sz="1800" dirty="0">
                <a:solidFill>
                  <a:srgbClr val="002060"/>
                </a:solidFill>
                <a:cs typeface="B Mitra" panose="00000400000000000000" pitchFamily="2" charset="-78"/>
              </a:rPr>
              <a:t>تمرکز بر لبنیات ارگانیک</a:t>
            </a:r>
            <a:endParaRPr lang="en-US" sz="1800" dirty="0">
              <a:solidFill>
                <a:srgbClr val="002060"/>
              </a:solidFill>
              <a:cs typeface="B Mitra" panose="00000400000000000000" pitchFamily="2" charset="-78"/>
            </a:endParaRPr>
          </a:p>
          <a:p>
            <a:pPr algn="justLow" rtl="1">
              <a:lnSpc>
                <a:spcPct val="100000"/>
              </a:lnSpc>
            </a:pPr>
            <a:endParaRPr lang="en-US" sz="1800" dirty="0">
              <a:solidFill>
                <a:srgbClr val="002060"/>
              </a:solidFill>
              <a:cs typeface="B Mitra" panose="00000400000000000000" pitchFamily="2" charset="-78"/>
            </a:endParaRPr>
          </a:p>
        </p:txBody>
      </p:sp>
      <p:sp>
        <p:nvSpPr>
          <p:cNvPr id="7" name="Rectangle: Rounded Corners 6">
            <a:extLst>
              <a:ext uri="{FF2B5EF4-FFF2-40B4-BE49-F238E27FC236}">
                <a16:creationId xmlns:a16="http://schemas.microsoft.com/office/drawing/2014/main" id="{C4CB2F53-8335-4FD1-CD7B-FF3D885F37D8}"/>
              </a:ext>
            </a:extLst>
          </p:cNvPr>
          <p:cNvSpPr/>
          <p:nvPr/>
        </p:nvSpPr>
        <p:spPr>
          <a:xfrm>
            <a:off x="7957412" y="3911558"/>
            <a:ext cx="3478341" cy="2191684"/>
          </a:xfrm>
          <a:prstGeom prst="roundRect">
            <a:avLst/>
          </a:prstGeom>
          <a:solidFill>
            <a:srgbClr val="001746"/>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B6093AC-8129-E40B-78C3-A9518AAB5BB1}"/>
              </a:ext>
            </a:extLst>
          </p:cNvPr>
          <p:cNvSpPr/>
          <p:nvPr/>
        </p:nvSpPr>
        <p:spPr>
          <a:xfrm flipH="1">
            <a:off x="7650025" y="5439687"/>
            <a:ext cx="726823" cy="998254"/>
          </a:xfrm>
          <a:custGeom>
            <a:avLst/>
            <a:gdLst>
              <a:gd name="connsiteX0" fmla="*/ 0 w 1114804"/>
              <a:gd name="connsiteY0" fmla="*/ 2752725 h 3167224"/>
              <a:gd name="connsiteX1" fmla="*/ 354173 w 1114804"/>
              <a:gd name="connsiteY1" fmla="*/ 3167224 h 3167224"/>
              <a:gd name="connsiteX2" fmla="*/ 116497 w 1114804"/>
              <a:gd name="connsiteY2" fmla="*/ 3167224 h 3167224"/>
              <a:gd name="connsiteX3" fmla="*/ 0 w 1114804"/>
              <a:gd name="connsiteY3" fmla="*/ 3030884 h 3167224"/>
              <a:gd name="connsiteX4" fmla="*/ 0 w 1114804"/>
              <a:gd name="connsiteY4" fmla="*/ 2272678 h 3167224"/>
              <a:gd name="connsiteX5" fmla="*/ 764355 w 1114804"/>
              <a:gd name="connsiteY5" fmla="*/ 3167224 h 3167224"/>
              <a:gd name="connsiteX6" fmla="*/ 526679 w 1114804"/>
              <a:gd name="connsiteY6" fmla="*/ 3167224 h 3167224"/>
              <a:gd name="connsiteX7" fmla="*/ 0 w 1114804"/>
              <a:gd name="connsiteY7" fmla="*/ 2550837 h 3167224"/>
              <a:gd name="connsiteX8" fmla="*/ 0 w 1114804"/>
              <a:gd name="connsiteY8" fmla="*/ 1792630 h 3167224"/>
              <a:gd name="connsiteX9" fmla="*/ 1114804 w 1114804"/>
              <a:gd name="connsiteY9" fmla="*/ 3097318 h 3167224"/>
              <a:gd name="connsiteX10" fmla="*/ 1114804 w 1114804"/>
              <a:gd name="connsiteY10" fmla="*/ 3167224 h 3167224"/>
              <a:gd name="connsiteX11" fmla="*/ 936860 w 1114804"/>
              <a:gd name="connsiteY11" fmla="*/ 3167224 h 3167224"/>
              <a:gd name="connsiteX12" fmla="*/ 0 w 1114804"/>
              <a:gd name="connsiteY12" fmla="*/ 2070790 h 3167224"/>
              <a:gd name="connsiteX13" fmla="*/ 0 w 1114804"/>
              <a:gd name="connsiteY13" fmla="*/ 1312583 h 3167224"/>
              <a:gd name="connsiteX14" fmla="*/ 1114804 w 1114804"/>
              <a:gd name="connsiteY14" fmla="*/ 2617270 h 3167224"/>
              <a:gd name="connsiteX15" fmla="*/ 1114804 w 1114804"/>
              <a:gd name="connsiteY15" fmla="*/ 2895429 h 3167224"/>
              <a:gd name="connsiteX16" fmla="*/ 0 w 1114804"/>
              <a:gd name="connsiteY16" fmla="*/ 1590742 h 3167224"/>
              <a:gd name="connsiteX17" fmla="*/ 0 w 1114804"/>
              <a:gd name="connsiteY17" fmla="*/ 832536 h 3167224"/>
              <a:gd name="connsiteX18" fmla="*/ 1114804 w 1114804"/>
              <a:gd name="connsiteY18" fmla="*/ 2137223 h 3167224"/>
              <a:gd name="connsiteX19" fmla="*/ 1114804 w 1114804"/>
              <a:gd name="connsiteY19" fmla="*/ 2415382 h 3167224"/>
              <a:gd name="connsiteX20" fmla="*/ 0 w 1114804"/>
              <a:gd name="connsiteY20" fmla="*/ 1110695 h 3167224"/>
              <a:gd name="connsiteX21" fmla="*/ 0 w 1114804"/>
              <a:gd name="connsiteY21" fmla="*/ 352489 h 3167224"/>
              <a:gd name="connsiteX22" fmla="*/ 1114804 w 1114804"/>
              <a:gd name="connsiteY22" fmla="*/ 1657174 h 3167224"/>
              <a:gd name="connsiteX23" fmla="*/ 1114804 w 1114804"/>
              <a:gd name="connsiteY23" fmla="*/ 1935334 h 3167224"/>
              <a:gd name="connsiteX24" fmla="*/ 0 w 1114804"/>
              <a:gd name="connsiteY24" fmla="*/ 630648 h 3167224"/>
              <a:gd name="connsiteX25" fmla="*/ 1101863 w 1114804"/>
              <a:gd name="connsiteY25" fmla="*/ 0 h 3167224"/>
              <a:gd name="connsiteX26" fmla="*/ 1114804 w 1114804"/>
              <a:gd name="connsiteY26" fmla="*/ 0 h 3167224"/>
              <a:gd name="connsiteX27" fmla="*/ 1114804 w 1114804"/>
              <a:gd name="connsiteY27" fmla="*/ 15146 h 3167224"/>
              <a:gd name="connsiteX28" fmla="*/ 691682 w 1114804"/>
              <a:gd name="connsiteY28" fmla="*/ 0 h 3167224"/>
              <a:gd name="connsiteX29" fmla="*/ 929356 w 1114804"/>
              <a:gd name="connsiteY29" fmla="*/ 0 h 3167224"/>
              <a:gd name="connsiteX30" fmla="*/ 1114804 w 1114804"/>
              <a:gd name="connsiteY30" fmla="*/ 217035 h 3167224"/>
              <a:gd name="connsiteX31" fmla="*/ 1114804 w 1114804"/>
              <a:gd name="connsiteY31" fmla="*/ 495192 h 3167224"/>
              <a:gd name="connsiteX32" fmla="*/ 281499 w 1114804"/>
              <a:gd name="connsiteY32" fmla="*/ 0 h 3167224"/>
              <a:gd name="connsiteX33" fmla="*/ 519175 w 1114804"/>
              <a:gd name="connsiteY33" fmla="*/ 0 h 3167224"/>
              <a:gd name="connsiteX34" fmla="*/ 1114804 w 1114804"/>
              <a:gd name="connsiteY34" fmla="*/ 697081 h 3167224"/>
              <a:gd name="connsiteX35" fmla="*/ 1114804 w 1114804"/>
              <a:gd name="connsiteY35" fmla="*/ 975241 h 3167224"/>
              <a:gd name="connsiteX36" fmla="*/ 0 w 1114804"/>
              <a:gd name="connsiteY36" fmla="*/ 0 h 3167224"/>
              <a:gd name="connsiteX37" fmla="*/ 108993 w 1114804"/>
              <a:gd name="connsiteY37" fmla="*/ 0 h 3167224"/>
              <a:gd name="connsiteX38" fmla="*/ 1114804 w 1114804"/>
              <a:gd name="connsiteY38" fmla="*/ 1177129 h 3167224"/>
              <a:gd name="connsiteX39" fmla="*/ 1114804 w 1114804"/>
              <a:gd name="connsiteY39" fmla="*/ 1455286 h 3167224"/>
              <a:gd name="connsiteX40" fmla="*/ 0 w 1114804"/>
              <a:gd name="connsiteY40" fmla="*/ 150600 h 316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14804" h="3167224">
                <a:moveTo>
                  <a:pt x="0" y="2752725"/>
                </a:moveTo>
                <a:lnTo>
                  <a:pt x="354173" y="3167224"/>
                </a:lnTo>
                <a:lnTo>
                  <a:pt x="116497" y="3167224"/>
                </a:lnTo>
                <a:lnTo>
                  <a:pt x="0" y="3030884"/>
                </a:lnTo>
                <a:close/>
                <a:moveTo>
                  <a:pt x="0" y="2272678"/>
                </a:moveTo>
                <a:lnTo>
                  <a:pt x="764355" y="3167224"/>
                </a:lnTo>
                <a:lnTo>
                  <a:pt x="526679" y="3167224"/>
                </a:lnTo>
                <a:lnTo>
                  <a:pt x="0" y="2550837"/>
                </a:lnTo>
                <a:close/>
                <a:moveTo>
                  <a:pt x="0" y="1792630"/>
                </a:moveTo>
                <a:lnTo>
                  <a:pt x="1114804" y="3097318"/>
                </a:lnTo>
                <a:lnTo>
                  <a:pt x="1114804" y="3167224"/>
                </a:lnTo>
                <a:lnTo>
                  <a:pt x="936860" y="3167224"/>
                </a:lnTo>
                <a:lnTo>
                  <a:pt x="0" y="2070790"/>
                </a:lnTo>
                <a:close/>
                <a:moveTo>
                  <a:pt x="0" y="1312583"/>
                </a:moveTo>
                <a:lnTo>
                  <a:pt x="1114804" y="2617270"/>
                </a:lnTo>
                <a:lnTo>
                  <a:pt x="1114804" y="2895429"/>
                </a:lnTo>
                <a:lnTo>
                  <a:pt x="0" y="1590742"/>
                </a:lnTo>
                <a:close/>
                <a:moveTo>
                  <a:pt x="0" y="832536"/>
                </a:moveTo>
                <a:lnTo>
                  <a:pt x="1114804" y="2137223"/>
                </a:lnTo>
                <a:lnTo>
                  <a:pt x="1114804" y="2415382"/>
                </a:lnTo>
                <a:lnTo>
                  <a:pt x="0" y="1110695"/>
                </a:lnTo>
                <a:close/>
                <a:moveTo>
                  <a:pt x="0" y="352489"/>
                </a:moveTo>
                <a:lnTo>
                  <a:pt x="1114804" y="1657174"/>
                </a:lnTo>
                <a:lnTo>
                  <a:pt x="1114804" y="1935334"/>
                </a:lnTo>
                <a:lnTo>
                  <a:pt x="0" y="630648"/>
                </a:lnTo>
                <a:close/>
                <a:moveTo>
                  <a:pt x="1101863" y="0"/>
                </a:moveTo>
                <a:lnTo>
                  <a:pt x="1114804" y="0"/>
                </a:lnTo>
                <a:lnTo>
                  <a:pt x="1114804" y="15146"/>
                </a:lnTo>
                <a:close/>
                <a:moveTo>
                  <a:pt x="691682" y="0"/>
                </a:moveTo>
                <a:lnTo>
                  <a:pt x="929356" y="0"/>
                </a:lnTo>
                <a:lnTo>
                  <a:pt x="1114804" y="217035"/>
                </a:lnTo>
                <a:lnTo>
                  <a:pt x="1114804" y="495192"/>
                </a:lnTo>
                <a:close/>
                <a:moveTo>
                  <a:pt x="281499" y="0"/>
                </a:moveTo>
                <a:lnTo>
                  <a:pt x="519175" y="0"/>
                </a:lnTo>
                <a:lnTo>
                  <a:pt x="1114804" y="697081"/>
                </a:lnTo>
                <a:lnTo>
                  <a:pt x="1114804" y="975241"/>
                </a:lnTo>
                <a:close/>
                <a:moveTo>
                  <a:pt x="0" y="0"/>
                </a:moveTo>
                <a:lnTo>
                  <a:pt x="108993" y="0"/>
                </a:lnTo>
                <a:lnTo>
                  <a:pt x="1114804" y="1177129"/>
                </a:lnTo>
                <a:lnTo>
                  <a:pt x="1114804" y="1455286"/>
                </a:lnTo>
                <a:lnTo>
                  <a:pt x="0" y="150600"/>
                </a:lnTo>
                <a:close/>
              </a:path>
            </a:pathLst>
          </a:custGeom>
          <a:solidFill>
            <a:srgbClr val="4F831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228554"/>
            <a:endParaRPr lang="en-US" dirty="0">
              <a:solidFill>
                <a:srgbClr val="FFFFFF"/>
              </a:solidFill>
              <a:latin typeface="Calibri" panose="020F0502020204030204"/>
            </a:endParaRPr>
          </a:p>
        </p:txBody>
      </p:sp>
      <p:sp>
        <p:nvSpPr>
          <p:cNvPr id="11" name="Title 4">
            <a:extLst>
              <a:ext uri="{FF2B5EF4-FFF2-40B4-BE49-F238E27FC236}">
                <a16:creationId xmlns:a16="http://schemas.microsoft.com/office/drawing/2014/main" id="{B80F9015-8C0B-3752-3ED3-EB26686CF66E}"/>
              </a:ext>
            </a:extLst>
          </p:cNvPr>
          <p:cNvSpPr txBox="1">
            <a:spLocks/>
          </p:cNvSpPr>
          <p:nvPr/>
        </p:nvSpPr>
        <p:spPr>
          <a:xfrm>
            <a:off x="7855559" y="4033268"/>
            <a:ext cx="3656956" cy="1484728"/>
          </a:xfrm>
          <a:prstGeom prst="rect">
            <a:avLst/>
          </a:prstGeom>
        </p:spPr>
        <p:txBody>
          <a:bodyPr/>
          <a:lstStyle>
            <a:lvl1pPr algn="l" defTabSz="914217" rtl="0" eaLnBrk="1" latinLnBrk="0" hangingPunct="1">
              <a:lnSpc>
                <a:spcPct val="90000"/>
              </a:lnSpc>
              <a:spcBef>
                <a:spcPct val="0"/>
              </a:spcBef>
              <a:buNone/>
              <a:defRPr sz="4399" kern="1200">
                <a:solidFill>
                  <a:schemeClr val="tx1"/>
                </a:solidFill>
                <a:latin typeface="+mj-lt"/>
                <a:ea typeface="+mj-ea"/>
                <a:cs typeface="+mj-cs"/>
              </a:defRPr>
            </a:lvl1pPr>
          </a:lstStyle>
          <a:p>
            <a:pPr algn="ctr">
              <a:lnSpc>
                <a:spcPct val="200000"/>
              </a:lnSpc>
            </a:pPr>
            <a:r>
              <a:rPr lang="fa-IR" sz="3200" dirty="0">
                <a:solidFill>
                  <a:schemeClr val="bg1"/>
                </a:solidFill>
                <a:cs typeface="B Titr" panose="00000700000000000000" pitchFamily="2" charset="-78"/>
              </a:rPr>
              <a:t>توصیه‌ به انجمن‌ها</a:t>
            </a:r>
          </a:p>
          <a:p>
            <a:pPr algn="ctr">
              <a:lnSpc>
                <a:spcPct val="200000"/>
              </a:lnSpc>
            </a:pPr>
            <a:r>
              <a:rPr lang="fa-IR" sz="3200" dirty="0">
                <a:solidFill>
                  <a:schemeClr val="bg1"/>
                </a:solidFill>
                <a:cs typeface="B Titr" panose="00000700000000000000" pitchFamily="2" charset="-78"/>
              </a:rPr>
              <a:t> و تشکل‌ها</a:t>
            </a:r>
            <a:endParaRPr lang="en-US" sz="3200" dirty="0">
              <a:solidFill>
                <a:schemeClr val="bg1"/>
              </a:solidFill>
              <a:cs typeface="B Titr" panose="00000700000000000000" pitchFamily="2" charset="-78"/>
            </a:endParaRPr>
          </a:p>
        </p:txBody>
      </p:sp>
      <p:sp>
        <p:nvSpPr>
          <p:cNvPr id="13" name="Content Placeholder 1">
            <a:extLst>
              <a:ext uri="{FF2B5EF4-FFF2-40B4-BE49-F238E27FC236}">
                <a16:creationId xmlns:a16="http://schemas.microsoft.com/office/drawing/2014/main" id="{D9E7CF24-2A01-7D25-B3B6-C37C867D89F7}"/>
              </a:ext>
            </a:extLst>
          </p:cNvPr>
          <p:cNvSpPr txBox="1">
            <a:spLocks/>
          </p:cNvSpPr>
          <p:nvPr/>
        </p:nvSpPr>
        <p:spPr>
          <a:xfrm>
            <a:off x="1362289" y="4019651"/>
            <a:ext cx="5696008" cy="3123043"/>
          </a:xfrm>
          <a:prstGeom prst="rect">
            <a:avLst/>
          </a:prstGeom>
        </p:spPr>
        <p:txBody>
          <a:bodyPr>
            <a:noAutofit/>
          </a:bodyPr>
          <a:lst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fa-IR" sz="1800" dirty="0">
                <a:solidFill>
                  <a:srgbClr val="002060"/>
                </a:solidFill>
                <a:cs typeface="B Mitra" panose="00000400000000000000" pitchFamily="2" charset="-78"/>
              </a:rPr>
              <a:t>تسهیل همکاری مشترک در زنجیره</a:t>
            </a:r>
          </a:p>
          <a:p>
            <a:pPr algn="r" rtl="1">
              <a:lnSpc>
                <a:spcPct val="100000"/>
              </a:lnSpc>
            </a:pPr>
            <a:r>
              <a:rPr lang="fa-IR" sz="1800" dirty="0">
                <a:solidFill>
                  <a:srgbClr val="002060"/>
                </a:solidFill>
                <a:cs typeface="B Mitra" panose="00000400000000000000" pitchFamily="2" charset="-78"/>
              </a:rPr>
              <a:t>شکل‌دهی به انجمن‌های بزرگ‌تر و فراگیرتر</a:t>
            </a:r>
          </a:p>
          <a:p>
            <a:pPr algn="r" rtl="1">
              <a:lnSpc>
                <a:spcPct val="100000"/>
              </a:lnSpc>
            </a:pPr>
            <a:r>
              <a:rPr lang="fa-IR" sz="1800" dirty="0">
                <a:solidFill>
                  <a:srgbClr val="002060"/>
                </a:solidFill>
                <a:cs typeface="B Mitra" panose="00000400000000000000" pitchFamily="2" charset="-78"/>
              </a:rPr>
              <a:t>شکل‌دهی به پلتفرم گفتگو برای همکاری مشترک</a:t>
            </a:r>
          </a:p>
          <a:p>
            <a:pPr algn="r" rtl="1">
              <a:lnSpc>
                <a:spcPct val="100000"/>
              </a:lnSpc>
            </a:pPr>
            <a:r>
              <a:rPr lang="fa-IR" sz="1800" dirty="0">
                <a:solidFill>
                  <a:srgbClr val="002060"/>
                </a:solidFill>
                <a:cs typeface="B Mitra" panose="00000400000000000000" pitchFamily="2" charset="-78"/>
              </a:rPr>
              <a:t>طراحی مدل‌های همکاری در زنجیره و درون صنعت</a:t>
            </a:r>
            <a:endParaRPr lang="en-US" sz="1800" dirty="0">
              <a:solidFill>
                <a:srgbClr val="002060"/>
              </a:solidFill>
              <a:cs typeface="B Mitra" panose="00000400000000000000" pitchFamily="2" charset="-78"/>
            </a:endParaRPr>
          </a:p>
        </p:txBody>
      </p:sp>
      <p:grpSp>
        <p:nvGrpSpPr>
          <p:cNvPr id="15" name="Group 14">
            <a:extLst>
              <a:ext uri="{FF2B5EF4-FFF2-40B4-BE49-F238E27FC236}">
                <a16:creationId xmlns:a16="http://schemas.microsoft.com/office/drawing/2014/main" id="{448D8ED4-9CF2-84CB-E5DB-68E307766958}"/>
              </a:ext>
            </a:extLst>
          </p:cNvPr>
          <p:cNvGrpSpPr/>
          <p:nvPr/>
        </p:nvGrpSpPr>
        <p:grpSpPr>
          <a:xfrm>
            <a:off x="0" y="0"/>
            <a:ext cx="2055223" cy="6858000"/>
            <a:chOff x="0" y="0"/>
            <a:chExt cx="3892062" cy="6858000"/>
          </a:xfrm>
        </p:grpSpPr>
        <p:sp>
          <p:nvSpPr>
            <p:cNvPr id="16" name="Rectangle 15">
              <a:extLst>
                <a:ext uri="{FF2B5EF4-FFF2-40B4-BE49-F238E27FC236}">
                  <a16:creationId xmlns:a16="http://schemas.microsoft.com/office/drawing/2014/main" id="{92FDA448-287A-D95C-B660-E5F0A0636398}"/>
                </a:ext>
              </a:extLst>
            </p:cNvPr>
            <p:cNvSpPr/>
            <p:nvPr/>
          </p:nvSpPr>
          <p:spPr>
            <a:xfrm>
              <a:off x="964224" y="0"/>
              <a:ext cx="2927838" cy="6858000"/>
            </a:xfrm>
            <a:prstGeom prst="rect">
              <a:avLst/>
            </a:prstGeom>
            <a:solidFill>
              <a:srgbClr val="81A01C"/>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CC05A85-FE0E-41BE-08E5-242677389183}"/>
                </a:ext>
              </a:extLst>
            </p:cNvPr>
            <p:cNvSpPr/>
            <p:nvPr/>
          </p:nvSpPr>
          <p:spPr>
            <a:xfrm>
              <a:off x="482112" y="0"/>
              <a:ext cx="2927838" cy="6858000"/>
            </a:xfrm>
            <a:prstGeom prst="rect">
              <a:avLst/>
            </a:prstGeom>
            <a:solidFill>
              <a:srgbClr val="4B9C46"/>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C5DB9A7-2CB4-F466-D62D-B2264E8E8063}"/>
                </a:ext>
              </a:extLst>
            </p:cNvPr>
            <p:cNvSpPr/>
            <p:nvPr/>
          </p:nvSpPr>
          <p:spPr>
            <a:xfrm>
              <a:off x="0" y="0"/>
              <a:ext cx="2927838"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2593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500"/>
                                        <p:tgtEl>
                                          <p:spTgt spid="6">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animEffect transition="in" filter="fade">
                                      <p:cBhvr>
                                        <p:cTn id="29" dur="500"/>
                                        <p:tgtEl>
                                          <p:spTgt spid="6">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fade">
                                      <p:cBhvr>
                                        <p:cTn id="34" dur="500"/>
                                        <p:tgtEl>
                                          <p:spTgt spid="6">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txEl>
                                              <p:pRg st="0" end="0"/>
                                            </p:txEl>
                                          </p:spTgt>
                                        </p:tgtEl>
                                        <p:attrNameLst>
                                          <p:attrName>style.visibility</p:attrName>
                                        </p:attrNameLst>
                                      </p:cBhvr>
                                      <p:to>
                                        <p:strVal val="visible"/>
                                      </p:to>
                                    </p:set>
                                    <p:animEffect transition="in" filter="fade">
                                      <p:cBhvr>
                                        <p:cTn id="39" dur="500"/>
                                        <p:tgtEl>
                                          <p:spTgt spid="13">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3">
                                            <p:txEl>
                                              <p:pRg st="1" end="1"/>
                                            </p:txEl>
                                          </p:spTgt>
                                        </p:tgtEl>
                                        <p:attrNameLst>
                                          <p:attrName>style.visibility</p:attrName>
                                        </p:attrNameLst>
                                      </p:cBhvr>
                                      <p:to>
                                        <p:strVal val="visible"/>
                                      </p:to>
                                    </p:set>
                                    <p:animEffect transition="in" filter="fade">
                                      <p:cBhvr>
                                        <p:cTn id="44" dur="500"/>
                                        <p:tgtEl>
                                          <p:spTgt spid="13">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3">
                                            <p:txEl>
                                              <p:pRg st="2" end="2"/>
                                            </p:txEl>
                                          </p:spTgt>
                                        </p:tgtEl>
                                        <p:attrNameLst>
                                          <p:attrName>style.visibility</p:attrName>
                                        </p:attrNameLst>
                                      </p:cBhvr>
                                      <p:to>
                                        <p:strVal val="visible"/>
                                      </p:to>
                                    </p:set>
                                    <p:animEffect transition="in" filter="fade">
                                      <p:cBhvr>
                                        <p:cTn id="49" dur="500"/>
                                        <p:tgtEl>
                                          <p:spTgt spid="13">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3">
                                            <p:txEl>
                                              <p:pRg st="3" end="3"/>
                                            </p:txEl>
                                          </p:spTgt>
                                        </p:tgtEl>
                                        <p:attrNameLst>
                                          <p:attrName>style.visibility</p:attrName>
                                        </p:attrNameLst>
                                      </p:cBhvr>
                                      <p:to>
                                        <p:strVal val="visible"/>
                                      </p:to>
                                    </p:set>
                                    <p:animEffect transition="in" filter="fade">
                                      <p:cBhvr>
                                        <p:cTn id="54"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build="p"/>
      <p:bldP spid="1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08792CD1-7242-10C7-0525-4B67000D9E5C}"/>
              </a:ext>
            </a:extLst>
          </p:cNvPr>
          <p:cNvSpPr/>
          <p:nvPr/>
        </p:nvSpPr>
        <p:spPr>
          <a:xfrm rot="18222213">
            <a:off x="10501786" y="3057419"/>
            <a:ext cx="1720542" cy="1721964"/>
          </a:xfrm>
          <a:custGeom>
            <a:avLst/>
            <a:gdLst>
              <a:gd name="connsiteX0" fmla="*/ 735976 w 2371879"/>
              <a:gd name="connsiteY0" fmla="*/ 1728100 h 2369667"/>
              <a:gd name="connsiteX1" fmla="*/ 735976 w 2371879"/>
              <a:gd name="connsiteY1" fmla="*/ 2281929 h 2369667"/>
              <a:gd name="connsiteX2" fmla="*/ 735813 w 2371879"/>
              <a:gd name="connsiteY2" fmla="*/ 2281872 h 2369667"/>
              <a:gd name="connsiteX3" fmla="*/ 632147 w 2371879"/>
              <a:gd name="connsiteY3" fmla="*/ 2233494 h 2369667"/>
              <a:gd name="connsiteX4" fmla="*/ 612356 w 2371879"/>
              <a:gd name="connsiteY4" fmla="*/ 2221801 h 2369667"/>
              <a:gd name="connsiteX5" fmla="*/ 612357 w 2371879"/>
              <a:gd name="connsiteY5" fmla="*/ 1597467 h 2369667"/>
              <a:gd name="connsiteX6" fmla="*/ 687549 w 2371879"/>
              <a:gd name="connsiteY6" fmla="*/ 1688812 h 2369667"/>
              <a:gd name="connsiteX7" fmla="*/ 95949 w 2371879"/>
              <a:gd name="connsiteY7" fmla="*/ 719132 h 2369667"/>
              <a:gd name="connsiteX8" fmla="*/ 95948 w 2371879"/>
              <a:gd name="connsiteY8" fmla="*/ 1649949 h 2369667"/>
              <a:gd name="connsiteX9" fmla="*/ 86870 w 2371879"/>
              <a:gd name="connsiteY9" fmla="*/ 1630503 h 2369667"/>
              <a:gd name="connsiteX10" fmla="*/ 88751 w 2371879"/>
              <a:gd name="connsiteY10" fmla="*/ 734555 h 2369667"/>
              <a:gd name="connsiteX11" fmla="*/ 949319 w 2371879"/>
              <a:gd name="connsiteY11" fmla="*/ 1850243 h 2369667"/>
              <a:gd name="connsiteX12" fmla="*/ 949319 w 2371879"/>
              <a:gd name="connsiteY12" fmla="*/ 2346439 h 2369667"/>
              <a:gd name="connsiteX13" fmla="*/ 843259 w 2371879"/>
              <a:gd name="connsiteY13" fmla="*/ 2319937 h 2369667"/>
              <a:gd name="connsiteX14" fmla="*/ 825700 w 2371879"/>
              <a:gd name="connsiteY14" fmla="*/ 2313716 h 2369667"/>
              <a:gd name="connsiteX15" fmla="*/ 825699 w 2371879"/>
              <a:gd name="connsiteY15" fmla="*/ 1792380 h 2369667"/>
              <a:gd name="connsiteX16" fmla="*/ 916899 w 2371879"/>
              <a:gd name="connsiteY16" fmla="*/ 1840473 h 2369667"/>
              <a:gd name="connsiteX17" fmla="*/ 1162662 w 2371879"/>
              <a:gd name="connsiteY17" fmla="*/ 1891494 h 2369667"/>
              <a:gd name="connsiteX18" fmla="*/ 1162662 w 2371879"/>
              <a:gd name="connsiteY18" fmla="*/ 2369667 h 2369667"/>
              <a:gd name="connsiteX19" fmla="*/ 1066181 w 2371879"/>
              <a:gd name="connsiteY19" fmla="*/ 2364467 h 2369667"/>
              <a:gd name="connsiteX20" fmla="*/ 1039042 w 2371879"/>
              <a:gd name="connsiteY20" fmla="*/ 2360380 h 2369667"/>
              <a:gd name="connsiteX21" fmla="*/ 1039042 w 2371879"/>
              <a:gd name="connsiteY21" fmla="*/ 1877283 h 2369667"/>
              <a:gd name="connsiteX22" fmla="*/ 1047105 w 2371879"/>
              <a:gd name="connsiteY22" fmla="*/ 1879712 h 2369667"/>
              <a:gd name="connsiteX23" fmla="*/ 309291 w 2371879"/>
              <a:gd name="connsiteY23" fmla="*/ 387865 h 2369667"/>
              <a:gd name="connsiteX24" fmla="*/ 309290 w 2371879"/>
              <a:gd name="connsiteY24" fmla="*/ 1981228 h 2369667"/>
              <a:gd name="connsiteX25" fmla="*/ 271808 w 2371879"/>
              <a:gd name="connsiteY25" fmla="*/ 1940153 h 2369667"/>
              <a:gd name="connsiteX26" fmla="*/ 199438 w 2371879"/>
              <a:gd name="connsiteY26" fmla="*/ 1842686 h 2369667"/>
              <a:gd name="connsiteX27" fmla="*/ 185671 w 2371879"/>
              <a:gd name="connsiteY27" fmla="*/ 1819602 h 2369667"/>
              <a:gd name="connsiteX28" fmla="*/ 185671 w 2371879"/>
              <a:gd name="connsiteY28" fmla="*/ 548727 h 2369667"/>
              <a:gd name="connsiteX29" fmla="*/ 195655 w 2371879"/>
              <a:gd name="connsiteY29" fmla="*/ 531829 h 2369667"/>
              <a:gd name="connsiteX30" fmla="*/ 264164 w 2371879"/>
              <a:gd name="connsiteY30" fmla="*/ 438202 h 2369667"/>
              <a:gd name="connsiteX31" fmla="*/ 1376006 w 2371879"/>
              <a:gd name="connsiteY31" fmla="*/ 1864167 h 2369667"/>
              <a:gd name="connsiteX32" fmla="*/ 1376006 w 2371879"/>
              <a:gd name="connsiteY32" fmla="*/ 2354305 h 2369667"/>
              <a:gd name="connsiteX33" fmla="*/ 1294301 w 2371879"/>
              <a:gd name="connsiteY33" fmla="*/ 2365762 h 2369667"/>
              <a:gd name="connsiteX34" fmla="*/ 1252385 w 2371879"/>
              <a:gd name="connsiteY34" fmla="*/ 2367537 h 2369667"/>
              <a:gd name="connsiteX35" fmla="*/ 1252385 w 2371879"/>
              <a:gd name="connsiteY35" fmla="*/ 1887123 h 2369667"/>
              <a:gd name="connsiteX36" fmla="*/ 1318811 w 2371879"/>
              <a:gd name="connsiteY36" fmla="*/ 1881064 h 2369667"/>
              <a:gd name="connsiteX37" fmla="*/ 522633 w 2371879"/>
              <a:gd name="connsiteY37" fmla="*/ 202118 h 2369667"/>
              <a:gd name="connsiteX38" fmla="*/ 522633 w 2371879"/>
              <a:gd name="connsiteY38" fmla="*/ 940584 h 2369667"/>
              <a:gd name="connsiteX39" fmla="*/ 490910 w 2371879"/>
              <a:gd name="connsiteY39" fmla="*/ 1045846 h 2369667"/>
              <a:gd name="connsiteX40" fmla="*/ 489559 w 2371879"/>
              <a:gd name="connsiteY40" fmla="*/ 1317553 h 2369667"/>
              <a:gd name="connsiteX41" fmla="*/ 522633 w 2371879"/>
              <a:gd name="connsiteY41" fmla="*/ 1429511 h 2369667"/>
              <a:gd name="connsiteX42" fmla="*/ 522633 w 2371879"/>
              <a:gd name="connsiteY42" fmla="*/ 2167318 h 2369667"/>
              <a:gd name="connsiteX43" fmla="*/ 439460 w 2371879"/>
              <a:gd name="connsiteY43" fmla="*/ 2106459 h 2369667"/>
              <a:gd name="connsiteX44" fmla="*/ 399014 w 2371879"/>
              <a:gd name="connsiteY44" fmla="*/ 2070199 h 2369667"/>
              <a:gd name="connsiteX45" fmla="*/ 399014 w 2371879"/>
              <a:gd name="connsiteY45" fmla="*/ 299255 h 2369667"/>
              <a:gd name="connsiteX46" fmla="*/ 430470 w 2371879"/>
              <a:gd name="connsiteY46" fmla="*/ 270550 h 2369667"/>
              <a:gd name="connsiteX47" fmla="*/ 1589347 w 2371879"/>
              <a:gd name="connsiteY47" fmla="*/ 1765985 h 2369667"/>
              <a:gd name="connsiteX48" fmla="*/ 1589347 w 2371879"/>
              <a:gd name="connsiteY48" fmla="*/ 2298592 h 2369667"/>
              <a:gd name="connsiteX49" fmla="*/ 1521005 w 2371879"/>
              <a:gd name="connsiteY49" fmla="*/ 2322503 h 2369667"/>
              <a:gd name="connsiteX50" fmla="*/ 1465729 w 2371879"/>
              <a:gd name="connsiteY50" fmla="*/ 2335877 h 2369667"/>
              <a:gd name="connsiteX51" fmla="*/ 1465729 w 2371879"/>
              <a:gd name="connsiteY51" fmla="*/ 1834529 h 2369667"/>
              <a:gd name="connsiteX52" fmla="*/ 1579229 w 2371879"/>
              <a:gd name="connsiteY52" fmla="*/ 1774315 h 2369667"/>
              <a:gd name="connsiteX53" fmla="*/ 735976 w 2371879"/>
              <a:gd name="connsiteY53" fmla="*/ 87546 h 2369667"/>
              <a:gd name="connsiteX54" fmla="*/ 735976 w 2371879"/>
              <a:gd name="connsiteY54" fmla="*/ 641703 h 2369667"/>
              <a:gd name="connsiteX55" fmla="*/ 681811 w 2371879"/>
              <a:gd name="connsiteY55" fmla="*/ 686291 h 2369667"/>
              <a:gd name="connsiteX56" fmla="*/ 612357 w 2371879"/>
              <a:gd name="connsiteY56" fmla="*/ 771902 h 2369667"/>
              <a:gd name="connsiteX57" fmla="*/ 612357 w 2371879"/>
              <a:gd name="connsiteY57" fmla="*/ 147830 h 2369667"/>
              <a:gd name="connsiteX58" fmla="*/ 632198 w 2371879"/>
              <a:gd name="connsiteY58" fmla="*/ 135996 h 2369667"/>
              <a:gd name="connsiteX59" fmla="*/ 1802690 w 2371879"/>
              <a:gd name="connsiteY59" fmla="*/ 1527757 h 2369667"/>
              <a:gd name="connsiteX60" fmla="*/ 1802690 w 2371879"/>
              <a:gd name="connsiteY60" fmla="*/ 2195789 h 2369667"/>
              <a:gd name="connsiteX61" fmla="*/ 1739683 w 2371879"/>
              <a:gd name="connsiteY61" fmla="*/ 2233368 h 2369667"/>
              <a:gd name="connsiteX62" fmla="*/ 1679070 w 2371879"/>
              <a:gd name="connsiteY62" fmla="*/ 2261666 h 2369667"/>
              <a:gd name="connsiteX63" fmla="*/ 1679071 w 2371879"/>
              <a:gd name="connsiteY63" fmla="*/ 1692128 h 2369667"/>
              <a:gd name="connsiteX64" fmla="*/ 1690070 w 2371879"/>
              <a:gd name="connsiteY64" fmla="*/ 1683074 h 2369667"/>
              <a:gd name="connsiteX65" fmla="*/ 1777834 w 2371879"/>
              <a:gd name="connsiteY65" fmla="*/ 1574892 h 2369667"/>
              <a:gd name="connsiteX66" fmla="*/ 949319 w 2371879"/>
              <a:gd name="connsiteY66" fmla="*/ 23044 h 2369667"/>
              <a:gd name="connsiteX67" fmla="*/ 949319 w 2371879"/>
              <a:gd name="connsiteY67" fmla="*/ 518951 h 2369667"/>
              <a:gd name="connsiteX68" fmla="*/ 919473 w 2371879"/>
              <a:gd name="connsiteY68" fmla="*/ 527768 h 2369667"/>
              <a:gd name="connsiteX69" fmla="*/ 825700 w 2371879"/>
              <a:gd name="connsiteY69" fmla="*/ 577517 h 2369667"/>
              <a:gd name="connsiteX70" fmla="*/ 825700 w 2371879"/>
              <a:gd name="connsiteY70" fmla="*/ 55670 h 2369667"/>
              <a:gd name="connsiteX71" fmla="*/ 850875 w 2371879"/>
              <a:gd name="connsiteY71" fmla="*/ 46861 h 2369667"/>
              <a:gd name="connsiteX72" fmla="*/ 1162662 w 2371879"/>
              <a:gd name="connsiteY72" fmla="*/ 0 h 2369667"/>
              <a:gd name="connsiteX73" fmla="*/ 1162662 w 2371879"/>
              <a:gd name="connsiteY73" fmla="*/ 478305 h 2369667"/>
              <a:gd name="connsiteX74" fmla="*/ 1053070 w 2371879"/>
              <a:gd name="connsiteY74" fmla="*/ 488300 h 2369667"/>
              <a:gd name="connsiteX75" fmla="*/ 1039042 w 2371879"/>
              <a:gd name="connsiteY75" fmla="*/ 492445 h 2369667"/>
              <a:gd name="connsiteX76" fmla="*/ 1039042 w 2371879"/>
              <a:gd name="connsiteY76" fmla="*/ 9006 h 2369667"/>
              <a:gd name="connsiteX77" fmla="*/ 1077580 w 2371879"/>
              <a:gd name="connsiteY77" fmla="*/ 3602 h 2369667"/>
              <a:gd name="connsiteX78" fmla="*/ 1376005 w 2371879"/>
              <a:gd name="connsiteY78" fmla="*/ 15484 h 2369667"/>
              <a:gd name="connsiteX79" fmla="*/ 1376005 w 2371879"/>
              <a:gd name="connsiteY79" fmla="*/ 505091 h 2369667"/>
              <a:gd name="connsiteX80" fmla="*/ 1324776 w 2371879"/>
              <a:gd name="connsiteY80" fmla="*/ 489652 h 2369667"/>
              <a:gd name="connsiteX81" fmla="*/ 1252385 w 2371879"/>
              <a:gd name="connsiteY81" fmla="*/ 482271 h 2369667"/>
              <a:gd name="connsiteX82" fmla="*/ 1252385 w 2371879"/>
              <a:gd name="connsiteY82" fmla="*/ 2025 h 2369667"/>
              <a:gd name="connsiteX83" fmla="*/ 1305700 w 2371879"/>
              <a:gd name="connsiteY83" fmla="*/ 4898 h 2369667"/>
              <a:gd name="connsiteX84" fmla="*/ 1589347 w 2371879"/>
              <a:gd name="connsiteY84" fmla="*/ 70941 h 2369667"/>
              <a:gd name="connsiteX85" fmla="*/ 1589347 w 2371879"/>
              <a:gd name="connsiteY85" fmla="*/ 603495 h 2369667"/>
              <a:gd name="connsiteX86" fmla="*/ 1576151 w 2371879"/>
              <a:gd name="connsiteY86" fmla="*/ 592789 h 2369667"/>
              <a:gd name="connsiteX87" fmla="*/ 1465729 w 2371879"/>
              <a:gd name="connsiteY87" fmla="*/ 534560 h 2369667"/>
              <a:gd name="connsiteX88" fmla="*/ 1465728 w 2371879"/>
              <a:gd name="connsiteY88" fmla="*/ 33712 h 2369667"/>
              <a:gd name="connsiteX89" fmla="*/ 1528622 w 2371879"/>
              <a:gd name="connsiteY89" fmla="*/ 49428 h 2369667"/>
              <a:gd name="connsiteX90" fmla="*/ 1802690 w 2371879"/>
              <a:gd name="connsiteY90" fmla="*/ 173067 h 2369667"/>
              <a:gd name="connsiteX91" fmla="*/ 1802690 w 2371879"/>
              <a:gd name="connsiteY91" fmla="*/ 842508 h 2369667"/>
              <a:gd name="connsiteX92" fmla="*/ 1775573 w 2371879"/>
              <a:gd name="connsiteY92" fmla="*/ 791394 h 2369667"/>
              <a:gd name="connsiteX93" fmla="*/ 1684332 w 2371879"/>
              <a:gd name="connsiteY93" fmla="*/ 680552 h 2369667"/>
              <a:gd name="connsiteX94" fmla="*/ 1679071 w 2371879"/>
              <a:gd name="connsiteY94" fmla="*/ 676284 h 2369667"/>
              <a:gd name="connsiteX95" fmla="*/ 1679071 w 2371879"/>
              <a:gd name="connsiteY95" fmla="*/ 107561 h 2369667"/>
              <a:gd name="connsiteX96" fmla="*/ 1739734 w 2371879"/>
              <a:gd name="connsiteY96" fmla="*/ 135871 h 2369667"/>
              <a:gd name="connsiteX97" fmla="*/ 2319100 w 2371879"/>
              <a:gd name="connsiteY97" fmla="*/ 836293 h 2369667"/>
              <a:gd name="connsiteX98" fmla="*/ 2323761 w 2371879"/>
              <a:gd name="connsiteY98" fmla="*/ 849617 h 2369667"/>
              <a:gd name="connsiteX99" fmla="*/ 2321195 w 2371879"/>
              <a:gd name="connsiteY99" fmla="*/ 1527364 h 2369667"/>
              <a:gd name="connsiteX100" fmla="*/ 2319100 w 2371879"/>
              <a:gd name="connsiteY100" fmla="*/ 1533277 h 2369667"/>
              <a:gd name="connsiteX101" fmla="*/ 2016033 w 2371879"/>
              <a:gd name="connsiteY101" fmla="*/ 337865 h 2369667"/>
              <a:gd name="connsiteX102" fmla="*/ 2016033 w 2371879"/>
              <a:gd name="connsiteY102" fmla="*/ 2030720 h 2369667"/>
              <a:gd name="connsiteX103" fmla="*/ 1941411 w 2371879"/>
              <a:gd name="connsiteY103" fmla="*/ 2098814 h 2369667"/>
              <a:gd name="connsiteX104" fmla="*/ 1892414 w 2371879"/>
              <a:gd name="connsiteY104" fmla="*/ 2135195 h 2369667"/>
              <a:gd name="connsiteX105" fmla="*/ 1892414 w 2371879"/>
              <a:gd name="connsiteY105" fmla="*/ 1211280 h 2369667"/>
              <a:gd name="connsiteX106" fmla="*/ 1894764 w 2371879"/>
              <a:gd name="connsiteY106" fmla="*/ 1188230 h 2369667"/>
              <a:gd name="connsiteX107" fmla="*/ 1892414 w 2371879"/>
              <a:gd name="connsiteY107" fmla="*/ 1162463 h 2369667"/>
              <a:gd name="connsiteX108" fmla="*/ 1892414 w 2371879"/>
              <a:gd name="connsiteY108" fmla="*/ 233632 h 2369667"/>
              <a:gd name="connsiteX109" fmla="*/ 1932421 w 2371879"/>
              <a:gd name="connsiteY109" fmla="*/ 262906 h 2369667"/>
              <a:gd name="connsiteX110" fmla="*/ 2172442 w 2371879"/>
              <a:gd name="connsiteY110" fmla="*/ 526679 h 2369667"/>
              <a:gd name="connsiteX111" fmla="*/ 2229376 w 2371879"/>
              <a:gd name="connsiteY111" fmla="*/ 622137 h 2369667"/>
              <a:gd name="connsiteX112" fmla="*/ 2229376 w 2371879"/>
              <a:gd name="connsiteY112" fmla="*/ 1747575 h 2369667"/>
              <a:gd name="connsiteX113" fmla="*/ 2176226 w 2371879"/>
              <a:gd name="connsiteY113" fmla="*/ 1837536 h 2369667"/>
              <a:gd name="connsiteX114" fmla="*/ 2107717 w 2371879"/>
              <a:gd name="connsiteY114" fmla="*/ 1931163 h 2369667"/>
              <a:gd name="connsiteX115" fmla="*/ 2105756 w 2371879"/>
              <a:gd name="connsiteY115" fmla="*/ 1933350 h 2369667"/>
              <a:gd name="connsiteX116" fmla="*/ 2105756 w 2371879"/>
              <a:gd name="connsiteY116" fmla="*/ 436868 h 236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371879" h="2369667">
                <a:moveTo>
                  <a:pt x="735976" y="1728100"/>
                </a:moveTo>
                <a:lnTo>
                  <a:pt x="735976" y="2281929"/>
                </a:lnTo>
                <a:lnTo>
                  <a:pt x="735813" y="2281872"/>
                </a:lnTo>
                <a:cubicBezTo>
                  <a:pt x="700582" y="2267455"/>
                  <a:pt x="665981" y="2251320"/>
                  <a:pt x="632147" y="2233494"/>
                </a:cubicBezTo>
                <a:lnTo>
                  <a:pt x="612356" y="2221801"/>
                </a:lnTo>
                <a:lnTo>
                  <a:pt x="612357" y="1597467"/>
                </a:lnTo>
                <a:lnTo>
                  <a:pt x="687549" y="1688812"/>
                </a:lnTo>
                <a:close/>
                <a:moveTo>
                  <a:pt x="95949" y="719132"/>
                </a:moveTo>
                <a:lnTo>
                  <a:pt x="95948" y="1649949"/>
                </a:lnTo>
                <a:lnTo>
                  <a:pt x="86870" y="1630503"/>
                </a:lnTo>
                <a:cubicBezTo>
                  <a:pt x="-31904" y="1338566"/>
                  <a:pt x="-26579" y="1016404"/>
                  <a:pt x="88751" y="734555"/>
                </a:cubicBezTo>
                <a:close/>
                <a:moveTo>
                  <a:pt x="949319" y="1850243"/>
                </a:moveTo>
                <a:lnTo>
                  <a:pt x="949319" y="2346439"/>
                </a:lnTo>
                <a:lnTo>
                  <a:pt x="843259" y="2319937"/>
                </a:lnTo>
                <a:lnTo>
                  <a:pt x="825700" y="2313716"/>
                </a:lnTo>
                <a:lnTo>
                  <a:pt x="825699" y="1792380"/>
                </a:lnTo>
                <a:lnTo>
                  <a:pt x="916899" y="1840473"/>
                </a:lnTo>
                <a:close/>
                <a:moveTo>
                  <a:pt x="1162662" y="1891494"/>
                </a:moveTo>
                <a:lnTo>
                  <a:pt x="1162662" y="2369667"/>
                </a:lnTo>
                <a:lnTo>
                  <a:pt x="1066181" y="2364467"/>
                </a:lnTo>
                <a:lnTo>
                  <a:pt x="1039042" y="2360380"/>
                </a:lnTo>
                <a:lnTo>
                  <a:pt x="1039042" y="1877283"/>
                </a:lnTo>
                <a:lnTo>
                  <a:pt x="1047105" y="1879712"/>
                </a:lnTo>
                <a:close/>
                <a:moveTo>
                  <a:pt x="309291" y="387865"/>
                </a:moveTo>
                <a:lnTo>
                  <a:pt x="309290" y="1981228"/>
                </a:lnTo>
                <a:lnTo>
                  <a:pt x="271808" y="1940153"/>
                </a:lnTo>
                <a:cubicBezTo>
                  <a:pt x="246321" y="1909236"/>
                  <a:pt x="222151" y="1876737"/>
                  <a:pt x="199438" y="1842686"/>
                </a:cubicBezTo>
                <a:lnTo>
                  <a:pt x="185671" y="1819602"/>
                </a:lnTo>
                <a:lnTo>
                  <a:pt x="185671" y="548727"/>
                </a:lnTo>
                <a:lnTo>
                  <a:pt x="195655" y="531829"/>
                </a:lnTo>
                <a:cubicBezTo>
                  <a:pt x="216837" y="499668"/>
                  <a:pt x="239682" y="468413"/>
                  <a:pt x="264164" y="438202"/>
                </a:cubicBezTo>
                <a:close/>
                <a:moveTo>
                  <a:pt x="1376006" y="1864167"/>
                </a:moveTo>
                <a:lnTo>
                  <a:pt x="1376006" y="2354305"/>
                </a:lnTo>
                <a:lnTo>
                  <a:pt x="1294301" y="2365762"/>
                </a:lnTo>
                <a:lnTo>
                  <a:pt x="1252385" y="2367537"/>
                </a:lnTo>
                <a:lnTo>
                  <a:pt x="1252385" y="1887123"/>
                </a:lnTo>
                <a:lnTo>
                  <a:pt x="1318811" y="1881064"/>
                </a:lnTo>
                <a:close/>
                <a:moveTo>
                  <a:pt x="522633" y="202118"/>
                </a:moveTo>
                <a:lnTo>
                  <a:pt x="522633" y="940584"/>
                </a:lnTo>
                <a:lnTo>
                  <a:pt x="490910" y="1045846"/>
                </a:lnTo>
                <a:cubicBezTo>
                  <a:pt x="473145" y="1134783"/>
                  <a:pt x="472343" y="1227109"/>
                  <a:pt x="489559" y="1317553"/>
                </a:cubicBezTo>
                <a:lnTo>
                  <a:pt x="522633" y="1429511"/>
                </a:lnTo>
                <a:lnTo>
                  <a:pt x="522633" y="2167318"/>
                </a:lnTo>
                <a:lnTo>
                  <a:pt x="439460" y="2106459"/>
                </a:lnTo>
                <a:lnTo>
                  <a:pt x="399014" y="2070199"/>
                </a:lnTo>
                <a:lnTo>
                  <a:pt x="399014" y="299255"/>
                </a:lnTo>
                <a:lnTo>
                  <a:pt x="430470" y="270550"/>
                </a:lnTo>
                <a:close/>
                <a:moveTo>
                  <a:pt x="1589347" y="1765985"/>
                </a:moveTo>
                <a:lnTo>
                  <a:pt x="1589347" y="2298592"/>
                </a:lnTo>
                <a:lnTo>
                  <a:pt x="1521005" y="2322503"/>
                </a:lnTo>
                <a:lnTo>
                  <a:pt x="1465729" y="2335877"/>
                </a:lnTo>
                <a:lnTo>
                  <a:pt x="1465729" y="1834529"/>
                </a:lnTo>
                <a:lnTo>
                  <a:pt x="1579229" y="1774315"/>
                </a:lnTo>
                <a:close/>
                <a:moveTo>
                  <a:pt x="735976" y="87546"/>
                </a:moveTo>
                <a:lnTo>
                  <a:pt x="735976" y="641703"/>
                </a:lnTo>
                <a:lnTo>
                  <a:pt x="681811" y="686291"/>
                </a:lnTo>
                <a:lnTo>
                  <a:pt x="612357" y="771902"/>
                </a:lnTo>
                <a:lnTo>
                  <a:pt x="612357" y="147830"/>
                </a:lnTo>
                <a:lnTo>
                  <a:pt x="632198" y="135996"/>
                </a:lnTo>
                <a:close/>
                <a:moveTo>
                  <a:pt x="1802690" y="1527757"/>
                </a:moveTo>
                <a:lnTo>
                  <a:pt x="1802690" y="2195789"/>
                </a:lnTo>
                <a:lnTo>
                  <a:pt x="1739683" y="2233368"/>
                </a:lnTo>
                <a:lnTo>
                  <a:pt x="1679070" y="2261666"/>
                </a:lnTo>
                <a:lnTo>
                  <a:pt x="1679071" y="1692128"/>
                </a:lnTo>
                <a:lnTo>
                  <a:pt x="1690070" y="1683074"/>
                </a:lnTo>
                <a:cubicBezTo>
                  <a:pt x="1723215" y="1649617"/>
                  <a:pt x="1752513" y="1613337"/>
                  <a:pt x="1777834" y="1574892"/>
                </a:cubicBezTo>
                <a:close/>
                <a:moveTo>
                  <a:pt x="949319" y="23044"/>
                </a:moveTo>
                <a:lnTo>
                  <a:pt x="949319" y="518951"/>
                </a:lnTo>
                <a:lnTo>
                  <a:pt x="919473" y="527768"/>
                </a:lnTo>
                <a:lnTo>
                  <a:pt x="825700" y="577517"/>
                </a:lnTo>
                <a:lnTo>
                  <a:pt x="825700" y="55670"/>
                </a:lnTo>
                <a:lnTo>
                  <a:pt x="850875" y="46861"/>
                </a:lnTo>
                <a:close/>
                <a:moveTo>
                  <a:pt x="1162662" y="0"/>
                </a:moveTo>
                <a:lnTo>
                  <a:pt x="1162662" y="478305"/>
                </a:lnTo>
                <a:lnTo>
                  <a:pt x="1053070" y="488300"/>
                </a:lnTo>
                <a:lnTo>
                  <a:pt x="1039042" y="492445"/>
                </a:lnTo>
                <a:lnTo>
                  <a:pt x="1039042" y="9006"/>
                </a:lnTo>
                <a:lnTo>
                  <a:pt x="1077580" y="3602"/>
                </a:lnTo>
                <a:close/>
                <a:moveTo>
                  <a:pt x="1376005" y="15484"/>
                </a:moveTo>
                <a:lnTo>
                  <a:pt x="1376005" y="505091"/>
                </a:lnTo>
                <a:lnTo>
                  <a:pt x="1324776" y="489652"/>
                </a:lnTo>
                <a:lnTo>
                  <a:pt x="1252385" y="482271"/>
                </a:lnTo>
                <a:lnTo>
                  <a:pt x="1252385" y="2025"/>
                </a:lnTo>
                <a:lnTo>
                  <a:pt x="1305700" y="4898"/>
                </a:lnTo>
                <a:close/>
                <a:moveTo>
                  <a:pt x="1589347" y="70941"/>
                </a:moveTo>
                <a:lnTo>
                  <a:pt x="1589347" y="603495"/>
                </a:lnTo>
                <a:lnTo>
                  <a:pt x="1576151" y="592789"/>
                </a:lnTo>
                <a:lnTo>
                  <a:pt x="1465729" y="534560"/>
                </a:lnTo>
                <a:lnTo>
                  <a:pt x="1465728" y="33712"/>
                </a:lnTo>
                <a:lnTo>
                  <a:pt x="1528622" y="49428"/>
                </a:lnTo>
                <a:close/>
                <a:moveTo>
                  <a:pt x="1802690" y="173067"/>
                </a:moveTo>
                <a:lnTo>
                  <a:pt x="1802690" y="842508"/>
                </a:lnTo>
                <a:lnTo>
                  <a:pt x="1775573" y="791394"/>
                </a:lnTo>
                <a:cubicBezTo>
                  <a:pt x="1748422" y="750688"/>
                  <a:pt x="1717789" y="713697"/>
                  <a:pt x="1684332" y="680552"/>
                </a:cubicBezTo>
                <a:lnTo>
                  <a:pt x="1679071" y="676284"/>
                </a:lnTo>
                <a:lnTo>
                  <a:pt x="1679071" y="107561"/>
                </a:lnTo>
                <a:lnTo>
                  <a:pt x="1739734" y="135871"/>
                </a:lnTo>
                <a:close/>
                <a:moveTo>
                  <a:pt x="2319100" y="836293"/>
                </a:moveTo>
                <a:lnTo>
                  <a:pt x="2323761" y="849617"/>
                </a:lnTo>
                <a:cubicBezTo>
                  <a:pt x="2389738" y="1073410"/>
                  <a:pt x="2386901" y="1309245"/>
                  <a:pt x="2321195" y="1527364"/>
                </a:cubicBezTo>
                <a:lnTo>
                  <a:pt x="2319100" y="1533277"/>
                </a:lnTo>
                <a:close/>
                <a:moveTo>
                  <a:pt x="2016033" y="337865"/>
                </a:moveTo>
                <a:lnTo>
                  <a:pt x="2016033" y="2030720"/>
                </a:lnTo>
                <a:lnTo>
                  <a:pt x="1941411" y="2098814"/>
                </a:lnTo>
                <a:lnTo>
                  <a:pt x="1892414" y="2135195"/>
                </a:lnTo>
                <a:lnTo>
                  <a:pt x="1892414" y="1211280"/>
                </a:lnTo>
                <a:lnTo>
                  <a:pt x="1894764" y="1188230"/>
                </a:lnTo>
                <a:lnTo>
                  <a:pt x="1892414" y="1162463"/>
                </a:lnTo>
                <a:lnTo>
                  <a:pt x="1892414" y="233632"/>
                </a:lnTo>
                <a:lnTo>
                  <a:pt x="1932421" y="262906"/>
                </a:lnTo>
                <a:close/>
                <a:moveTo>
                  <a:pt x="2172442" y="526679"/>
                </a:moveTo>
                <a:lnTo>
                  <a:pt x="2229376" y="622137"/>
                </a:lnTo>
                <a:lnTo>
                  <a:pt x="2229376" y="1747575"/>
                </a:lnTo>
                <a:lnTo>
                  <a:pt x="2176226" y="1837536"/>
                </a:lnTo>
                <a:cubicBezTo>
                  <a:pt x="2155044" y="1869696"/>
                  <a:pt x="2132198" y="1900951"/>
                  <a:pt x="2107717" y="1931163"/>
                </a:cubicBezTo>
                <a:lnTo>
                  <a:pt x="2105756" y="1933350"/>
                </a:lnTo>
                <a:lnTo>
                  <a:pt x="2105756" y="436868"/>
                </a:lnTo>
                <a:close/>
              </a:path>
            </a:pathLst>
          </a:custGeom>
          <a:solidFill>
            <a:srgbClr val="4F831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228554"/>
            <a:r>
              <a:rPr lang="en-ID">
                <a:solidFill>
                  <a:srgbClr val="FFFFFF"/>
                </a:solidFill>
                <a:latin typeface="Calibri" panose="020F0502020204030204"/>
              </a:rPr>
              <a:t>            </a:t>
            </a:r>
            <a:endParaRPr lang="en-US">
              <a:solidFill>
                <a:srgbClr val="FFFFFF"/>
              </a:solidFill>
              <a:latin typeface="Calibri" panose="020F0502020204030204"/>
            </a:endParaRPr>
          </a:p>
        </p:txBody>
      </p:sp>
      <p:sp>
        <p:nvSpPr>
          <p:cNvPr id="234" name="Freeform: Shape 233">
            <a:extLst>
              <a:ext uri="{FF2B5EF4-FFF2-40B4-BE49-F238E27FC236}">
                <a16:creationId xmlns:a16="http://schemas.microsoft.com/office/drawing/2014/main" id="{9B2F8E5A-95D2-4101-9DAE-569ABB714E38}"/>
              </a:ext>
            </a:extLst>
          </p:cNvPr>
          <p:cNvSpPr/>
          <p:nvPr/>
        </p:nvSpPr>
        <p:spPr>
          <a:xfrm rot="18222213">
            <a:off x="10419674" y="-28079"/>
            <a:ext cx="1720542" cy="1721964"/>
          </a:xfrm>
          <a:custGeom>
            <a:avLst/>
            <a:gdLst>
              <a:gd name="connsiteX0" fmla="*/ 735976 w 2371879"/>
              <a:gd name="connsiteY0" fmla="*/ 1728100 h 2369667"/>
              <a:gd name="connsiteX1" fmla="*/ 735976 w 2371879"/>
              <a:gd name="connsiteY1" fmla="*/ 2281929 h 2369667"/>
              <a:gd name="connsiteX2" fmla="*/ 735813 w 2371879"/>
              <a:gd name="connsiteY2" fmla="*/ 2281872 h 2369667"/>
              <a:gd name="connsiteX3" fmla="*/ 632147 w 2371879"/>
              <a:gd name="connsiteY3" fmla="*/ 2233494 h 2369667"/>
              <a:gd name="connsiteX4" fmla="*/ 612356 w 2371879"/>
              <a:gd name="connsiteY4" fmla="*/ 2221801 h 2369667"/>
              <a:gd name="connsiteX5" fmla="*/ 612357 w 2371879"/>
              <a:gd name="connsiteY5" fmla="*/ 1597467 h 2369667"/>
              <a:gd name="connsiteX6" fmla="*/ 687549 w 2371879"/>
              <a:gd name="connsiteY6" fmla="*/ 1688812 h 2369667"/>
              <a:gd name="connsiteX7" fmla="*/ 95949 w 2371879"/>
              <a:gd name="connsiteY7" fmla="*/ 719132 h 2369667"/>
              <a:gd name="connsiteX8" fmla="*/ 95948 w 2371879"/>
              <a:gd name="connsiteY8" fmla="*/ 1649949 h 2369667"/>
              <a:gd name="connsiteX9" fmla="*/ 86870 w 2371879"/>
              <a:gd name="connsiteY9" fmla="*/ 1630503 h 2369667"/>
              <a:gd name="connsiteX10" fmla="*/ 88751 w 2371879"/>
              <a:gd name="connsiteY10" fmla="*/ 734555 h 2369667"/>
              <a:gd name="connsiteX11" fmla="*/ 949319 w 2371879"/>
              <a:gd name="connsiteY11" fmla="*/ 1850243 h 2369667"/>
              <a:gd name="connsiteX12" fmla="*/ 949319 w 2371879"/>
              <a:gd name="connsiteY12" fmla="*/ 2346439 h 2369667"/>
              <a:gd name="connsiteX13" fmla="*/ 843259 w 2371879"/>
              <a:gd name="connsiteY13" fmla="*/ 2319937 h 2369667"/>
              <a:gd name="connsiteX14" fmla="*/ 825700 w 2371879"/>
              <a:gd name="connsiteY14" fmla="*/ 2313716 h 2369667"/>
              <a:gd name="connsiteX15" fmla="*/ 825699 w 2371879"/>
              <a:gd name="connsiteY15" fmla="*/ 1792380 h 2369667"/>
              <a:gd name="connsiteX16" fmla="*/ 916899 w 2371879"/>
              <a:gd name="connsiteY16" fmla="*/ 1840473 h 2369667"/>
              <a:gd name="connsiteX17" fmla="*/ 1162662 w 2371879"/>
              <a:gd name="connsiteY17" fmla="*/ 1891494 h 2369667"/>
              <a:gd name="connsiteX18" fmla="*/ 1162662 w 2371879"/>
              <a:gd name="connsiteY18" fmla="*/ 2369667 h 2369667"/>
              <a:gd name="connsiteX19" fmla="*/ 1066181 w 2371879"/>
              <a:gd name="connsiteY19" fmla="*/ 2364467 h 2369667"/>
              <a:gd name="connsiteX20" fmla="*/ 1039042 w 2371879"/>
              <a:gd name="connsiteY20" fmla="*/ 2360380 h 2369667"/>
              <a:gd name="connsiteX21" fmla="*/ 1039042 w 2371879"/>
              <a:gd name="connsiteY21" fmla="*/ 1877283 h 2369667"/>
              <a:gd name="connsiteX22" fmla="*/ 1047105 w 2371879"/>
              <a:gd name="connsiteY22" fmla="*/ 1879712 h 2369667"/>
              <a:gd name="connsiteX23" fmla="*/ 309291 w 2371879"/>
              <a:gd name="connsiteY23" fmla="*/ 387865 h 2369667"/>
              <a:gd name="connsiteX24" fmla="*/ 309290 w 2371879"/>
              <a:gd name="connsiteY24" fmla="*/ 1981228 h 2369667"/>
              <a:gd name="connsiteX25" fmla="*/ 271808 w 2371879"/>
              <a:gd name="connsiteY25" fmla="*/ 1940153 h 2369667"/>
              <a:gd name="connsiteX26" fmla="*/ 199438 w 2371879"/>
              <a:gd name="connsiteY26" fmla="*/ 1842686 h 2369667"/>
              <a:gd name="connsiteX27" fmla="*/ 185671 w 2371879"/>
              <a:gd name="connsiteY27" fmla="*/ 1819602 h 2369667"/>
              <a:gd name="connsiteX28" fmla="*/ 185671 w 2371879"/>
              <a:gd name="connsiteY28" fmla="*/ 548727 h 2369667"/>
              <a:gd name="connsiteX29" fmla="*/ 195655 w 2371879"/>
              <a:gd name="connsiteY29" fmla="*/ 531829 h 2369667"/>
              <a:gd name="connsiteX30" fmla="*/ 264164 w 2371879"/>
              <a:gd name="connsiteY30" fmla="*/ 438202 h 2369667"/>
              <a:gd name="connsiteX31" fmla="*/ 1376006 w 2371879"/>
              <a:gd name="connsiteY31" fmla="*/ 1864167 h 2369667"/>
              <a:gd name="connsiteX32" fmla="*/ 1376006 w 2371879"/>
              <a:gd name="connsiteY32" fmla="*/ 2354305 h 2369667"/>
              <a:gd name="connsiteX33" fmla="*/ 1294301 w 2371879"/>
              <a:gd name="connsiteY33" fmla="*/ 2365762 h 2369667"/>
              <a:gd name="connsiteX34" fmla="*/ 1252385 w 2371879"/>
              <a:gd name="connsiteY34" fmla="*/ 2367537 h 2369667"/>
              <a:gd name="connsiteX35" fmla="*/ 1252385 w 2371879"/>
              <a:gd name="connsiteY35" fmla="*/ 1887123 h 2369667"/>
              <a:gd name="connsiteX36" fmla="*/ 1318811 w 2371879"/>
              <a:gd name="connsiteY36" fmla="*/ 1881064 h 2369667"/>
              <a:gd name="connsiteX37" fmla="*/ 522633 w 2371879"/>
              <a:gd name="connsiteY37" fmla="*/ 202118 h 2369667"/>
              <a:gd name="connsiteX38" fmla="*/ 522633 w 2371879"/>
              <a:gd name="connsiteY38" fmla="*/ 940584 h 2369667"/>
              <a:gd name="connsiteX39" fmla="*/ 490910 w 2371879"/>
              <a:gd name="connsiteY39" fmla="*/ 1045846 h 2369667"/>
              <a:gd name="connsiteX40" fmla="*/ 489559 w 2371879"/>
              <a:gd name="connsiteY40" fmla="*/ 1317553 h 2369667"/>
              <a:gd name="connsiteX41" fmla="*/ 522633 w 2371879"/>
              <a:gd name="connsiteY41" fmla="*/ 1429511 h 2369667"/>
              <a:gd name="connsiteX42" fmla="*/ 522633 w 2371879"/>
              <a:gd name="connsiteY42" fmla="*/ 2167318 h 2369667"/>
              <a:gd name="connsiteX43" fmla="*/ 439460 w 2371879"/>
              <a:gd name="connsiteY43" fmla="*/ 2106459 h 2369667"/>
              <a:gd name="connsiteX44" fmla="*/ 399014 w 2371879"/>
              <a:gd name="connsiteY44" fmla="*/ 2070199 h 2369667"/>
              <a:gd name="connsiteX45" fmla="*/ 399014 w 2371879"/>
              <a:gd name="connsiteY45" fmla="*/ 299255 h 2369667"/>
              <a:gd name="connsiteX46" fmla="*/ 430470 w 2371879"/>
              <a:gd name="connsiteY46" fmla="*/ 270550 h 2369667"/>
              <a:gd name="connsiteX47" fmla="*/ 1589347 w 2371879"/>
              <a:gd name="connsiteY47" fmla="*/ 1765985 h 2369667"/>
              <a:gd name="connsiteX48" fmla="*/ 1589347 w 2371879"/>
              <a:gd name="connsiteY48" fmla="*/ 2298592 h 2369667"/>
              <a:gd name="connsiteX49" fmla="*/ 1521005 w 2371879"/>
              <a:gd name="connsiteY49" fmla="*/ 2322503 h 2369667"/>
              <a:gd name="connsiteX50" fmla="*/ 1465729 w 2371879"/>
              <a:gd name="connsiteY50" fmla="*/ 2335877 h 2369667"/>
              <a:gd name="connsiteX51" fmla="*/ 1465729 w 2371879"/>
              <a:gd name="connsiteY51" fmla="*/ 1834529 h 2369667"/>
              <a:gd name="connsiteX52" fmla="*/ 1579229 w 2371879"/>
              <a:gd name="connsiteY52" fmla="*/ 1774315 h 2369667"/>
              <a:gd name="connsiteX53" fmla="*/ 735976 w 2371879"/>
              <a:gd name="connsiteY53" fmla="*/ 87546 h 2369667"/>
              <a:gd name="connsiteX54" fmla="*/ 735976 w 2371879"/>
              <a:gd name="connsiteY54" fmla="*/ 641703 h 2369667"/>
              <a:gd name="connsiteX55" fmla="*/ 681811 w 2371879"/>
              <a:gd name="connsiteY55" fmla="*/ 686291 h 2369667"/>
              <a:gd name="connsiteX56" fmla="*/ 612357 w 2371879"/>
              <a:gd name="connsiteY56" fmla="*/ 771902 h 2369667"/>
              <a:gd name="connsiteX57" fmla="*/ 612357 w 2371879"/>
              <a:gd name="connsiteY57" fmla="*/ 147830 h 2369667"/>
              <a:gd name="connsiteX58" fmla="*/ 632198 w 2371879"/>
              <a:gd name="connsiteY58" fmla="*/ 135996 h 2369667"/>
              <a:gd name="connsiteX59" fmla="*/ 1802690 w 2371879"/>
              <a:gd name="connsiteY59" fmla="*/ 1527757 h 2369667"/>
              <a:gd name="connsiteX60" fmla="*/ 1802690 w 2371879"/>
              <a:gd name="connsiteY60" fmla="*/ 2195789 h 2369667"/>
              <a:gd name="connsiteX61" fmla="*/ 1739683 w 2371879"/>
              <a:gd name="connsiteY61" fmla="*/ 2233368 h 2369667"/>
              <a:gd name="connsiteX62" fmla="*/ 1679070 w 2371879"/>
              <a:gd name="connsiteY62" fmla="*/ 2261666 h 2369667"/>
              <a:gd name="connsiteX63" fmla="*/ 1679071 w 2371879"/>
              <a:gd name="connsiteY63" fmla="*/ 1692128 h 2369667"/>
              <a:gd name="connsiteX64" fmla="*/ 1690070 w 2371879"/>
              <a:gd name="connsiteY64" fmla="*/ 1683074 h 2369667"/>
              <a:gd name="connsiteX65" fmla="*/ 1777834 w 2371879"/>
              <a:gd name="connsiteY65" fmla="*/ 1574892 h 2369667"/>
              <a:gd name="connsiteX66" fmla="*/ 949319 w 2371879"/>
              <a:gd name="connsiteY66" fmla="*/ 23044 h 2369667"/>
              <a:gd name="connsiteX67" fmla="*/ 949319 w 2371879"/>
              <a:gd name="connsiteY67" fmla="*/ 518951 h 2369667"/>
              <a:gd name="connsiteX68" fmla="*/ 919473 w 2371879"/>
              <a:gd name="connsiteY68" fmla="*/ 527768 h 2369667"/>
              <a:gd name="connsiteX69" fmla="*/ 825700 w 2371879"/>
              <a:gd name="connsiteY69" fmla="*/ 577517 h 2369667"/>
              <a:gd name="connsiteX70" fmla="*/ 825700 w 2371879"/>
              <a:gd name="connsiteY70" fmla="*/ 55670 h 2369667"/>
              <a:gd name="connsiteX71" fmla="*/ 850875 w 2371879"/>
              <a:gd name="connsiteY71" fmla="*/ 46861 h 2369667"/>
              <a:gd name="connsiteX72" fmla="*/ 1162662 w 2371879"/>
              <a:gd name="connsiteY72" fmla="*/ 0 h 2369667"/>
              <a:gd name="connsiteX73" fmla="*/ 1162662 w 2371879"/>
              <a:gd name="connsiteY73" fmla="*/ 478305 h 2369667"/>
              <a:gd name="connsiteX74" fmla="*/ 1053070 w 2371879"/>
              <a:gd name="connsiteY74" fmla="*/ 488300 h 2369667"/>
              <a:gd name="connsiteX75" fmla="*/ 1039042 w 2371879"/>
              <a:gd name="connsiteY75" fmla="*/ 492445 h 2369667"/>
              <a:gd name="connsiteX76" fmla="*/ 1039042 w 2371879"/>
              <a:gd name="connsiteY76" fmla="*/ 9006 h 2369667"/>
              <a:gd name="connsiteX77" fmla="*/ 1077580 w 2371879"/>
              <a:gd name="connsiteY77" fmla="*/ 3602 h 2369667"/>
              <a:gd name="connsiteX78" fmla="*/ 1376005 w 2371879"/>
              <a:gd name="connsiteY78" fmla="*/ 15484 h 2369667"/>
              <a:gd name="connsiteX79" fmla="*/ 1376005 w 2371879"/>
              <a:gd name="connsiteY79" fmla="*/ 505091 h 2369667"/>
              <a:gd name="connsiteX80" fmla="*/ 1324776 w 2371879"/>
              <a:gd name="connsiteY80" fmla="*/ 489652 h 2369667"/>
              <a:gd name="connsiteX81" fmla="*/ 1252385 w 2371879"/>
              <a:gd name="connsiteY81" fmla="*/ 482271 h 2369667"/>
              <a:gd name="connsiteX82" fmla="*/ 1252385 w 2371879"/>
              <a:gd name="connsiteY82" fmla="*/ 2025 h 2369667"/>
              <a:gd name="connsiteX83" fmla="*/ 1305700 w 2371879"/>
              <a:gd name="connsiteY83" fmla="*/ 4898 h 2369667"/>
              <a:gd name="connsiteX84" fmla="*/ 1589347 w 2371879"/>
              <a:gd name="connsiteY84" fmla="*/ 70941 h 2369667"/>
              <a:gd name="connsiteX85" fmla="*/ 1589347 w 2371879"/>
              <a:gd name="connsiteY85" fmla="*/ 603495 h 2369667"/>
              <a:gd name="connsiteX86" fmla="*/ 1576151 w 2371879"/>
              <a:gd name="connsiteY86" fmla="*/ 592789 h 2369667"/>
              <a:gd name="connsiteX87" fmla="*/ 1465729 w 2371879"/>
              <a:gd name="connsiteY87" fmla="*/ 534560 h 2369667"/>
              <a:gd name="connsiteX88" fmla="*/ 1465728 w 2371879"/>
              <a:gd name="connsiteY88" fmla="*/ 33712 h 2369667"/>
              <a:gd name="connsiteX89" fmla="*/ 1528622 w 2371879"/>
              <a:gd name="connsiteY89" fmla="*/ 49428 h 2369667"/>
              <a:gd name="connsiteX90" fmla="*/ 1802690 w 2371879"/>
              <a:gd name="connsiteY90" fmla="*/ 173067 h 2369667"/>
              <a:gd name="connsiteX91" fmla="*/ 1802690 w 2371879"/>
              <a:gd name="connsiteY91" fmla="*/ 842508 h 2369667"/>
              <a:gd name="connsiteX92" fmla="*/ 1775573 w 2371879"/>
              <a:gd name="connsiteY92" fmla="*/ 791394 h 2369667"/>
              <a:gd name="connsiteX93" fmla="*/ 1684332 w 2371879"/>
              <a:gd name="connsiteY93" fmla="*/ 680552 h 2369667"/>
              <a:gd name="connsiteX94" fmla="*/ 1679071 w 2371879"/>
              <a:gd name="connsiteY94" fmla="*/ 676284 h 2369667"/>
              <a:gd name="connsiteX95" fmla="*/ 1679071 w 2371879"/>
              <a:gd name="connsiteY95" fmla="*/ 107561 h 2369667"/>
              <a:gd name="connsiteX96" fmla="*/ 1739734 w 2371879"/>
              <a:gd name="connsiteY96" fmla="*/ 135871 h 2369667"/>
              <a:gd name="connsiteX97" fmla="*/ 2319100 w 2371879"/>
              <a:gd name="connsiteY97" fmla="*/ 836293 h 2369667"/>
              <a:gd name="connsiteX98" fmla="*/ 2323761 w 2371879"/>
              <a:gd name="connsiteY98" fmla="*/ 849617 h 2369667"/>
              <a:gd name="connsiteX99" fmla="*/ 2321195 w 2371879"/>
              <a:gd name="connsiteY99" fmla="*/ 1527364 h 2369667"/>
              <a:gd name="connsiteX100" fmla="*/ 2319100 w 2371879"/>
              <a:gd name="connsiteY100" fmla="*/ 1533277 h 2369667"/>
              <a:gd name="connsiteX101" fmla="*/ 2016033 w 2371879"/>
              <a:gd name="connsiteY101" fmla="*/ 337865 h 2369667"/>
              <a:gd name="connsiteX102" fmla="*/ 2016033 w 2371879"/>
              <a:gd name="connsiteY102" fmla="*/ 2030720 h 2369667"/>
              <a:gd name="connsiteX103" fmla="*/ 1941411 w 2371879"/>
              <a:gd name="connsiteY103" fmla="*/ 2098814 h 2369667"/>
              <a:gd name="connsiteX104" fmla="*/ 1892414 w 2371879"/>
              <a:gd name="connsiteY104" fmla="*/ 2135195 h 2369667"/>
              <a:gd name="connsiteX105" fmla="*/ 1892414 w 2371879"/>
              <a:gd name="connsiteY105" fmla="*/ 1211280 h 2369667"/>
              <a:gd name="connsiteX106" fmla="*/ 1894764 w 2371879"/>
              <a:gd name="connsiteY106" fmla="*/ 1188230 h 2369667"/>
              <a:gd name="connsiteX107" fmla="*/ 1892414 w 2371879"/>
              <a:gd name="connsiteY107" fmla="*/ 1162463 h 2369667"/>
              <a:gd name="connsiteX108" fmla="*/ 1892414 w 2371879"/>
              <a:gd name="connsiteY108" fmla="*/ 233632 h 2369667"/>
              <a:gd name="connsiteX109" fmla="*/ 1932421 w 2371879"/>
              <a:gd name="connsiteY109" fmla="*/ 262906 h 2369667"/>
              <a:gd name="connsiteX110" fmla="*/ 2172442 w 2371879"/>
              <a:gd name="connsiteY110" fmla="*/ 526679 h 2369667"/>
              <a:gd name="connsiteX111" fmla="*/ 2229376 w 2371879"/>
              <a:gd name="connsiteY111" fmla="*/ 622137 h 2369667"/>
              <a:gd name="connsiteX112" fmla="*/ 2229376 w 2371879"/>
              <a:gd name="connsiteY112" fmla="*/ 1747575 h 2369667"/>
              <a:gd name="connsiteX113" fmla="*/ 2176226 w 2371879"/>
              <a:gd name="connsiteY113" fmla="*/ 1837536 h 2369667"/>
              <a:gd name="connsiteX114" fmla="*/ 2107717 w 2371879"/>
              <a:gd name="connsiteY114" fmla="*/ 1931163 h 2369667"/>
              <a:gd name="connsiteX115" fmla="*/ 2105756 w 2371879"/>
              <a:gd name="connsiteY115" fmla="*/ 1933350 h 2369667"/>
              <a:gd name="connsiteX116" fmla="*/ 2105756 w 2371879"/>
              <a:gd name="connsiteY116" fmla="*/ 436868 h 236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371879" h="2369667">
                <a:moveTo>
                  <a:pt x="735976" y="1728100"/>
                </a:moveTo>
                <a:lnTo>
                  <a:pt x="735976" y="2281929"/>
                </a:lnTo>
                <a:lnTo>
                  <a:pt x="735813" y="2281872"/>
                </a:lnTo>
                <a:cubicBezTo>
                  <a:pt x="700582" y="2267455"/>
                  <a:pt x="665981" y="2251320"/>
                  <a:pt x="632147" y="2233494"/>
                </a:cubicBezTo>
                <a:lnTo>
                  <a:pt x="612356" y="2221801"/>
                </a:lnTo>
                <a:lnTo>
                  <a:pt x="612357" y="1597467"/>
                </a:lnTo>
                <a:lnTo>
                  <a:pt x="687549" y="1688812"/>
                </a:lnTo>
                <a:close/>
                <a:moveTo>
                  <a:pt x="95949" y="719132"/>
                </a:moveTo>
                <a:lnTo>
                  <a:pt x="95948" y="1649949"/>
                </a:lnTo>
                <a:lnTo>
                  <a:pt x="86870" y="1630503"/>
                </a:lnTo>
                <a:cubicBezTo>
                  <a:pt x="-31904" y="1338566"/>
                  <a:pt x="-26579" y="1016404"/>
                  <a:pt x="88751" y="734555"/>
                </a:cubicBezTo>
                <a:close/>
                <a:moveTo>
                  <a:pt x="949319" y="1850243"/>
                </a:moveTo>
                <a:lnTo>
                  <a:pt x="949319" y="2346439"/>
                </a:lnTo>
                <a:lnTo>
                  <a:pt x="843259" y="2319937"/>
                </a:lnTo>
                <a:lnTo>
                  <a:pt x="825700" y="2313716"/>
                </a:lnTo>
                <a:lnTo>
                  <a:pt x="825699" y="1792380"/>
                </a:lnTo>
                <a:lnTo>
                  <a:pt x="916899" y="1840473"/>
                </a:lnTo>
                <a:close/>
                <a:moveTo>
                  <a:pt x="1162662" y="1891494"/>
                </a:moveTo>
                <a:lnTo>
                  <a:pt x="1162662" y="2369667"/>
                </a:lnTo>
                <a:lnTo>
                  <a:pt x="1066181" y="2364467"/>
                </a:lnTo>
                <a:lnTo>
                  <a:pt x="1039042" y="2360380"/>
                </a:lnTo>
                <a:lnTo>
                  <a:pt x="1039042" y="1877283"/>
                </a:lnTo>
                <a:lnTo>
                  <a:pt x="1047105" y="1879712"/>
                </a:lnTo>
                <a:close/>
                <a:moveTo>
                  <a:pt x="309291" y="387865"/>
                </a:moveTo>
                <a:lnTo>
                  <a:pt x="309290" y="1981228"/>
                </a:lnTo>
                <a:lnTo>
                  <a:pt x="271808" y="1940153"/>
                </a:lnTo>
                <a:cubicBezTo>
                  <a:pt x="246321" y="1909236"/>
                  <a:pt x="222151" y="1876737"/>
                  <a:pt x="199438" y="1842686"/>
                </a:cubicBezTo>
                <a:lnTo>
                  <a:pt x="185671" y="1819602"/>
                </a:lnTo>
                <a:lnTo>
                  <a:pt x="185671" y="548727"/>
                </a:lnTo>
                <a:lnTo>
                  <a:pt x="195655" y="531829"/>
                </a:lnTo>
                <a:cubicBezTo>
                  <a:pt x="216837" y="499668"/>
                  <a:pt x="239682" y="468413"/>
                  <a:pt x="264164" y="438202"/>
                </a:cubicBezTo>
                <a:close/>
                <a:moveTo>
                  <a:pt x="1376006" y="1864167"/>
                </a:moveTo>
                <a:lnTo>
                  <a:pt x="1376006" y="2354305"/>
                </a:lnTo>
                <a:lnTo>
                  <a:pt x="1294301" y="2365762"/>
                </a:lnTo>
                <a:lnTo>
                  <a:pt x="1252385" y="2367537"/>
                </a:lnTo>
                <a:lnTo>
                  <a:pt x="1252385" y="1887123"/>
                </a:lnTo>
                <a:lnTo>
                  <a:pt x="1318811" y="1881064"/>
                </a:lnTo>
                <a:close/>
                <a:moveTo>
                  <a:pt x="522633" y="202118"/>
                </a:moveTo>
                <a:lnTo>
                  <a:pt x="522633" y="940584"/>
                </a:lnTo>
                <a:lnTo>
                  <a:pt x="490910" y="1045846"/>
                </a:lnTo>
                <a:cubicBezTo>
                  <a:pt x="473145" y="1134783"/>
                  <a:pt x="472343" y="1227109"/>
                  <a:pt x="489559" y="1317553"/>
                </a:cubicBezTo>
                <a:lnTo>
                  <a:pt x="522633" y="1429511"/>
                </a:lnTo>
                <a:lnTo>
                  <a:pt x="522633" y="2167318"/>
                </a:lnTo>
                <a:lnTo>
                  <a:pt x="439460" y="2106459"/>
                </a:lnTo>
                <a:lnTo>
                  <a:pt x="399014" y="2070199"/>
                </a:lnTo>
                <a:lnTo>
                  <a:pt x="399014" y="299255"/>
                </a:lnTo>
                <a:lnTo>
                  <a:pt x="430470" y="270550"/>
                </a:lnTo>
                <a:close/>
                <a:moveTo>
                  <a:pt x="1589347" y="1765985"/>
                </a:moveTo>
                <a:lnTo>
                  <a:pt x="1589347" y="2298592"/>
                </a:lnTo>
                <a:lnTo>
                  <a:pt x="1521005" y="2322503"/>
                </a:lnTo>
                <a:lnTo>
                  <a:pt x="1465729" y="2335877"/>
                </a:lnTo>
                <a:lnTo>
                  <a:pt x="1465729" y="1834529"/>
                </a:lnTo>
                <a:lnTo>
                  <a:pt x="1579229" y="1774315"/>
                </a:lnTo>
                <a:close/>
                <a:moveTo>
                  <a:pt x="735976" y="87546"/>
                </a:moveTo>
                <a:lnTo>
                  <a:pt x="735976" y="641703"/>
                </a:lnTo>
                <a:lnTo>
                  <a:pt x="681811" y="686291"/>
                </a:lnTo>
                <a:lnTo>
                  <a:pt x="612357" y="771902"/>
                </a:lnTo>
                <a:lnTo>
                  <a:pt x="612357" y="147830"/>
                </a:lnTo>
                <a:lnTo>
                  <a:pt x="632198" y="135996"/>
                </a:lnTo>
                <a:close/>
                <a:moveTo>
                  <a:pt x="1802690" y="1527757"/>
                </a:moveTo>
                <a:lnTo>
                  <a:pt x="1802690" y="2195789"/>
                </a:lnTo>
                <a:lnTo>
                  <a:pt x="1739683" y="2233368"/>
                </a:lnTo>
                <a:lnTo>
                  <a:pt x="1679070" y="2261666"/>
                </a:lnTo>
                <a:lnTo>
                  <a:pt x="1679071" y="1692128"/>
                </a:lnTo>
                <a:lnTo>
                  <a:pt x="1690070" y="1683074"/>
                </a:lnTo>
                <a:cubicBezTo>
                  <a:pt x="1723215" y="1649617"/>
                  <a:pt x="1752513" y="1613337"/>
                  <a:pt x="1777834" y="1574892"/>
                </a:cubicBezTo>
                <a:close/>
                <a:moveTo>
                  <a:pt x="949319" y="23044"/>
                </a:moveTo>
                <a:lnTo>
                  <a:pt x="949319" y="518951"/>
                </a:lnTo>
                <a:lnTo>
                  <a:pt x="919473" y="527768"/>
                </a:lnTo>
                <a:lnTo>
                  <a:pt x="825700" y="577517"/>
                </a:lnTo>
                <a:lnTo>
                  <a:pt x="825700" y="55670"/>
                </a:lnTo>
                <a:lnTo>
                  <a:pt x="850875" y="46861"/>
                </a:lnTo>
                <a:close/>
                <a:moveTo>
                  <a:pt x="1162662" y="0"/>
                </a:moveTo>
                <a:lnTo>
                  <a:pt x="1162662" y="478305"/>
                </a:lnTo>
                <a:lnTo>
                  <a:pt x="1053070" y="488300"/>
                </a:lnTo>
                <a:lnTo>
                  <a:pt x="1039042" y="492445"/>
                </a:lnTo>
                <a:lnTo>
                  <a:pt x="1039042" y="9006"/>
                </a:lnTo>
                <a:lnTo>
                  <a:pt x="1077580" y="3602"/>
                </a:lnTo>
                <a:close/>
                <a:moveTo>
                  <a:pt x="1376005" y="15484"/>
                </a:moveTo>
                <a:lnTo>
                  <a:pt x="1376005" y="505091"/>
                </a:lnTo>
                <a:lnTo>
                  <a:pt x="1324776" y="489652"/>
                </a:lnTo>
                <a:lnTo>
                  <a:pt x="1252385" y="482271"/>
                </a:lnTo>
                <a:lnTo>
                  <a:pt x="1252385" y="2025"/>
                </a:lnTo>
                <a:lnTo>
                  <a:pt x="1305700" y="4898"/>
                </a:lnTo>
                <a:close/>
                <a:moveTo>
                  <a:pt x="1589347" y="70941"/>
                </a:moveTo>
                <a:lnTo>
                  <a:pt x="1589347" y="603495"/>
                </a:lnTo>
                <a:lnTo>
                  <a:pt x="1576151" y="592789"/>
                </a:lnTo>
                <a:lnTo>
                  <a:pt x="1465729" y="534560"/>
                </a:lnTo>
                <a:lnTo>
                  <a:pt x="1465728" y="33712"/>
                </a:lnTo>
                <a:lnTo>
                  <a:pt x="1528622" y="49428"/>
                </a:lnTo>
                <a:close/>
                <a:moveTo>
                  <a:pt x="1802690" y="173067"/>
                </a:moveTo>
                <a:lnTo>
                  <a:pt x="1802690" y="842508"/>
                </a:lnTo>
                <a:lnTo>
                  <a:pt x="1775573" y="791394"/>
                </a:lnTo>
                <a:cubicBezTo>
                  <a:pt x="1748422" y="750688"/>
                  <a:pt x="1717789" y="713697"/>
                  <a:pt x="1684332" y="680552"/>
                </a:cubicBezTo>
                <a:lnTo>
                  <a:pt x="1679071" y="676284"/>
                </a:lnTo>
                <a:lnTo>
                  <a:pt x="1679071" y="107561"/>
                </a:lnTo>
                <a:lnTo>
                  <a:pt x="1739734" y="135871"/>
                </a:lnTo>
                <a:close/>
                <a:moveTo>
                  <a:pt x="2319100" y="836293"/>
                </a:moveTo>
                <a:lnTo>
                  <a:pt x="2323761" y="849617"/>
                </a:lnTo>
                <a:cubicBezTo>
                  <a:pt x="2389738" y="1073410"/>
                  <a:pt x="2386901" y="1309245"/>
                  <a:pt x="2321195" y="1527364"/>
                </a:cubicBezTo>
                <a:lnTo>
                  <a:pt x="2319100" y="1533277"/>
                </a:lnTo>
                <a:close/>
                <a:moveTo>
                  <a:pt x="2016033" y="337865"/>
                </a:moveTo>
                <a:lnTo>
                  <a:pt x="2016033" y="2030720"/>
                </a:lnTo>
                <a:lnTo>
                  <a:pt x="1941411" y="2098814"/>
                </a:lnTo>
                <a:lnTo>
                  <a:pt x="1892414" y="2135195"/>
                </a:lnTo>
                <a:lnTo>
                  <a:pt x="1892414" y="1211280"/>
                </a:lnTo>
                <a:lnTo>
                  <a:pt x="1894764" y="1188230"/>
                </a:lnTo>
                <a:lnTo>
                  <a:pt x="1892414" y="1162463"/>
                </a:lnTo>
                <a:lnTo>
                  <a:pt x="1892414" y="233632"/>
                </a:lnTo>
                <a:lnTo>
                  <a:pt x="1932421" y="262906"/>
                </a:lnTo>
                <a:close/>
                <a:moveTo>
                  <a:pt x="2172442" y="526679"/>
                </a:moveTo>
                <a:lnTo>
                  <a:pt x="2229376" y="622137"/>
                </a:lnTo>
                <a:lnTo>
                  <a:pt x="2229376" y="1747575"/>
                </a:lnTo>
                <a:lnTo>
                  <a:pt x="2176226" y="1837536"/>
                </a:lnTo>
                <a:cubicBezTo>
                  <a:pt x="2155044" y="1869696"/>
                  <a:pt x="2132198" y="1900951"/>
                  <a:pt x="2107717" y="1931163"/>
                </a:cubicBezTo>
                <a:lnTo>
                  <a:pt x="2105756" y="1933350"/>
                </a:lnTo>
                <a:lnTo>
                  <a:pt x="2105756" y="436868"/>
                </a:lnTo>
                <a:close/>
              </a:path>
            </a:pathLst>
          </a:custGeom>
          <a:solidFill>
            <a:srgbClr val="4F831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228554"/>
            <a:r>
              <a:rPr lang="en-ID">
                <a:solidFill>
                  <a:srgbClr val="FFFFFF"/>
                </a:solidFill>
                <a:latin typeface="Calibri" panose="020F0502020204030204"/>
              </a:rPr>
              <a:t>            </a:t>
            </a:r>
            <a:endParaRPr lang="en-US">
              <a:solidFill>
                <a:srgbClr val="FFFFFF"/>
              </a:solidFill>
              <a:latin typeface="Calibri" panose="020F0502020204030204"/>
            </a:endParaRPr>
          </a:p>
        </p:txBody>
      </p:sp>
      <p:grpSp>
        <p:nvGrpSpPr>
          <p:cNvPr id="236" name="Group 235">
            <a:extLst>
              <a:ext uri="{FF2B5EF4-FFF2-40B4-BE49-F238E27FC236}">
                <a16:creationId xmlns:a16="http://schemas.microsoft.com/office/drawing/2014/main" id="{90DB0D24-BBD5-452D-A90C-CE97F82A0D01}"/>
              </a:ext>
            </a:extLst>
          </p:cNvPr>
          <p:cNvGrpSpPr/>
          <p:nvPr/>
        </p:nvGrpSpPr>
        <p:grpSpPr>
          <a:xfrm>
            <a:off x="10189047" y="6315291"/>
            <a:ext cx="866547" cy="190272"/>
            <a:chOff x="-2808348" y="655438"/>
            <a:chExt cx="14185914" cy="3114879"/>
          </a:xfrm>
          <a:solidFill>
            <a:schemeClr val="bg2"/>
          </a:solidFill>
        </p:grpSpPr>
        <p:sp>
          <p:nvSpPr>
            <p:cNvPr id="237" name="Freeform 88">
              <a:extLst>
                <a:ext uri="{FF2B5EF4-FFF2-40B4-BE49-F238E27FC236}">
                  <a16:creationId xmlns:a16="http://schemas.microsoft.com/office/drawing/2014/main" id="{FDEDA2F4-1EFF-4430-AD00-B297A2717503}"/>
                </a:ext>
              </a:extLst>
            </p:cNvPr>
            <p:cNvSpPr>
              <a:spLocks/>
            </p:cNvSpPr>
            <p:nvPr/>
          </p:nvSpPr>
          <p:spPr bwMode="auto">
            <a:xfrm>
              <a:off x="-2808348" y="655438"/>
              <a:ext cx="1811500" cy="3114879"/>
            </a:xfrm>
            <a:custGeom>
              <a:avLst/>
              <a:gdLst>
                <a:gd name="T0" fmla="*/ 558 w 558"/>
                <a:gd name="T1" fmla="*/ 0 h 966"/>
                <a:gd name="T2" fmla="*/ 558 w 558"/>
                <a:gd name="T3" fmla="*/ 209 h 966"/>
                <a:gd name="T4" fmla="*/ 355 w 558"/>
                <a:gd name="T5" fmla="*/ 209 h 966"/>
                <a:gd name="T6" fmla="*/ 355 w 558"/>
                <a:gd name="T7" fmla="*/ 352 h 966"/>
                <a:gd name="T8" fmla="*/ 558 w 558"/>
                <a:gd name="T9" fmla="*/ 352 h 966"/>
                <a:gd name="T10" fmla="*/ 529 w 558"/>
                <a:gd name="T11" fmla="*/ 564 h 966"/>
                <a:gd name="T12" fmla="*/ 355 w 558"/>
                <a:gd name="T13" fmla="*/ 557 h 966"/>
                <a:gd name="T14" fmla="*/ 355 w 558"/>
                <a:gd name="T15" fmla="*/ 966 h 966"/>
                <a:gd name="T16" fmla="*/ 146 w 558"/>
                <a:gd name="T17" fmla="*/ 966 h 966"/>
                <a:gd name="T18" fmla="*/ 146 w 558"/>
                <a:gd name="T19" fmla="*/ 552 h 966"/>
                <a:gd name="T20" fmla="*/ 0 w 558"/>
                <a:gd name="T21" fmla="*/ 552 h 966"/>
                <a:gd name="T22" fmla="*/ 0 w 558"/>
                <a:gd name="T23" fmla="*/ 345 h 966"/>
                <a:gd name="T24" fmla="*/ 151 w 558"/>
                <a:gd name="T25" fmla="*/ 345 h 966"/>
                <a:gd name="T26" fmla="*/ 152 w 558"/>
                <a:gd name="T27" fmla="*/ 185 h 966"/>
                <a:gd name="T28" fmla="*/ 338 w 558"/>
                <a:gd name="T29" fmla="*/ 0 h 966"/>
                <a:gd name="T30" fmla="*/ 558 w 558"/>
                <a:gd name="T31"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8" h="966">
                  <a:moveTo>
                    <a:pt x="558" y="0"/>
                  </a:moveTo>
                  <a:cubicBezTo>
                    <a:pt x="558" y="209"/>
                    <a:pt x="558" y="209"/>
                    <a:pt x="558" y="209"/>
                  </a:cubicBezTo>
                  <a:cubicBezTo>
                    <a:pt x="355" y="209"/>
                    <a:pt x="355" y="209"/>
                    <a:pt x="355" y="209"/>
                  </a:cubicBezTo>
                  <a:cubicBezTo>
                    <a:pt x="355" y="352"/>
                    <a:pt x="355" y="352"/>
                    <a:pt x="355" y="352"/>
                  </a:cubicBezTo>
                  <a:cubicBezTo>
                    <a:pt x="558" y="352"/>
                    <a:pt x="558" y="352"/>
                    <a:pt x="558" y="352"/>
                  </a:cubicBezTo>
                  <a:cubicBezTo>
                    <a:pt x="529" y="564"/>
                    <a:pt x="529" y="564"/>
                    <a:pt x="529" y="564"/>
                  </a:cubicBezTo>
                  <a:cubicBezTo>
                    <a:pt x="355" y="557"/>
                    <a:pt x="355" y="557"/>
                    <a:pt x="355" y="557"/>
                  </a:cubicBezTo>
                  <a:cubicBezTo>
                    <a:pt x="355" y="966"/>
                    <a:pt x="355" y="966"/>
                    <a:pt x="355" y="966"/>
                  </a:cubicBezTo>
                  <a:cubicBezTo>
                    <a:pt x="146" y="966"/>
                    <a:pt x="146" y="966"/>
                    <a:pt x="146" y="966"/>
                  </a:cubicBezTo>
                  <a:cubicBezTo>
                    <a:pt x="146" y="552"/>
                    <a:pt x="146" y="552"/>
                    <a:pt x="146" y="552"/>
                  </a:cubicBezTo>
                  <a:cubicBezTo>
                    <a:pt x="0" y="552"/>
                    <a:pt x="0" y="552"/>
                    <a:pt x="0" y="552"/>
                  </a:cubicBezTo>
                  <a:cubicBezTo>
                    <a:pt x="0" y="345"/>
                    <a:pt x="0" y="345"/>
                    <a:pt x="0" y="345"/>
                  </a:cubicBezTo>
                  <a:cubicBezTo>
                    <a:pt x="151" y="345"/>
                    <a:pt x="151" y="345"/>
                    <a:pt x="151" y="345"/>
                  </a:cubicBezTo>
                  <a:cubicBezTo>
                    <a:pt x="152" y="185"/>
                    <a:pt x="152" y="185"/>
                    <a:pt x="152" y="185"/>
                  </a:cubicBezTo>
                  <a:cubicBezTo>
                    <a:pt x="153" y="82"/>
                    <a:pt x="236" y="0"/>
                    <a:pt x="338" y="0"/>
                  </a:cubicBezTo>
                  <a:lnTo>
                    <a:pt x="558" y="0"/>
                  </a:lnTo>
                  <a:close/>
                </a:path>
              </a:pathLst>
            </a:cu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a:solidFill>
                  <a:srgbClr val="172144"/>
                </a:solidFill>
                <a:latin typeface="Calibri" panose="020F0502020204030204"/>
              </a:endParaRPr>
            </a:p>
          </p:txBody>
        </p:sp>
        <p:sp>
          <p:nvSpPr>
            <p:cNvPr id="238" name="Freeform: Shape 237">
              <a:extLst>
                <a:ext uri="{FF2B5EF4-FFF2-40B4-BE49-F238E27FC236}">
                  <a16:creationId xmlns:a16="http://schemas.microsoft.com/office/drawing/2014/main" id="{457AE264-081B-47D6-8180-FF3CB9EAAC4A}"/>
                </a:ext>
              </a:extLst>
            </p:cNvPr>
            <p:cNvSpPr>
              <a:spLocks noChangeArrowheads="1"/>
            </p:cNvSpPr>
            <p:nvPr/>
          </p:nvSpPr>
          <p:spPr bwMode="auto">
            <a:xfrm>
              <a:off x="8879939" y="1281952"/>
              <a:ext cx="2497627" cy="2488365"/>
            </a:xfrm>
            <a:custGeom>
              <a:avLst/>
              <a:gdLst>
                <a:gd name="connsiteX0" fmla="*/ 394223 w 2497627"/>
                <a:gd name="connsiteY0" fmla="*/ 0 h 2488365"/>
                <a:gd name="connsiteX1" fmla="*/ 2103404 w 2497627"/>
                <a:gd name="connsiteY1" fmla="*/ 0 h 2488365"/>
                <a:gd name="connsiteX2" fmla="*/ 2497627 w 2497627"/>
                <a:gd name="connsiteY2" fmla="*/ 392761 h 2488365"/>
                <a:gd name="connsiteX3" fmla="*/ 2497627 w 2497627"/>
                <a:gd name="connsiteY3" fmla="*/ 2095604 h 2488365"/>
                <a:gd name="connsiteX4" fmla="*/ 2103404 w 2497627"/>
                <a:gd name="connsiteY4" fmla="*/ 2488365 h 2488365"/>
                <a:gd name="connsiteX5" fmla="*/ 394223 w 2497627"/>
                <a:gd name="connsiteY5" fmla="*/ 2488365 h 2488365"/>
                <a:gd name="connsiteX6" fmla="*/ 0 w 2497627"/>
                <a:gd name="connsiteY6" fmla="*/ 2095604 h 2488365"/>
                <a:gd name="connsiteX7" fmla="*/ 0 w 2497627"/>
                <a:gd name="connsiteY7" fmla="*/ 392761 h 2488365"/>
                <a:gd name="connsiteX8" fmla="*/ 394223 w 2497627"/>
                <a:gd name="connsiteY8" fmla="*/ 0 h 2488365"/>
                <a:gd name="connsiteX9" fmla="*/ 2001649 w 2497627"/>
                <a:gd name="connsiteY9" fmla="*/ 393387 h 2488365"/>
                <a:gd name="connsiteX10" fmla="*/ 1868206 w 2497627"/>
                <a:gd name="connsiteY10" fmla="*/ 526059 h 2488365"/>
                <a:gd name="connsiteX11" fmla="*/ 2001649 w 2497627"/>
                <a:gd name="connsiteY11" fmla="*/ 658731 h 2488365"/>
                <a:gd name="connsiteX12" fmla="*/ 2135092 w 2497627"/>
                <a:gd name="connsiteY12" fmla="*/ 526059 h 2488365"/>
                <a:gd name="connsiteX13" fmla="*/ 2001649 w 2497627"/>
                <a:gd name="connsiteY13" fmla="*/ 393387 h 2488365"/>
                <a:gd name="connsiteX14" fmla="*/ 1280440 w 2497627"/>
                <a:gd name="connsiteY14" fmla="*/ 712723 h 2488365"/>
                <a:gd name="connsiteX15" fmla="*/ 748209 w 2497627"/>
                <a:gd name="connsiteY15" fmla="*/ 1241868 h 2488365"/>
                <a:gd name="connsiteX16" fmla="*/ 1280440 w 2497627"/>
                <a:gd name="connsiteY16" fmla="*/ 1771013 h 2488365"/>
                <a:gd name="connsiteX17" fmla="*/ 1812671 w 2497627"/>
                <a:gd name="connsiteY17" fmla="*/ 1241868 h 2488365"/>
                <a:gd name="connsiteX18" fmla="*/ 1280440 w 2497627"/>
                <a:gd name="connsiteY18" fmla="*/ 712723 h 248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97627" h="2488365">
                  <a:moveTo>
                    <a:pt x="394223" y="0"/>
                  </a:moveTo>
                  <a:cubicBezTo>
                    <a:pt x="2103404" y="0"/>
                    <a:pt x="2103404" y="0"/>
                    <a:pt x="2103404" y="0"/>
                  </a:cubicBezTo>
                  <a:cubicBezTo>
                    <a:pt x="2320359" y="0"/>
                    <a:pt x="2497627" y="173975"/>
                    <a:pt x="2497627" y="392761"/>
                  </a:cubicBezTo>
                  <a:cubicBezTo>
                    <a:pt x="2497627" y="2095604"/>
                    <a:pt x="2497627" y="2095604"/>
                    <a:pt x="2497627" y="2095604"/>
                  </a:cubicBezTo>
                  <a:cubicBezTo>
                    <a:pt x="2497627" y="2311754"/>
                    <a:pt x="2320359" y="2488365"/>
                    <a:pt x="2103404" y="2488365"/>
                  </a:cubicBezTo>
                  <a:cubicBezTo>
                    <a:pt x="394223" y="2488365"/>
                    <a:pt x="394223" y="2488365"/>
                    <a:pt x="394223" y="2488365"/>
                  </a:cubicBezTo>
                  <a:cubicBezTo>
                    <a:pt x="177268" y="2488365"/>
                    <a:pt x="0" y="2311754"/>
                    <a:pt x="0" y="2095604"/>
                  </a:cubicBezTo>
                  <a:cubicBezTo>
                    <a:pt x="0" y="392761"/>
                    <a:pt x="0" y="392761"/>
                    <a:pt x="0" y="392761"/>
                  </a:cubicBezTo>
                  <a:cubicBezTo>
                    <a:pt x="0" y="173975"/>
                    <a:pt x="177268" y="0"/>
                    <a:pt x="394223" y="0"/>
                  </a:cubicBezTo>
                  <a:close/>
                  <a:moveTo>
                    <a:pt x="2001649" y="393387"/>
                  </a:moveTo>
                  <a:cubicBezTo>
                    <a:pt x="1927950" y="393387"/>
                    <a:pt x="1868206" y="452786"/>
                    <a:pt x="1868206" y="526059"/>
                  </a:cubicBezTo>
                  <a:cubicBezTo>
                    <a:pt x="1868206" y="599332"/>
                    <a:pt x="1927950" y="658731"/>
                    <a:pt x="2001649" y="658731"/>
                  </a:cubicBezTo>
                  <a:cubicBezTo>
                    <a:pt x="2075348" y="658731"/>
                    <a:pt x="2135092" y="599332"/>
                    <a:pt x="2135092" y="526059"/>
                  </a:cubicBezTo>
                  <a:cubicBezTo>
                    <a:pt x="2135092" y="452786"/>
                    <a:pt x="2075348" y="393387"/>
                    <a:pt x="2001649" y="393387"/>
                  </a:cubicBezTo>
                  <a:close/>
                  <a:moveTo>
                    <a:pt x="1280440" y="712723"/>
                  </a:moveTo>
                  <a:cubicBezTo>
                    <a:pt x="986497" y="712723"/>
                    <a:pt x="748209" y="949629"/>
                    <a:pt x="748209" y="1241868"/>
                  </a:cubicBezTo>
                  <a:cubicBezTo>
                    <a:pt x="748209" y="1534107"/>
                    <a:pt x="986497" y="1771013"/>
                    <a:pt x="1280440" y="1771013"/>
                  </a:cubicBezTo>
                  <a:cubicBezTo>
                    <a:pt x="1574383" y="1771013"/>
                    <a:pt x="1812671" y="1534107"/>
                    <a:pt x="1812671" y="1241868"/>
                  </a:cubicBezTo>
                  <a:cubicBezTo>
                    <a:pt x="1812671" y="949629"/>
                    <a:pt x="1574383" y="712723"/>
                    <a:pt x="1280440" y="712723"/>
                  </a:cubicBezTo>
                  <a:close/>
                </a:path>
              </a:pathLst>
            </a:custGeom>
            <a:grpFill/>
            <a:ln w="6350" cap="flat">
              <a:noFill/>
              <a:prstDash val="solid"/>
              <a:miter lim="800000"/>
              <a:headEnd/>
              <a:tailEnd/>
            </a:ln>
          </p:spPr>
          <p:txBody>
            <a:bodyPr vert="horz" wrap="square" lIns="91428" tIns="45714" rIns="91428" bIns="45714" numCol="1" anchor="t" anchorCtr="0" compatLnSpc="1">
              <a:prstTxWarp prst="textNoShape">
                <a:avLst/>
              </a:prstTxWarp>
              <a:noAutofit/>
            </a:bodyPr>
            <a:lstStyle/>
            <a:p>
              <a:pPr defTabSz="228554"/>
              <a:endParaRPr lang="en-US">
                <a:solidFill>
                  <a:srgbClr val="172144"/>
                </a:solidFill>
                <a:latin typeface="Calibri" panose="020F0502020204030204"/>
              </a:endParaRPr>
            </a:p>
          </p:txBody>
        </p:sp>
        <p:grpSp>
          <p:nvGrpSpPr>
            <p:cNvPr id="239" name="Group 238">
              <a:extLst>
                <a:ext uri="{FF2B5EF4-FFF2-40B4-BE49-F238E27FC236}">
                  <a16:creationId xmlns:a16="http://schemas.microsoft.com/office/drawing/2014/main" id="{3A2E4E37-788D-409C-9CF9-4F1E1DB3F499}"/>
                </a:ext>
              </a:extLst>
            </p:cNvPr>
            <p:cNvGrpSpPr/>
            <p:nvPr/>
          </p:nvGrpSpPr>
          <p:grpSpPr>
            <a:xfrm>
              <a:off x="2868343" y="938734"/>
              <a:ext cx="2565529" cy="2678828"/>
              <a:chOff x="8223954" y="1597322"/>
              <a:chExt cx="232377" cy="259774"/>
            </a:xfrm>
            <a:grpFill/>
          </p:grpSpPr>
          <p:sp>
            <p:nvSpPr>
              <p:cNvPr id="240" name="Rectangle 119">
                <a:extLst>
                  <a:ext uri="{FF2B5EF4-FFF2-40B4-BE49-F238E27FC236}">
                    <a16:creationId xmlns:a16="http://schemas.microsoft.com/office/drawing/2014/main" id="{E7651271-735C-4A68-9659-DE512C9C97A1}"/>
                  </a:ext>
                </a:extLst>
              </p:cNvPr>
              <p:cNvSpPr>
                <a:spLocks noChangeArrowheads="1"/>
              </p:cNvSpPr>
              <p:nvPr/>
            </p:nvSpPr>
            <p:spPr bwMode="auto">
              <a:xfrm>
                <a:off x="8223954" y="1678132"/>
                <a:ext cx="51245" cy="178964"/>
              </a:xfrm>
              <a:prstGeom prst="rect">
                <a:avLst/>
              </a:pr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sz="1400">
                  <a:solidFill>
                    <a:srgbClr val="172144"/>
                  </a:solidFill>
                  <a:latin typeface="Calibri" panose="020F0502020204030204"/>
                </a:endParaRPr>
              </a:p>
            </p:txBody>
          </p:sp>
          <p:sp>
            <p:nvSpPr>
              <p:cNvPr id="241" name="Rectangle 120">
                <a:extLst>
                  <a:ext uri="{FF2B5EF4-FFF2-40B4-BE49-F238E27FC236}">
                    <a16:creationId xmlns:a16="http://schemas.microsoft.com/office/drawing/2014/main" id="{6C331088-9B1F-4A63-AA7D-58FCFC668A34}"/>
                  </a:ext>
                </a:extLst>
              </p:cNvPr>
              <p:cNvSpPr>
                <a:spLocks noChangeArrowheads="1"/>
              </p:cNvSpPr>
              <p:nvPr/>
            </p:nvSpPr>
            <p:spPr bwMode="auto">
              <a:xfrm>
                <a:off x="8223954" y="1597322"/>
                <a:ext cx="51245" cy="57947"/>
              </a:xfrm>
              <a:prstGeom prst="rect">
                <a:avLst/>
              </a:pr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sz="1400">
                  <a:solidFill>
                    <a:srgbClr val="172144"/>
                  </a:solidFill>
                  <a:latin typeface="Calibri" panose="020F0502020204030204"/>
                </a:endParaRPr>
              </a:p>
            </p:txBody>
          </p:sp>
          <p:sp>
            <p:nvSpPr>
              <p:cNvPr id="242" name="Freeform 121">
                <a:extLst>
                  <a:ext uri="{FF2B5EF4-FFF2-40B4-BE49-F238E27FC236}">
                    <a16:creationId xmlns:a16="http://schemas.microsoft.com/office/drawing/2014/main" id="{A6B1FB38-C787-4F6B-8052-9CFD12DDC7F3}"/>
                  </a:ext>
                </a:extLst>
              </p:cNvPr>
              <p:cNvSpPr>
                <a:spLocks/>
              </p:cNvSpPr>
              <p:nvPr/>
            </p:nvSpPr>
            <p:spPr bwMode="auto">
              <a:xfrm>
                <a:off x="8299639" y="1672022"/>
                <a:ext cx="156692" cy="185074"/>
              </a:xfrm>
              <a:custGeom>
                <a:avLst/>
                <a:gdLst>
                  <a:gd name="T0" fmla="*/ 0 w 464"/>
                  <a:gd name="T1" fmla="*/ 0 h 550"/>
                  <a:gd name="T2" fmla="*/ 0 w 464"/>
                  <a:gd name="T3" fmla="*/ 550 h 550"/>
                  <a:gd name="T4" fmla="*/ 162 w 464"/>
                  <a:gd name="T5" fmla="*/ 550 h 550"/>
                  <a:gd name="T6" fmla="*/ 162 w 464"/>
                  <a:gd name="T7" fmla="*/ 242 h 550"/>
                  <a:gd name="T8" fmla="*/ 234 w 464"/>
                  <a:gd name="T9" fmla="*/ 170 h 550"/>
                  <a:gd name="T10" fmla="*/ 234 w 464"/>
                  <a:gd name="T11" fmla="*/ 170 h 550"/>
                  <a:gd name="T12" fmla="*/ 306 w 464"/>
                  <a:gd name="T13" fmla="*/ 242 h 550"/>
                  <a:gd name="T14" fmla="*/ 306 w 464"/>
                  <a:gd name="T15" fmla="*/ 550 h 550"/>
                  <a:gd name="T16" fmla="*/ 464 w 464"/>
                  <a:gd name="T17" fmla="*/ 550 h 550"/>
                  <a:gd name="T18" fmla="*/ 464 w 464"/>
                  <a:gd name="T19" fmla="*/ 189 h 550"/>
                  <a:gd name="T20" fmla="*/ 319 w 464"/>
                  <a:gd name="T21" fmla="*/ 5 h 550"/>
                  <a:gd name="T22" fmla="*/ 272 w 464"/>
                  <a:gd name="T23" fmla="*/ 0 h 550"/>
                  <a:gd name="T24" fmla="*/ 272 w 464"/>
                  <a:gd name="T25" fmla="*/ 0 h 550"/>
                  <a:gd name="T26" fmla="*/ 200 w 464"/>
                  <a:gd name="T27" fmla="*/ 8 h 550"/>
                  <a:gd name="T28" fmla="*/ 144 w 464"/>
                  <a:gd name="T29" fmla="*/ 42 h 550"/>
                  <a:gd name="T30" fmla="*/ 144 w 464"/>
                  <a:gd name="T31" fmla="*/ 42 h 550"/>
                  <a:gd name="T32" fmla="*/ 144 w 464"/>
                  <a:gd name="T33" fmla="*/ 42 h 550"/>
                  <a:gd name="T34" fmla="*/ 147 w 464"/>
                  <a:gd name="T35" fmla="*/ 0 h 550"/>
                  <a:gd name="T36" fmla="*/ 0 w 464"/>
                  <a:gd name="T37"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4" h="550">
                    <a:moveTo>
                      <a:pt x="0" y="0"/>
                    </a:moveTo>
                    <a:cubicBezTo>
                      <a:pt x="0" y="550"/>
                      <a:pt x="0" y="550"/>
                      <a:pt x="0" y="550"/>
                    </a:cubicBezTo>
                    <a:cubicBezTo>
                      <a:pt x="162" y="550"/>
                      <a:pt x="162" y="550"/>
                      <a:pt x="162" y="550"/>
                    </a:cubicBezTo>
                    <a:cubicBezTo>
                      <a:pt x="162" y="242"/>
                      <a:pt x="162" y="242"/>
                      <a:pt x="162" y="242"/>
                    </a:cubicBezTo>
                    <a:cubicBezTo>
                      <a:pt x="162" y="203"/>
                      <a:pt x="194" y="170"/>
                      <a:pt x="234" y="170"/>
                    </a:cubicBezTo>
                    <a:cubicBezTo>
                      <a:pt x="234" y="170"/>
                      <a:pt x="234" y="170"/>
                      <a:pt x="234" y="170"/>
                    </a:cubicBezTo>
                    <a:cubicBezTo>
                      <a:pt x="273" y="170"/>
                      <a:pt x="306" y="203"/>
                      <a:pt x="306" y="242"/>
                    </a:cubicBezTo>
                    <a:cubicBezTo>
                      <a:pt x="306" y="550"/>
                      <a:pt x="306" y="550"/>
                      <a:pt x="306" y="550"/>
                    </a:cubicBezTo>
                    <a:cubicBezTo>
                      <a:pt x="464" y="550"/>
                      <a:pt x="464" y="550"/>
                      <a:pt x="464" y="550"/>
                    </a:cubicBezTo>
                    <a:cubicBezTo>
                      <a:pt x="464" y="189"/>
                      <a:pt x="464" y="189"/>
                      <a:pt x="464" y="189"/>
                    </a:cubicBezTo>
                    <a:cubicBezTo>
                      <a:pt x="464" y="93"/>
                      <a:pt x="416" y="24"/>
                      <a:pt x="319" y="5"/>
                    </a:cubicBezTo>
                    <a:cubicBezTo>
                      <a:pt x="303" y="2"/>
                      <a:pt x="287" y="0"/>
                      <a:pt x="272" y="0"/>
                    </a:cubicBezTo>
                    <a:cubicBezTo>
                      <a:pt x="272" y="0"/>
                      <a:pt x="272" y="0"/>
                      <a:pt x="272" y="0"/>
                    </a:cubicBezTo>
                    <a:cubicBezTo>
                      <a:pt x="248" y="0"/>
                      <a:pt x="224" y="3"/>
                      <a:pt x="200" y="8"/>
                    </a:cubicBezTo>
                    <a:cubicBezTo>
                      <a:pt x="172" y="16"/>
                      <a:pt x="144" y="27"/>
                      <a:pt x="144" y="42"/>
                    </a:cubicBezTo>
                    <a:cubicBezTo>
                      <a:pt x="144" y="42"/>
                      <a:pt x="144" y="42"/>
                      <a:pt x="144" y="42"/>
                    </a:cubicBezTo>
                    <a:cubicBezTo>
                      <a:pt x="144" y="42"/>
                      <a:pt x="144" y="42"/>
                      <a:pt x="144" y="42"/>
                    </a:cubicBezTo>
                    <a:cubicBezTo>
                      <a:pt x="147" y="0"/>
                      <a:pt x="147" y="0"/>
                      <a:pt x="147" y="0"/>
                    </a:cubicBezTo>
                    <a:lnTo>
                      <a:pt x="0" y="0"/>
                    </a:lnTo>
                    <a:close/>
                  </a:path>
                </a:pathLst>
              </a:cu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sz="1400">
                  <a:solidFill>
                    <a:srgbClr val="172144"/>
                  </a:solidFill>
                  <a:latin typeface="Calibri" panose="020F0502020204030204"/>
                </a:endParaRPr>
              </a:p>
            </p:txBody>
          </p:sp>
        </p:grpSp>
      </p:grpSp>
      <p:sp>
        <p:nvSpPr>
          <p:cNvPr id="2" name="Rectangle: Rounded Corners 1">
            <a:extLst>
              <a:ext uri="{FF2B5EF4-FFF2-40B4-BE49-F238E27FC236}">
                <a16:creationId xmlns:a16="http://schemas.microsoft.com/office/drawing/2014/main" id="{5E152B42-4029-F57B-66A4-6B8D1427A9EF}"/>
              </a:ext>
            </a:extLst>
          </p:cNvPr>
          <p:cNvSpPr/>
          <p:nvPr/>
        </p:nvSpPr>
        <p:spPr>
          <a:xfrm>
            <a:off x="7733257" y="6234341"/>
            <a:ext cx="3779258" cy="407200"/>
          </a:xfrm>
          <a:prstGeom prst="roundRect">
            <a:avLst>
              <a:gd name="adj" fmla="val 5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r>
              <a:rPr lang="en-US" sz="1400" dirty="0">
                <a:solidFill>
                  <a:schemeClr val="bg1"/>
                </a:solidFill>
                <a:latin typeface="Lato Black" panose="020F0A02020204030203" pitchFamily="34" charset="0"/>
              </a:rPr>
              <a:t>More</a:t>
            </a:r>
            <a:endParaRPr lang="en-US" sz="1600" dirty="0">
              <a:solidFill>
                <a:schemeClr val="bg1"/>
              </a:solidFill>
              <a:latin typeface="Lato Black" panose="020F0A02020204030203" pitchFamily="34" charset="0"/>
            </a:endParaRPr>
          </a:p>
        </p:txBody>
      </p:sp>
      <p:sp>
        <p:nvSpPr>
          <p:cNvPr id="4" name="Rectangle 3">
            <a:extLst>
              <a:ext uri="{FF2B5EF4-FFF2-40B4-BE49-F238E27FC236}">
                <a16:creationId xmlns:a16="http://schemas.microsoft.com/office/drawing/2014/main" id="{E2AD09B3-E4ED-3FCB-0BBC-3C8B220B37AD}"/>
              </a:ext>
            </a:extLst>
          </p:cNvPr>
          <p:cNvSpPr/>
          <p:nvPr/>
        </p:nvSpPr>
        <p:spPr>
          <a:xfrm>
            <a:off x="11525061" y="6288949"/>
            <a:ext cx="493944" cy="407200"/>
          </a:xfrm>
          <a:prstGeom prst="rect">
            <a:avLst/>
          </a:prstGeom>
          <a:solidFill>
            <a:schemeClr val="bg1"/>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2" name="Rectangle: Rounded Corners 11">
            <a:extLst>
              <a:ext uri="{FF2B5EF4-FFF2-40B4-BE49-F238E27FC236}">
                <a16:creationId xmlns:a16="http://schemas.microsoft.com/office/drawing/2014/main" id="{FA7F203A-AAF2-D90D-1646-A10E3BE4320C}"/>
              </a:ext>
            </a:extLst>
          </p:cNvPr>
          <p:cNvSpPr/>
          <p:nvPr/>
        </p:nvSpPr>
        <p:spPr>
          <a:xfrm>
            <a:off x="8013437" y="618533"/>
            <a:ext cx="3478341" cy="2191684"/>
          </a:xfrm>
          <a:prstGeom prst="roundRect">
            <a:avLst/>
          </a:prstGeom>
          <a:solidFill>
            <a:srgbClr val="001746"/>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6A5C026D-8E0B-1220-D678-4F1EE56A1B75}"/>
              </a:ext>
            </a:extLst>
          </p:cNvPr>
          <p:cNvSpPr/>
          <p:nvPr/>
        </p:nvSpPr>
        <p:spPr>
          <a:xfrm flipH="1">
            <a:off x="7632056" y="1948189"/>
            <a:ext cx="726823" cy="998254"/>
          </a:xfrm>
          <a:custGeom>
            <a:avLst/>
            <a:gdLst>
              <a:gd name="connsiteX0" fmla="*/ 0 w 1114804"/>
              <a:gd name="connsiteY0" fmla="*/ 2752725 h 3167224"/>
              <a:gd name="connsiteX1" fmla="*/ 354173 w 1114804"/>
              <a:gd name="connsiteY1" fmla="*/ 3167224 h 3167224"/>
              <a:gd name="connsiteX2" fmla="*/ 116497 w 1114804"/>
              <a:gd name="connsiteY2" fmla="*/ 3167224 h 3167224"/>
              <a:gd name="connsiteX3" fmla="*/ 0 w 1114804"/>
              <a:gd name="connsiteY3" fmla="*/ 3030884 h 3167224"/>
              <a:gd name="connsiteX4" fmla="*/ 0 w 1114804"/>
              <a:gd name="connsiteY4" fmla="*/ 2272678 h 3167224"/>
              <a:gd name="connsiteX5" fmla="*/ 764355 w 1114804"/>
              <a:gd name="connsiteY5" fmla="*/ 3167224 h 3167224"/>
              <a:gd name="connsiteX6" fmla="*/ 526679 w 1114804"/>
              <a:gd name="connsiteY6" fmla="*/ 3167224 h 3167224"/>
              <a:gd name="connsiteX7" fmla="*/ 0 w 1114804"/>
              <a:gd name="connsiteY7" fmla="*/ 2550837 h 3167224"/>
              <a:gd name="connsiteX8" fmla="*/ 0 w 1114804"/>
              <a:gd name="connsiteY8" fmla="*/ 1792630 h 3167224"/>
              <a:gd name="connsiteX9" fmla="*/ 1114804 w 1114804"/>
              <a:gd name="connsiteY9" fmla="*/ 3097318 h 3167224"/>
              <a:gd name="connsiteX10" fmla="*/ 1114804 w 1114804"/>
              <a:gd name="connsiteY10" fmla="*/ 3167224 h 3167224"/>
              <a:gd name="connsiteX11" fmla="*/ 936860 w 1114804"/>
              <a:gd name="connsiteY11" fmla="*/ 3167224 h 3167224"/>
              <a:gd name="connsiteX12" fmla="*/ 0 w 1114804"/>
              <a:gd name="connsiteY12" fmla="*/ 2070790 h 3167224"/>
              <a:gd name="connsiteX13" fmla="*/ 0 w 1114804"/>
              <a:gd name="connsiteY13" fmla="*/ 1312583 h 3167224"/>
              <a:gd name="connsiteX14" fmla="*/ 1114804 w 1114804"/>
              <a:gd name="connsiteY14" fmla="*/ 2617270 h 3167224"/>
              <a:gd name="connsiteX15" fmla="*/ 1114804 w 1114804"/>
              <a:gd name="connsiteY15" fmla="*/ 2895429 h 3167224"/>
              <a:gd name="connsiteX16" fmla="*/ 0 w 1114804"/>
              <a:gd name="connsiteY16" fmla="*/ 1590742 h 3167224"/>
              <a:gd name="connsiteX17" fmla="*/ 0 w 1114804"/>
              <a:gd name="connsiteY17" fmla="*/ 832536 h 3167224"/>
              <a:gd name="connsiteX18" fmla="*/ 1114804 w 1114804"/>
              <a:gd name="connsiteY18" fmla="*/ 2137223 h 3167224"/>
              <a:gd name="connsiteX19" fmla="*/ 1114804 w 1114804"/>
              <a:gd name="connsiteY19" fmla="*/ 2415382 h 3167224"/>
              <a:gd name="connsiteX20" fmla="*/ 0 w 1114804"/>
              <a:gd name="connsiteY20" fmla="*/ 1110695 h 3167224"/>
              <a:gd name="connsiteX21" fmla="*/ 0 w 1114804"/>
              <a:gd name="connsiteY21" fmla="*/ 352489 h 3167224"/>
              <a:gd name="connsiteX22" fmla="*/ 1114804 w 1114804"/>
              <a:gd name="connsiteY22" fmla="*/ 1657174 h 3167224"/>
              <a:gd name="connsiteX23" fmla="*/ 1114804 w 1114804"/>
              <a:gd name="connsiteY23" fmla="*/ 1935334 h 3167224"/>
              <a:gd name="connsiteX24" fmla="*/ 0 w 1114804"/>
              <a:gd name="connsiteY24" fmla="*/ 630648 h 3167224"/>
              <a:gd name="connsiteX25" fmla="*/ 1101863 w 1114804"/>
              <a:gd name="connsiteY25" fmla="*/ 0 h 3167224"/>
              <a:gd name="connsiteX26" fmla="*/ 1114804 w 1114804"/>
              <a:gd name="connsiteY26" fmla="*/ 0 h 3167224"/>
              <a:gd name="connsiteX27" fmla="*/ 1114804 w 1114804"/>
              <a:gd name="connsiteY27" fmla="*/ 15146 h 3167224"/>
              <a:gd name="connsiteX28" fmla="*/ 691682 w 1114804"/>
              <a:gd name="connsiteY28" fmla="*/ 0 h 3167224"/>
              <a:gd name="connsiteX29" fmla="*/ 929356 w 1114804"/>
              <a:gd name="connsiteY29" fmla="*/ 0 h 3167224"/>
              <a:gd name="connsiteX30" fmla="*/ 1114804 w 1114804"/>
              <a:gd name="connsiteY30" fmla="*/ 217035 h 3167224"/>
              <a:gd name="connsiteX31" fmla="*/ 1114804 w 1114804"/>
              <a:gd name="connsiteY31" fmla="*/ 495192 h 3167224"/>
              <a:gd name="connsiteX32" fmla="*/ 281499 w 1114804"/>
              <a:gd name="connsiteY32" fmla="*/ 0 h 3167224"/>
              <a:gd name="connsiteX33" fmla="*/ 519175 w 1114804"/>
              <a:gd name="connsiteY33" fmla="*/ 0 h 3167224"/>
              <a:gd name="connsiteX34" fmla="*/ 1114804 w 1114804"/>
              <a:gd name="connsiteY34" fmla="*/ 697081 h 3167224"/>
              <a:gd name="connsiteX35" fmla="*/ 1114804 w 1114804"/>
              <a:gd name="connsiteY35" fmla="*/ 975241 h 3167224"/>
              <a:gd name="connsiteX36" fmla="*/ 0 w 1114804"/>
              <a:gd name="connsiteY36" fmla="*/ 0 h 3167224"/>
              <a:gd name="connsiteX37" fmla="*/ 108993 w 1114804"/>
              <a:gd name="connsiteY37" fmla="*/ 0 h 3167224"/>
              <a:gd name="connsiteX38" fmla="*/ 1114804 w 1114804"/>
              <a:gd name="connsiteY38" fmla="*/ 1177129 h 3167224"/>
              <a:gd name="connsiteX39" fmla="*/ 1114804 w 1114804"/>
              <a:gd name="connsiteY39" fmla="*/ 1455286 h 3167224"/>
              <a:gd name="connsiteX40" fmla="*/ 0 w 1114804"/>
              <a:gd name="connsiteY40" fmla="*/ 150600 h 316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14804" h="3167224">
                <a:moveTo>
                  <a:pt x="0" y="2752725"/>
                </a:moveTo>
                <a:lnTo>
                  <a:pt x="354173" y="3167224"/>
                </a:lnTo>
                <a:lnTo>
                  <a:pt x="116497" y="3167224"/>
                </a:lnTo>
                <a:lnTo>
                  <a:pt x="0" y="3030884"/>
                </a:lnTo>
                <a:close/>
                <a:moveTo>
                  <a:pt x="0" y="2272678"/>
                </a:moveTo>
                <a:lnTo>
                  <a:pt x="764355" y="3167224"/>
                </a:lnTo>
                <a:lnTo>
                  <a:pt x="526679" y="3167224"/>
                </a:lnTo>
                <a:lnTo>
                  <a:pt x="0" y="2550837"/>
                </a:lnTo>
                <a:close/>
                <a:moveTo>
                  <a:pt x="0" y="1792630"/>
                </a:moveTo>
                <a:lnTo>
                  <a:pt x="1114804" y="3097318"/>
                </a:lnTo>
                <a:lnTo>
                  <a:pt x="1114804" y="3167224"/>
                </a:lnTo>
                <a:lnTo>
                  <a:pt x="936860" y="3167224"/>
                </a:lnTo>
                <a:lnTo>
                  <a:pt x="0" y="2070790"/>
                </a:lnTo>
                <a:close/>
                <a:moveTo>
                  <a:pt x="0" y="1312583"/>
                </a:moveTo>
                <a:lnTo>
                  <a:pt x="1114804" y="2617270"/>
                </a:lnTo>
                <a:lnTo>
                  <a:pt x="1114804" y="2895429"/>
                </a:lnTo>
                <a:lnTo>
                  <a:pt x="0" y="1590742"/>
                </a:lnTo>
                <a:close/>
                <a:moveTo>
                  <a:pt x="0" y="832536"/>
                </a:moveTo>
                <a:lnTo>
                  <a:pt x="1114804" y="2137223"/>
                </a:lnTo>
                <a:lnTo>
                  <a:pt x="1114804" y="2415382"/>
                </a:lnTo>
                <a:lnTo>
                  <a:pt x="0" y="1110695"/>
                </a:lnTo>
                <a:close/>
                <a:moveTo>
                  <a:pt x="0" y="352489"/>
                </a:moveTo>
                <a:lnTo>
                  <a:pt x="1114804" y="1657174"/>
                </a:lnTo>
                <a:lnTo>
                  <a:pt x="1114804" y="1935334"/>
                </a:lnTo>
                <a:lnTo>
                  <a:pt x="0" y="630648"/>
                </a:lnTo>
                <a:close/>
                <a:moveTo>
                  <a:pt x="1101863" y="0"/>
                </a:moveTo>
                <a:lnTo>
                  <a:pt x="1114804" y="0"/>
                </a:lnTo>
                <a:lnTo>
                  <a:pt x="1114804" y="15146"/>
                </a:lnTo>
                <a:close/>
                <a:moveTo>
                  <a:pt x="691682" y="0"/>
                </a:moveTo>
                <a:lnTo>
                  <a:pt x="929356" y="0"/>
                </a:lnTo>
                <a:lnTo>
                  <a:pt x="1114804" y="217035"/>
                </a:lnTo>
                <a:lnTo>
                  <a:pt x="1114804" y="495192"/>
                </a:lnTo>
                <a:close/>
                <a:moveTo>
                  <a:pt x="281499" y="0"/>
                </a:moveTo>
                <a:lnTo>
                  <a:pt x="519175" y="0"/>
                </a:lnTo>
                <a:lnTo>
                  <a:pt x="1114804" y="697081"/>
                </a:lnTo>
                <a:lnTo>
                  <a:pt x="1114804" y="975241"/>
                </a:lnTo>
                <a:close/>
                <a:moveTo>
                  <a:pt x="0" y="0"/>
                </a:moveTo>
                <a:lnTo>
                  <a:pt x="108993" y="0"/>
                </a:lnTo>
                <a:lnTo>
                  <a:pt x="1114804" y="1177129"/>
                </a:lnTo>
                <a:lnTo>
                  <a:pt x="1114804" y="1455286"/>
                </a:lnTo>
                <a:lnTo>
                  <a:pt x="0" y="150600"/>
                </a:lnTo>
                <a:close/>
              </a:path>
            </a:pathLst>
          </a:custGeom>
          <a:solidFill>
            <a:srgbClr val="4F831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228554"/>
            <a:endParaRPr lang="en-US" dirty="0">
              <a:solidFill>
                <a:srgbClr val="FFFFFF"/>
              </a:solidFill>
              <a:latin typeface="Calibri" panose="020F0502020204030204"/>
            </a:endParaRPr>
          </a:p>
        </p:txBody>
      </p:sp>
      <p:sp>
        <p:nvSpPr>
          <p:cNvPr id="3" name="Title 4">
            <a:extLst>
              <a:ext uri="{FF2B5EF4-FFF2-40B4-BE49-F238E27FC236}">
                <a16:creationId xmlns:a16="http://schemas.microsoft.com/office/drawing/2014/main" id="{33A53C03-64CE-23CA-2C02-95F30CC7B0E5}"/>
              </a:ext>
            </a:extLst>
          </p:cNvPr>
          <p:cNvSpPr txBox="1">
            <a:spLocks/>
          </p:cNvSpPr>
          <p:nvPr/>
        </p:nvSpPr>
        <p:spPr>
          <a:xfrm>
            <a:off x="7949387" y="1056666"/>
            <a:ext cx="3478341" cy="1484728"/>
          </a:xfrm>
          <a:prstGeom prst="rect">
            <a:avLst/>
          </a:prstGeom>
        </p:spPr>
        <p:txBody>
          <a:bodyPr/>
          <a:lstStyle>
            <a:lvl1pPr algn="l" defTabSz="914217" rtl="0" eaLnBrk="1" latinLnBrk="0" hangingPunct="1">
              <a:lnSpc>
                <a:spcPct val="90000"/>
              </a:lnSpc>
              <a:spcBef>
                <a:spcPct val="0"/>
              </a:spcBef>
              <a:buNone/>
              <a:defRPr sz="4399" kern="1200">
                <a:solidFill>
                  <a:schemeClr val="tx1"/>
                </a:solidFill>
                <a:latin typeface="+mj-lt"/>
                <a:ea typeface="+mj-ea"/>
                <a:cs typeface="+mj-cs"/>
              </a:defRPr>
            </a:lvl1pPr>
          </a:lstStyle>
          <a:p>
            <a:pPr algn="ctr">
              <a:lnSpc>
                <a:spcPct val="200000"/>
              </a:lnSpc>
            </a:pPr>
            <a:r>
              <a:rPr lang="fa-IR" sz="3200" dirty="0">
                <a:solidFill>
                  <a:schemeClr val="bg1"/>
                </a:solidFill>
                <a:cs typeface="B Titr" panose="00000700000000000000" pitchFamily="2" charset="-78"/>
              </a:rPr>
              <a:t>توصیه‌ به صنعت</a:t>
            </a:r>
            <a:endParaRPr lang="en-US" sz="3200" dirty="0">
              <a:solidFill>
                <a:schemeClr val="bg1"/>
              </a:solidFill>
              <a:cs typeface="B Titr" panose="00000700000000000000" pitchFamily="2" charset="-78"/>
            </a:endParaRPr>
          </a:p>
        </p:txBody>
      </p:sp>
      <p:sp>
        <p:nvSpPr>
          <p:cNvPr id="5" name="TextBox 4">
            <a:extLst>
              <a:ext uri="{FF2B5EF4-FFF2-40B4-BE49-F238E27FC236}">
                <a16:creationId xmlns:a16="http://schemas.microsoft.com/office/drawing/2014/main" id="{DDFAA241-1B85-F6DF-54B1-EA0A544AC6E5}"/>
              </a:ext>
            </a:extLst>
          </p:cNvPr>
          <p:cNvSpPr txBox="1"/>
          <p:nvPr/>
        </p:nvSpPr>
        <p:spPr>
          <a:xfrm>
            <a:off x="1415354" y="1003127"/>
            <a:ext cx="4108938" cy="1215717"/>
          </a:xfrm>
          <a:prstGeom prst="rect">
            <a:avLst/>
          </a:prstGeom>
        </p:spPr>
        <p:txBody>
          <a:bodyPr vert="horz" lIns="91440" tIns="45720" rIns="91440" bIns="45720" rtlCol="0" anchor="ctr">
            <a:noAutofit/>
          </a:bodyPr>
          <a:lstStyle>
            <a:lvl1pPr algn="r" rtl="1">
              <a:lnSpc>
                <a:spcPct val="90000"/>
              </a:lnSpc>
              <a:spcBef>
                <a:spcPct val="0"/>
              </a:spcBef>
              <a:buNone/>
              <a:defRPr sz="4000">
                <a:solidFill>
                  <a:schemeClr val="tx1">
                    <a:lumMod val="65000"/>
                    <a:lumOff val="35000"/>
                  </a:schemeClr>
                </a:solidFill>
                <a:latin typeface="+mj-lt"/>
                <a:ea typeface="+mj-ea"/>
                <a:cs typeface="B Titr" panose="00000700000000000000" pitchFamily="2" charset="-78"/>
              </a:defRPr>
            </a:lvl1pPr>
          </a:lstStyle>
          <a:p>
            <a:endParaRPr lang="fa-IR" sz="3600" dirty="0">
              <a:solidFill>
                <a:schemeClr val="accent2">
                  <a:lumMod val="75000"/>
                </a:schemeClr>
              </a:solidFill>
            </a:endParaRPr>
          </a:p>
        </p:txBody>
      </p:sp>
      <p:sp>
        <p:nvSpPr>
          <p:cNvPr id="6" name="Content Placeholder 1">
            <a:extLst>
              <a:ext uri="{FF2B5EF4-FFF2-40B4-BE49-F238E27FC236}">
                <a16:creationId xmlns:a16="http://schemas.microsoft.com/office/drawing/2014/main" id="{1747E0F6-C1AE-BFEC-D5E5-D2D59877912F}"/>
              </a:ext>
            </a:extLst>
          </p:cNvPr>
          <p:cNvSpPr txBox="1">
            <a:spLocks/>
          </p:cNvSpPr>
          <p:nvPr/>
        </p:nvSpPr>
        <p:spPr>
          <a:xfrm>
            <a:off x="1135410" y="1118717"/>
            <a:ext cx="6055154" cy="1668303"/>
          </a:xfrm>
          <a:prstGeom prst="rect">
            <a:avLst/>
          </a:prstGeom>
        </p:spPr>
        <p:txBody>
          <a:bodyPr>
            <a:normAutofit/>
          </a:bodyPr>
          <a:lst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fa-IR" sz="1800" dirty="0">
                <a:solidFill>
                  <a:srgbClr val="002060"/>
                </a:solidFill>
                <a:cs typeface="B Mitra" panose="00000400000000000000" pitchFamily="2" charset="-78"/>
              </a:rPr>
              <a:t>همکاری در فروش آنلاین مستقیم به مصرف‌کننده</a:t>
            </a:r>
            <a:endParaRPr lang="en-US" sz="1800" dirty="0">
              <a:solidFill>
                <a:srgbClr val="002060"/>
              </a:solidFill>
              <a:cs typeface="B Mitra" panose="00000400000000000000" pitchFamily="2" charset="-78"/>
            </a:endParaRPr>
          </a:p>
          <a:p>
            <a:pPr algn="r" rtl="1">
              <a:lnSpc>
                <a:spcPct val="100000"/>
              </a:lnSpc>
            </a:pPr>
            <a:r>
              <a:rPr lang="fa-IR" sz="1800" dirty="0">
                <a:solidFill>
                  <a:srgbClr val="002060"/>
                </a:solidFill>
                <a:cs typeface="B Mitra" panose="00000400000000000000" pitchFamily="2" charset="-78"/>
              </a:rPr>
              <a:t>همکاری در فرهنگ‌سازی مصرف</a:t>
            </a:r>
            <a:endParaRPr lang="en-US" sz="1800" dirty="0">
              <a:solidFill>
                <a:srgbClr val="002060"/>
              </a:solidFill>
              <a:cs typeface="B Mitra" panose="00000400000000000000" pitchFamily="2" charset="-78"/>
            </a:endParaRPr>
          </a:p>
        </p:txBody>
      </p:sp>
      <p:sp>
        <p:nvSpPr>
          <p:cNvPr id="7" name="Rectangle: Rounded Corners 6">
            <a:extLst>
              <a:ext uri="{FF2B5EF4-FFF2-40B4-BE49-F238E27FC236}">
                <a16:creationId xmlns:a16="http://schemas.microsoft.com/office/drawing/2014/main" id="{C4CB2F53-8335-4FD1-CD7B-FF3D885F37D8}"/>
              </a:ext>
            </a:extLst>
          </p:cNvPr>
          <p:cNvSpPr/>
          <p:nvPr/>
        </p:nvSpPr>
        <p:spPr>
          <a:xfrm>
            <a:off x="7949386" y="4107646"/>
            <a:ext cx="3478341" cy="2191684"/>
          </a:xfrm>
          <a:prstGeom prst="roundRect">
            <a:avLst/>
          </a:prstGeom>
          <a:solidFill>
            <a:srgbClr val="001746"/>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B6093AC-8129-E40B-78C3-A9518AAB5BB1}"/>
              </a:ext>
            </a:extLst>
          </p:cNvPr>
          <p:cNvSpPr/>
          <p:nvPr/>
        </p:nvSpPr>
        <p:spPr>
          <a:xfrm flipH="1">
            <a:off x="7546060" y="5508539"/>
            <a:ext cx="726823" cy="998254"/>
          </a:xfrm>
          <a:custGeom>
            <a:avLst/>
            <a:gdLst>
              <a:gd name="connsiteX0" fmla="*/ 0 w 1114804"/>
              <a:gd name="connsiteY0" fmla="*/ 2752725 h 3167224"/>
              <a:gd name="connsiteX1" fmla="*/ 354173 w 1114804"/>
              <a:gd name="connsiteY1" fmla="*/ 3167224 h 3167224"/>
              <a:gd name="connsiteX2" fmla="*/ 116497 w 1114804"/>
              <a:gd name="connsiteY2" fmla="*/ 3167224 h 3167224"/>
              <a:gd name="connsiteX3" fmla="*/ 0 w 1114804"/>
              <a:gd name="connsiteY3" fmla="*/ 3030884 h 3167224"/>
              <a:gd name="connsiteX4" fmla="*/ 0 w 1114804"/>
              <a:gd name="connsiteY4" fmla="*/ 2272678 h 3167224"/>
              <a:gd name="connsiteX5" fmla="*/ 764355 w 1114804"/>
              <a:gd name="connsiteY5" fmla="*/ 3167224 h 3167224"/>
              <a:gd name="connsiteX6" fmla="*/ 526679 w 1114804"/>
              <a:gd name="connsiteY6" fmla="*/ 3167224 h 3167224"/>
              <a:gd name="connsiteX7" fmla="*/ 0 w 1114804"/>
              <a:gd name="connsiteY7" fmla="*/ 2550837 h 3167224"/>
              <a:gd name="connsiteX8" fmla="*/ 0 w 1114804"/>
              <a:gd name="connsiteY8" fmla="*/ 1792630 h 3167224"/>
              <a:gd name="connsiteX9" fmla="*/ 1114804 w 1114804"/>
              <a:gd name="connsiteY9" fmla="*/ 3097318 h 3167224"/>
              <a:gd name="connsiteX10" fmla="*/ 1114804 w 1114804"/>
              <a:gd name="connsiteY10" fmla="*/ 3167224 h 3167224"/>
              <a:gd name="connsiteX11" fmla="*/ 936860 w 1114804"/>
              <a:gd name="connsiteY11" fmla="*/ 3167224 h 3167224"/>
              <a:gd name="connsiteX12" fmla="*/ 0 w 1114804"/>
              <a:gd name="connsiteY12" fmla="*/ 2070790 h 3167224"/>
              <a:gd name="connsiteX13" fmla="*/ 0 w 1114804"/>
              <a:gd name="connsiteY13" fmla="*/ 1312583 h 3167224"/>
              <a:gd name="connsiteX14" fmla="*/ 1114804 w 1114804"/>
              <a:gd name="connsiteY14" fmla="*/ 2617270 h 3167224"/>
              <a:gd name="connsiteX15" fmla="*/ 1114804 w 1114804"/>
              <a:gd name="connsiteY15" fmla="*/ 2895429 h 3167224"/>
              <a:gd name="connsiteX16" fmla="*/ 0 w 1114804"/>
              <a:gd name="connsiteY16" fmla="*/ 1590742 h 3167224"/>
              <a:gd name="connsiteX17" fmla="*/ 0 w 1114804"/>
              <a:gd name="connsiteY17" fmla="*/ 832536 h 3167224"/>
              <a:gd name="connsiteX18" fmla="*/ 1114804 w 1114804"/>
              <a:gd name="connsiteY18" fmla="*/ 2137223 h 3167224"/>
              <a:gd name="connsiteX19" fmla="*/ 1114804 w 1114804"/>
              <a:gd name="connsiteY19" fmla="*/ 2415382 h 3167224"/>
              <a:gd name="connsiteX20" fmla="*/ 0 w 1114804"/>
              <a:gd name="connsiteY20" fmla="*/ 1110695 h 3167224"/>
              <a:gd name="connsiteX21" fmla="*/ 0 w 1114804"/>
              <a:gd name="connsiteY21" fmla="*/ 352489 h 3167224"/>
              <a:gd name="connsiteX22" fmla="*/ 1114804 w 1114804"/>
              <a:gd name="connsiteY22" fmla="*/ 1657174 h 3167224"/>
              <a:gd name="connsiteX23" fmla="*/ 1114804 w 1114804"/>
              <a:gd name="connsiteY23" fmla="*/ 1935334 h 3167224"/>
              <a:gd name="connsiteX24" fmla="*/ 0 w 1114804"/>
              <a:gd name="connsiteY24" fmla="*/ 630648 h 3167224"/>
              <a:gd name="connsiteX25" fmla="*/ 1101863 w 1114804"/>
              <a:gd name="connsiteY25" fmla="*/ 0 h 3167224"/>
              <a:gd name="connsiteX26" fmla="*/ 1114804 w 1114804"/>
              <a:gd name="connsiteY26" fmla="*/ 0 h 3167224"/>
              <a:gd name="connsiteX27" fmla="*/ 1114804 w 1114804"/>
              <a:gd name="connsiteY27" fmla="*/ 15146 h 3167224"/>
              <a:gd name="connsiteX28" fmla="*/ 691682 w 1114804"/>
              <a:gd name="connsiteY28" fmla="*/ 0 h 3167224"/>
              <a:gd name="connsiteX29" fmla="*/ 929356 w 1114804"/>
              <a:gd name="connsiteY29" fmla="*/ 0 h 3167224"/>
              <a:gd name="connsiteX30" fmla="*/ 1114804 w 1114804"/>
              <a:gd name="connsiteY30" fmla="*/ 217035 h 3167224"/>
              <a:gd name="connsiteX31" fmla="*/ 1114804 w 1114804"/>
              <a:gd name="connsiteY31" fmla="*/ 495192 h 3167224"/>
              <a:gd name="connsiteX32" fmla="*/ 281499 w 1114804"/>
              <a:gd name="connsiteY32" fmla="*/ 0 h 3167224"/>
              <a:gd name="connsiteX33" fmla="*/ 519175 w 1114804"/>
              <a:gd name="connsiteY33" fmla="*/ 0 h 3167224"/>
              <a:gd name="connsiteX34" fmla="*/ 1114804 w 1114804"/>
              <a:gd name="connsiteY34" fmla="*/ 697081 h 3167224"/>
              <a:gd name="connsiteX35" fmla="*/ 1114804 w 1114804"/>
              <a:gd name="connsiteY35" fmla="*/ 975241 h 3167224"/>
              <a:gd name="connsiteX36" fmla="*/ 0 w 1114804"/>
              <a:gd name="connsiteY36" fmla="*/ 0 h 3167224"/>
              <a:gd name="connsiteX37" fmla="*/ 108993 w 1114804"/>
              <a:gd name="connsiteY37" fmla="*/ 0 h 3167224"/>
              <a:gd name="connsiteX38" fmla="*/ 1114804 w 1114804"/>
              <a:gd name="connsiteY38" fmla="*/ 1177129 h 3167224"/>
              <a:gd name="connsiteX39" fmla="*/ 1114804 w 1114804"/>
              <a:gd name="connsiteY39" fmla="*/ 1455286 h 3167224"/>
              <a:gd name="connsiteX40" fmla="*/ 0 w 1114804"/>
              <a:gd name="connsiteY40" fmla="*/ 150600 h 316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114804" h="3167224">
                <a:moveTo>
                  <a:pt x="0" y="2752725"/>
                </a:moveTo>
                <a:lnTo>
                  <a:pt x="354173" y="3167224"/>
                </a:lnTo>
                <a:lnTo>
                  <a:pt x="116497" y="3167224"/>
                </a:lnTo>
                <a:lnTo>
                  <a:pt x="0" y="3030884"/>
                </a:lnTo>
                <a:close/>
                <a:moveTo>
                  <a:pt x="0" y="2272678"/>
                </a:moveTo>
                <a:lnTo>
                  <a:pt x="764355" y="3167224"/>
                </a:lnTo>
                <a:lnTo>
                  <a:pt x="526679" y="3167224"/>
                </a:lnTo>
                <a:lnTo>
                  <a:pt x="0" y="2550837"/>
                </a:lnTo>
                <a:close/>
                <a:moveTo>
                  <a:pt x="0" y="1792630"/>
                </a:moveTo>
                <a:lnTo>
                  <a:pt x="1114804" y="3097318"/>
                </a:lnTo>
                <a:lnTo>
                  <a:pt x="1114804" y="3167224"/>
                </a:lnTo>
                <a:lnTo>
                  <a:pt x="936860" y="3167224"/>
                </a:lnTo>
                <a:lnTo>
                  <a:pt x="0" y="2070790"/>
                </a:lnTo>
                <a:close/>
                <a:moveTo>
                  <a:pt x="0" y="1312583"/>
                </a:moveTo>
                <a:lnTo>
                  <a:pt x="1114804" y="2617270"/>
                </a:lnTo>
                <a:lnTo>
                  <a:pt x="1114804" y="2895429"/>
                </a:lnTo>
                <a:lnTo>
                  <a:pt x="0" y="1590742"/>
                </a:lnTo>
                <a:close/>
                <a:moveTo>
                  <a:pt x="0" y="832536"/>
                </a:moveTo>
                <a:lnTo>
                  <a:pt x="1114804" y="2137223"/>
                </a:lnTo>
                <a:lnTo>
                  <a:pt x="1114804" y="2415382"/>
                </a:lnTo>
                <a:lnTo>
                  <a:pt x="0" y="1110695"/>
                </a:lnTo>
                <a:close/>
                <a:moveTo>
                  <a:pt x="0" y="352489"/>
                </a:moveTo>
                <a:lnTo>
                  <a:pt x="1114804" y="1657174"/>
                </a:lnTo>
                <a:lnTo>
                  <a:pt x="1114804" y="1935334"/>
                </a:lnTo>
                <a:lnTo>
                  <a:pt x="0" y="630648"/>
                </a:lnTo>
                <a:close/>
                <a:moveTo>
                  <a:pt x="1101863" y="0"/>
                </a:moveTo>
                <a:lnTo>
                  <a:pt x="1114804" y="0"/>
                </a:lnTo>
                <a:lnTo>
                  <a:pt x="1114804" y="15146"/>
                </a:lnTo>
                <a:close/>
                <a:moveTo>
                  <a:pt x="691682" y="0"/>
                </a:moveTo>
                <a:lnTo>
                  <a:pt x="929356" y="0"/>
                </a:lnTo>
                <a:lnTo>
                  <a:pt x="1114804" y="217035"/>
                </a:lnTo>
                <a:lnTo>
                  <a:pt x="1114804" y="495192"/>
                </a:lnTo>
                <a:close/>
                <a:moveTo>
                  <a:pt x="281499" y="0"/>
                </a:moveTo>
                <a:lnTo>
                  <a:pt x="519175" y="0"/>
                </a:lnTo>
                <a:lnTo>
                  <a:pt x="1114804" y="697081"/>
                </a:lnTo>
                <a:lnTo>
                  <a:pt x="1114804" y="975241"/>
                </a:lnTo>
                <a:close/>
                <a:moveTo>
                  <a:pt x="0" y="0"/>
                </a:moveTo>
                <a:lnTo>
                  <a:pt x="108993" y="0"/>
                </a:lnTo>
                <a:lnTo>
                  <a:pt x="1114804" y="1177129"/>
                </a:lnTo>
                <a:lnTo>
                  <a:pt x="1114804" y="1455286"/>
                </a:lnTo>
                <a:lnTo>
                  <a:pt x="0" y="150600"/>
                </a:lnTo>
                <a:close/>
              </a:path>
            </a:pathLst>
          </a:custGeom>
          <a:solidFill>
            <a:srgbClr val="4F831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228554"/>
            <a:endParaRPr lang="en-US" dirty="0">
              <a:solidFill>
                <a:srgbClr val="FFFFFF"/>
              </a:solidFill>
              <a:latin typeface="Calibri" panose="020F0502020204030204"/>
            </a:endParaRPr>
          </a:p>
        </p:txBody>
      </p:sp>
      <p:sp>
        <p:nvSpPr>
          <p:cNvPr id="11" name="Title 4">
            <a:extLst>
              <a:ext uri="{FF2B5EF4-FFF2-40B4-BE49-F238E27FC236}">
                <a16:creationId xmlns:a16="http://schemas.microsoft.com/office/drawing/2014/main" id="{B80F9015-8C0B-3752-3ED3-EB26686CF66E}"/>
              </a:ext>
            </a:extLst>
          </p:cNvPr>
          <p:cNvSpPr txBox="1">
            <a:spLocks/>
          </p:cNvSpPr>
          <p:nvPr/>
        </p:nvSpPr>
        <p:spPr>
          <a:xfrm>
            <a:off x="7868105" y="4480293"/>
            <a:ext cx="3656956" cy="1484728"/>
          </a:xfrm>
          <a:prstGeom prst="rect">
            <a:avLst/>
          </a:prstGeom>
        </p:spPr>
        <p:txBody>
          <a:bodyPr/>
          <a:lstStyle>
            <a:lvl1pPr algn="l" defTabSz="914217" rtl="0" eaLnBrk="1" latinLnBrk="0" hangingPunct="1">
              <a:lnSpc>
                <a:spcPct val="90000"/>
              </a:lnSpc>
              <a:spcBef>
                <a:spcPct val="0"/>
              </a:spcBef>
              <a:buNone/>
              <a:defRPr sz="4399" kern="1200">
                <a:solidFill>
                  <a:schemeClr val="tx1"/>
                </a:solidFill>
                <a:latin typeface="+mj-lt"/>
                <a:ea typeface="+mj-ea"/>
                <a:cs typeface="+mj-cs"/>
              </a:defRPr>
            </a:lvl1pPr>
          </a:lstStyle>
          <a:p>
            <a:pPr algn="ctr">
              <a:lnSpc>
                <a:spcPct val="200000"/>
              </a:lnSpc>
            </a:pPr>
            <a:r>
              <a:rPr lang="fa-IR" sz="3200" dirty="0">
                <a:solidFill>
                  <a:schemeClr val="bg1"/>
                </a:solidFill>
                <a:cs typeface="B Titr" panose="00000700000000000000" pitchFamily="2" charset="-78"/>
              </a:rPr>
              <a:t>توصیه‌ به دولت</a:t>
            </a:r>
            <a:endParaRPr lang="en-US" sz="3200" dirty="0">
              <a:solidFill>
                <a:schemeClr val="bg1"/>
              </a:solidFill>
              <a:cs typeface="B Titr" panose="00000700000000000000" pitchFamily="2" charset="-78"/>
            </a:endParaRPr>
          </a:p>
        </p:txBody>
      </p:sp>
      <p:sp>
        <p:nvSpPr>
          <p:cNvPr id="13" name="Content Placeholder 1">
            <a:extLst>
              <a:ext uri="{FF2B5EF4-FFF2-40B4-BE49-F238E27FC236}">
                <a16:creationId xmlns:a16="http://schemas.microsoft.com/office/drawing/2014/main" id="{D9E7CF24-2A01-7D25-B3B6-C37C867D89F7}"/>
              </a:ext>
            </a:extLst>
          </p:cNvPr>
          <p:cNvSpPr txBox="1">
            <a:spLocks/>
          </p:cNvSpPr>
          <p:nvPr/>
        </p:nvSpPr>
        <p:spPr>
          <a:xfrm>
            <a:off x="1546060" y="4076970"/>
            <a:ext cx="5696008" cy="2291374"/>
          </a:xfrm>
          <a:prstGeom prst="rect">
            <a:avLst/>
          </a:prstGeom>
        </p:spPr>
        <p:txBody>
          <a:bodyPr>
            <a:noAutofit/>
          </a:bodyPr>
          <a:lst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lnSpc>
                <a:spcPct val="100000"/>
              </a:lnSpc>
            </a:pPr>
            <a:r>
              <a:rPr lang="fa-IR" sz="1800" dirty="0">
                <a:solidFill>
                  <a:srgbClr val="002060"/>
                </a:solidFill>
                <a:cs typeface="B Mitra" panose="00000400000000000000" pitchFamily="2" charset="-78"/>
              </a:rPr>
              <a:t>آزادسازی و رفع انحصار از واردات نهاده‌های دامی</a:t>
            </a:r>
          </a:p>
          <a:p>
            <a:pPr algn="r" rtl="1">
              <a:lnSpc>
                <a:spcPct val="100000"/>
              </a:lnSpc>
            </a:pPr>
            <a:r>
              <a:rPr lang="fa-IR" sz="1800" dirty="0">
                <a:solidFill>
                  <a:srgbClr val="002060"/>
                </a:solidFill>
                <a:cs typeface="B Mitra" panose="00000400000000000000" pitchFamily="2" charset="-78"/>
              </a:rPr>
              <a:t>تمرکز بر افزایش بهره‌وری در حلقه تولید شیرخام</a:t>
            </a:r>
          </a:p>
          <a:p>
            <a:pPr algn="r" rtl="1">
              <a:lnSpc>
                <a:spcPct val="100000"/>
              </a:lnSpc>
            </a:pPr>
            <a:r>
              <a:rPr lang="fa-IR" sz="1800" dirty="0">
                <a:solidFill>
                  <a:srgbClr val="002060"/>
                </a:solidFill>
                <a:cs typeface="B Mitra" panose="00000400000000000000" pitchFamily="2" charset="-78"/>
              </a:rPr>
              <a:t>حمایت از کمپین‌های فرهنگ‌سازی مصرف</a:t>
            </a:r>
          </a:p>
          <a:p>
            <a:pPr algn="r" rtl="1">
              <a:lnSpc>
                <a:spcPct val="100000"/>
              </a:lnSpc>
            </a:pPr>
            <a:r>
              <a:rPr lang="fa-IR" sz="1800" dirty="0">
                <a:solidFill>
                  <a:srgbClr val="002060"/>
                </a:solidFill>
                <a:cs typeface="B Mitra" panose="00000400000000000000" pitchFamily="2" charset="-78"/>
              </a:rPr>
              <a:t>تسهیل صادرات فرآورده‌ها به جای کامودیتی‌ها</a:t>
            </a:r>
            <a:endParaRPr lang="en-US" sz="1800" dirty="0">
              <a:solidFill>
                <a:srgbClr val="002060"/>
              </a:solidFill>
              <a:cs typeface="B Mitra" panose="00000400000000000000" pitchFamily="2" charset="-78"/>
            </a:endParaRPr>
          </a:p>
        </p:txBody>
      </p:sp>
      <p:grpSp>
        <p:nvGrpSpPr>
          <p:cNvPr id="8" name="Group 7">
            <a:extLst>
              <a:ext uri="{FF2B5EF4-FFF2-40B4-BE49-F238E27FC236}">
                <a16:creationId xmlns:a16="http://schemas.microsoft.com/office/drawing/2014/main" id="{2DDCFC0D-32AE-EB91-F7C6-FBB8A5B48ADD}"/>
              </a:ext>
            </a:extLst>
          </p:cNvPr>
          <p:cNvGrpSpPr/>
          <p:nvPr/>
        </p:nvGrpSpPr>
        <p:grpSpPr>
          <a:xfrm>
            <a:off x="0" y="0"/>
            <a:ext cx="2055223" cy="6858000"/>
            <a:chOff x="0" y="0"/>
            <a:chExt cx="3892062" cy="6858000"/>
          </a:xfrm>
        </p:grpSpPr>
        <p:sp>
          <p:nvSpPr>
            <p:cNvPr id="15" name="Rectangle 14">
              <a:extLst>
                <a:ext uri="{FF2B5EF4-FFF2-40B4-BE49-F238E27FC236}">
                  <a16:creationId xmlns:a16="http://schemas.microsoft.com/office/drawing/2014/main" id="{BF728E5F-1B5F-89E2-BE31-83B733E60EF9}"/>
                </a:ext>
              </a:extLst>
            </p:cNvPr>
            <p:cNvSpPr/>
            <p:nvPr/>
          </p:nvSpPr>
          <p:spPr>
            <a:xfrm>
              <a:off x="964224" y="0"/>
              <a:ext cx="2927838" cy="6858000"/>
            </a:xfrm>
            <a:prstGeom prst="rect">
              <a:avLst/>
            </a:prstGeom>
            <a:solidFill>
              <a:srgbClr val="81A01C"/>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42583A3-528A-5F09-4AC0-7C7C6779F96F}"/>
                </a:ext>
              </a:extLst>
            </p:cNvPr>
            <p:cNvSpPr/>
            <p:nvPr/>
          </p:nvSpPr>
          <p:spPr>
            <a:xfrm>
              <a:off x="482112" y="0"/>
              <a:ext cx="2927838" cy="6858000"/>
            </a:xfrm>
            <a:prstGeom prst="rect">
              <a:avLst/>
            </a:prstGeom>
            <a:solidFill>
              <a:srgbClr val="4B9C46"/>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893EC76-5E83-3212-F115-7953B00F6E69}"/>
                </a:ext>
              </a:extLst>
            </p:cNvPr>
            <p:cNvSpPr/>
            <p:nvPr/>
          </p:nvSpPr>
          <p:spPr>
            <a:xfrm>
              <a:off x="0" y="0"/>
              <a:ext cx="2927838"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60163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fade">
                                      <p:cBhvr>
                                        <p:cTn id="19" dur="500"/>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500"/>
                                        <p:tgtEl>
                                          <p:spTgt spid="6">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animEffect transition="in" filter="fade">
                                      <p:cBhvr>
                                        <p:cTn id="29" dur="500"/>
                                        <p:tgtEl>
                                          <p:spTgt spid="1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xEl>
                                              <p:pRg st="1" end="1"/>
                                            </p:txEl>
                                          </p:spTgt>
                                        </p:tgtEl>
                                        <p:attrNameLst>
                                          <p:attrName>style.visibility</p:attrName>
                                        </p:attrNameLst>
                                      </p:cBhvr>
                                      <p:to>
                                        <p:strVal val="visible"/>
                                      </p:to>
                                    </p:set>
                                    <p:animEffect transition="in" filter="fade">
                                      <p:cBhvr>
                                        <p:cTn id="34" dur="500"/>
                                        <p:tgtEl>
                                          <p:spTgt spid="1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txEl>
                                              <p:pRg st="2" end="2"/>
                                            </p:txEl>
                                          </p:spTgt>
                                        </p:tgtEl>
                                        <p:attrNameLst>
                                          <p:attrName>style.visibility</p:attrName>
                                        </p:attrNameLst>
                                      </p:cBhvr>
                                      <p:to>
                                        <p:strVal val="visible"/>
                                      </p:to>
                                    </p:set>
                                    <p:animEffect transition="in" filter="fade">
                                      <p:cBhvr>
                                        <p:cTn id="39" dur="500"/>
                                        <p:tgtEl>
                                          <p:spTgt spid="13">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3">
                                            <p:txEl>
                                              <p:pRg st="3" end="3"/>
                                            </p:txEl>
                                          </p:spTgt>
                                        </p:tgtEl>
                                        <p:attrNameLst>
                                          <p:attrName>style.visibility</p:attrName>
                                        </p:attrNameLst>
                                      </p:cBhvr>
                                      <p:to>
                                        <p:strVal val="visible"/>
                                      </p:to>
                                    </p:set>
                                    <p:animEffect transition="in" filter="fade">
                                      <p:cBhvr>
                                        <p:cTn id="44"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build="p"/>
      <p:bldP spid="1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6" name="Group 235">
            <a:extLst>
              <a:ext uri="{FF2B5EF4-FFF2-40B4-BE49-F238E27FC236}">
                <a16:creationId xmlns:a16="http://schemas.microsoft.com/office/drawing/2014/main" id="{90DB0D24-BBD5-452D-A90C-CE97F82A0D01}"/>
              </a:ext>
            </a:extLst>
          </p:cNvPr>
          <p:cNvGrpSpPr/>
          <p:nvPr/>
        </p:nvGrpSpPr>
        <p:grpSpPr>
          <a:xfrm>
            <a:off x="10189047" y="6315291"/>
            <a:ext cx="866547" cy="190272"/>
            <a:chOff x="-2808348" y="655438"/>
            <a:chExt cx="14185914" cy="3114879"/>
          </a:xfrm>
          <a:solidFill>
            <a:schemeClr val="bg2"/>
          </a:solidFill>
        </p:grpSpPr>
        <p:sp>
          <p:nvSpPr>
            <p:cNvPr id="237" name="Freeform 88">
              <a:extLst>
                <a:ext uri="{FF2B5EF4-FFF2-40B4-BE49-F238E27FC236}">
                  <a16:creationId xmlns:a16="http://schemas.microsoft.com/office/drawing/2014/main" id="{FDEDA2F4-1EFF-4430-AD00-B297A2717503}"/>
                </a:ext>
              </a:extLst>
            </p:cNvPr>
            <p:cNvSpPr>
              <a:spLocks/>
            </p:cNvSpPr>
            <p:nvPr/>
          </p:nvSpPr>
          <p:spPr bwMode="auto">
            <a:xfrm>
              <a:off x="-2808348" y="655438"/>
              <a:ext cx="1811500" cy="3114879"/>
            </a:xfrm>
            <a:custGeom>
              <a:avLst/>
              <a:gdLst>
                <a:gd name="T0" fmla="*/ 558 w 558"/>
                <a:gd name="T1" fmla="*/ 0 h 966"/>
                <a:gd name="T2" fmla="*/ 558 w 558"/>
                <a:gd name="T3" fmla="*/ 209 h 966"/>
                <a:gd name="T4" fmla="*/ 355 w 558"/>
                <a:gd name="T5" fmla="*/ 209 h 966"/>
                <a:gd name="T6" fmla="*/ 355 w 558"/>
                <a:gd name="T7" fmla="*/ 352 h 966"/>
                <a:gd name="T8" fmla="*/ 558 w 558"/>
                <a:gd name="T9" fmla="*/ 352 h 966"/>
                <a:gd name="T10" fmla="*/ 529 w 558"/>
                <a:gd name="T11" fmla="*/ 564 h 966"/>
                <a:gd name="T12" fmla="*/ 355 w 558"/>
                <a:gd name="T13" fmla="*/ 557 h 966"/>
                <a:gd name="T14" fmla="*/ 355 w 558"/>
                <a:gd name="T15" fmla="*/ 966 h 966"/>
                <a:gd name="T16" fmla="*/ 146 w 558"/>
                <a:gd name="T17" fmla="*/ 966 h 966"/>
                <a:gd name="T18" fmla="*/ 146 w 558"/>
                <a:gd name="T19" fmla="*/ 552 h 966"/>
                <a:gd name="T20" fmla="*/ 0 w 558"/>
                <a:gd name="T21" fmla="*/ 552 h 966"/>
                <a:gd name="T22" fmla="*/ 0 w 558"/>
                <a:gd name="T23" fmla="*/ 345 h 966"/>
                <a:gd name="T24" fmla="*/ 151 w 558"/>
                <a:gd name="T25" fmla="*/ 345 h 966"/>
                <a:gd name="T26" fmla="*/ 152 w 558"/>
                <a:gd name="T27" fmla="*/ 185 h 966"/>
                <a:gd name="T28" fmla="*/ 338 w 558"/>
                <a:gd name="T29" fmla="*/ 0 h 966"/>
                <a:gd name="T30" fmla="*/ 558 w 558"/>
                <a:gd name="T31" fmla="*/ 0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8" h="966">
                  <a:moveTo>
                    <a:pt x="558" y="0"/>
                  </a:moveTo>
                  <a:cubicBezTo>
                    <a:pt x="558" y="209"/>
                    <a:pt x="558" y="209"/>
                    <a:pt x="558" y="209"/>
                  </a:cubicBezTo>
                  <a:cubicBezTo>
                    <a:pt x="355" y="209"/>
                    <a:pt x="355" y="209"/>
                    <a:pt x="355" y="209"/>
                  </a:cubicBezTo>
                  <a:cubicBezTo>
                    <a:pt x="355" y="352"/>
                    <a:pt x="355" y="352"/>
                    <a:pt x="355" y="352"/>
                  </a:cubicBezTo>
                  <a:cubicBezTo>
                    <a:pt x="558" y="352"/>
                    <a:pt x="558" y="352"/>
                    <a:pt x="558" y="352"/>
                  </a:cubicBezTo>
                  <a:cubicBezTo>
                    <a:pt x="529" y="564"/>
                    <a:pt x="529" y="564"/>
                    <a:pt x="529" y="564"/>
                  </a:cubicBezTo>
                  <a:cubicBezTo>
                    <a:pt x="355" y="557"/>
                    <a:pt x="355" y="557"/>
                    <a:pt x="355" y="557"/>
                  </a:cubicBezTo>
                  <a:cubicBezTo>
                    <a:pt x="355" y="966"/>
                    <a:pt x="355" y="966"/>
                    <a:pt x="355" y="966"/>
                  </a:cubicBezTo>
                  <a:cubicBezTo>
                    <a:pt x="146" y="966"/>
                    <a:pt x="146" y="966"/>
                    <a:pt x="146" y="966"/>
                  </a:cubicBezTo>
                  <a:cubicBezTo>
                    <a:pt x="146" y="552"/>
                    <a:pt x="146" y="552"/>
                    <a:pt x="146" y="552"/>
                  </a:cubicBezTo>
                  <a:cubicBezTo>
                    <a:pt x="0" y="552"/>
                    <a:pt x="0" y="552"/>
                    <a:pt x="0" y="552"/>
                  </a:cubicBezTo>
                  <a:cubicBezTo>
                    <a:pt x="0" y="345"/>
                    <a:pt x="0" y="345"/>
                    <a:pt x="0" y="345"/>
                  </a:cubicBezTo>
                  <a:cubicBezTo>
                    <a:pt x="151" y="345"/>
                    <a:pt x="151" y="345"/>
                    <a:pt x="151" y="345"/>
                  </a:cubicBezTo>
                  <a:cubicBezTo>
                    <a:pt x="152" y="185"/>
                    <a:pt x="152" y="185"/>
                    <a:pt x="152" y="185"/>
                  </a:cubicBezTo>
                  <a:cubicBezTo>
                    <a:pt x="153" y="82"/>
                    <a:pt x="236" y="0"/>
                    <a:pt x="338" y="0"/>
                  </a:cubicBezTo>
                  <a:lnTo>
                    <a:pt x="558" y="0"/>
                  </a:lnTo>
                  <a:close/>
                </a:path>
              </a:pathLst>
            </a:cu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a:solidFill>
                  <a:srgbClr val="172144"/>
                </a:solidFill>
                <a:latin typeface="Calibri" panose="020F0502020204030204"/>
              </a:endParaRPr>
            </a:p>
          </p:txBody>
        </p:sp>
        <p:sp>
          <p:nvSpPr>
            <p:cNvPr id="238" name="Freeform: Shape 237">
              <a:extLst>
                <a:ext uri="{FF2B5EF4-FFF2-40B4-BE49-F238E27FC236}">
                  <a16:creationId xmlns:a16="http://schemas.microsoft.com/office/drawing/2014/main" id="{457AE264-081B-47D6-8180-FF3CB9EAAC4A}"/>
                </a:ext>
              </a:extLst>
            </p:cNvPr>
            <p:cNvSpPr>
              <a:spLocks noChangeArrowheads="1"/>
            </p:cNvSpPr>
            <p:nvPr/>
          </p:nvSpPr>
          <p:spPr bwMode="auto">
            <a:xfrm>
              <a:off x="8879939" y="1281952"/>
              <a:ext cx="2497627" cy="2488365"/>
            </a:xfrm>
            <a:custGeom>
              <a:avLst/>
              <a:gdLst>
                <a:gd name="connsiteX0" fmla="*/ 394223 w 2497627"/>
                <a:gd name="connsiteY0" fmla="*/ 0 h 2488365"/>
                <a:gd name="connsiteX1" fmla="*/ 2103404 w 2497627"/>
                <a:gd name="connsiteY1" fmla="*/ 0 h 2488365"/>
                <a:gd name="connsiteX2" fmla="*/ 2497627 w 2497627"/>
                <a:gd name="connsiteY2" fmla="*/ 392761 h 2488365"/>
                <a:gd name="connsiteX3" fmla="*/ 2497627 w 2497627"/>
                <a:gd name="connsiteY3" fmla="*/ 2095604 h 2488365"/>
                <a:gd name="connsiteX4" fmla="*/ 2103404 w 2497627"/>
                <a:gd name="connsiteY4" fmla="*/ 2488365 h 2488365"/>
                <a:gd name="connsiteX5" fmla="*/ 394223 w 2497627"/>
                <a:gd name="connsiteY5" fmla="*/ 2488365 h 2488365"/>
                <a:gd name="connsiteX6" fmla="*/ 0 w 2497627"/>
                <a:gd name="connsiteY6" fmla="*/ 2095604 h 2488365"/>
                <a:gd name="connsiteX7" fmla="*/ 0 w 2497627"/>
                <a:gd name="connsiteY7" fmla="*/ 392761 h 2488365"/>
                <a:gd name="connsiteX8" fmla="*/ 394223 w 2497627"/>
                <a:gd name="connsiteY8" fmla="*/ 0 h 2488365"/>
                <a:gd name="connsiteX9" fmla="*/ 2001649 w 2497627"/>
                <a:gd name="connsiteY9" fmla="*/ 393387 h 2488365"/>
                <a:gd name="connsiteX10" fmla="*/ 1868206 w 2497627"/>
                <a:gd name="connsiteY10" fmla="*/ 526059 h 2488365"/>
                <a:gd name="connsiteX11" fmla="*/ 2001649 w 2497627"/>
                <a:gd name="connsiteY11" fmla="*/ 658731 h 2488365"/>
                <a:gd name="connsiteX12" fmla="*/ 2135092 w 2497627"/>
                <a:gd name="connsiteY12" fmla="*/ 526059 h 2488365"/>
                <a:gd name="connsiteX13" fmla="*/ 2001649 w 2497627"/>
                <a:gd name="connsiteY13" fmla="*/ 393387 h 2488365"/>
                <a:gd name="connsiteX14" fmla="*/ 1280440 w 2497627"/>
                <a:gd name="connsiteY14" fmla="*/ 712723 h 2488365"/>
                <a:gd name="connsiteX15" fmla="*/ 748209 w 2497627"/>
                <a:gd name="connsiteY15" fmla="*/ 1241868 h 2488365"/>
                <a:gd name="connsiteX16" fmla="*/ 1280440 w 2497627"/>
                <a:gd name="connsiteY16" fmla="*/ 1771013 h 2488365"/>
                <a:gd name="connsiteX17" fmla="*/ 1812671 w 2497627"/>
                <a:gd name="connsiteY17" fmla="*/ 1241868 h 2488365"/>
                <a:gd name="connsiteX18" fmla="*/ 1280440 w 2497627"/>
                <a:gd name="connsiteY18" fmla="*/ 712723 h 248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97627" h="2488365">
                  <a:moveTo>
                    <a:pt x="394223" y="0"/>
                  </a:moveTo>
                  <a:cubicBezTo>
                    <a:pt x="2103404" y="0"/>
                    <a:pt x="2103404" y="0"/>
                    <a:pt x="2103404" y="0"/>
                  </a:cubicBezTo>
                  <a:cubicBezTo>
                    <a:pt x="2320359" y="0"/>
                    <a:pt x="2497627" y="173975"/>
                    <a:pt x="2497627" y="392761"/>
                  </a:cubicBezTo>
                  <a:cubicBezTo>
                    <a:pt x="2497627" y="2095604"/>
                    <a:pt x="2497627" y="2095604"/>
                    <a:pt x="2497627" y="2095604"/>
                  </a:cubicBezTo>
                  <a:cubicBezTo>
                    <a:pt x="2497627" y="2311754"/>
                    <a:pt x="2320359" y="2488365"/>
                    <a:pt x="2103404" y="2488365"/>
                  </a:cubicBezTo>
                  <a:cubicBezTo>
                    <a:pt x="394223" y="2488365"/>
                    <a:pt x="394223" y="2488365"/>
                    <a:pt x="394223" y="2488365"/>
                  </a:cubicBezTo>
                  <a:cubicBezTo>
                    <a:pt x="177268" y="2488365"/>
                    <a:pt x="0" y="2311754"/>
                    <a:pt x="0" y="2095604"/>
                  </a:cubicBezTo>
                  <a:cubicBezTo>
                    <a:pt x="0" y="392761"/>
                    <a:pt x="0" y="392761"/>
                    <a:pt x="0" y="392761"/>
                  </a:cubicBezTo>
                  <a:cubicBezTo>
                    <a:pt x="0" y="173975"/>
                    <a:pt x="177268" y="0"/>
                    <a:pt x="394223" y="0"/>
                  </a:cubicBezTo>
                  <a:close/>
                  <a:moveTo>
                    <a:pt x="2001649" y="393387"/>
                  </a:moveTo>
                  <a:cubicBezTo>
                    <a:pt x="1927950" y="393387"/>
                    <a:pt x="1868206" y="452786"/>
                    <a:pt x="1868206" y="526059"/>
                  </a:cubicBezTo>
                  <a:cubicBezTo>
                    <a:pt x="1868206" y="599332"/>
                    <a:pt x="1927950" y="658731"/>
                    <a:pt x="2001649" y="658731"/>
                  </a:cubicBezTo>
                  <a:cubicBezTo>
                    <a:pt x="2075348" y="658731"/>
                    <a:pt x="2135092" y="599332"/>
                    <a:pt x="2135092" y="526059"/>
                  </a:cubicBezTo>
                  <a:cubicBezTo>
                    <a:pt x="2135092" y="452786"/>
                    <a:pt x="2075348" y="393387"/>
                    <a:pt x="2001649" y="393387"/>
                  </a:cubicBezTo>
                  <a:close/>
                  <a:moveTo>
                    <a:pt x="1280440" y="712723"/>
                  </a:moveTo>
                  <a:cubicBezTo>
                    <a:pt x="986497" y="712723"/>
                    <a:pt x="748209" y="949629"/>
                    <a:pt x="748209" y="1241868"/>
                  </a:cubicBezTo>
                  <a:cubicBezTo>
                    <a:pt x="748209" y="1534107"/>
                    <a:pt x="986497" y="1771013"/>
                    <a:pt x="1280440" y="1771013"/>
                  </a:cubicBezTo>
                  <a:cubicBezTo>
                    <a:pt x="1574383" y="1771013"/>
                    <a:pt x="1812671" y="1534107"/>
                    <a:pt x="1812671" y="1241868"/>
                  </a:cubicBezTo>
                  <a:cubicBezTo>
                    <a:pt x="1812671" y="949629"/>
                    <a:pt x="1574383" y="712723"/>
                    <a:pt x="1280440" y="712723"/>
                  </a:cubicBezTo>
                  <a:close/>
                </a:path>
              </a:pathLst>
            </a:custGeom>
            <a:grpFill/>
            <a:ln w="6350" cap="flat">
              <a:noFill/>
              <a:prstDash val="solid"/>
              <a:miter lim="800000"/>
              <a:headEnd/>
              <a:tailEnd/>
            </a:ln>
          </p:spPr>
          <p:txBody>
            <a:bodyPr vert="horz" wrap="square" lIns="91428" tIns="45714" rIns="91428" bIns="45714" numCol="1" anchor="t" anchorCtr="0" compatLnSpc="1">
              <a:prstTxWarp prst="textNoShape">
                <a:avLst/>
              </a:prstTxWarp>
              <a:noAutofit/>
            </a:bodyPr>
            <a:lstStyle/>
            <a:p>
              <a:pPr defTabSz="228554"/>
              <a:endParaRPr lang="en-US">
                <a:solidFill>
                  <a:srgbClr val="172144"/>
                </a:solidFill>
                <a:latin typeface="Calibri" panose="020F0502020204030204"/>
              </a:endParaRPr>
            </a:p>
          </p:txBody>
        </p:sp>
        <p:grpSp>
          <p:nvGrpSpPr>
            <p:cNvPr id="239" name="Group 238">
              <a:extLst>
                <a:ext uri="{FF2B5EF4-FFF2-40B4-BE49-F238E27FC236}">
                  <a16:creationId xmlns:a16="http://schemas.microsoft.com/office/drawing/2014/main" id="{3A2E4E37-788D-409C-9CF9-4F1E1DB3F499}"/>
                </a:ext>
              </a:extLst>
            </p:cNvPr>
            <p:cNvGrpSpPr/>
            <p:nvPr/>
          </p:nvGrpSpPr>
          <p:grpSpPr>
            <a:xfrm>
              <a:off x="2868343" y="938734"/>
              <a:ext cx="2565529" cy="2678828"/>
              <a:chOff x="8223954" y="1597322"/>
              <a:chExt cx="232377" cy="259774"/>
            </a:xfrm>
            <a:grpFill/>
          </p:grpSpPr>
          <p:sp>
            <p:nvSpPr>
              <p:cNvPr id="240" name="Rectangle 119">
                <a:extLst>
                  <a:ext uri="{FF2B5EF4-FFF2-40B4-BE49-F238E27FC236}">
                    <a16:creationId xmlns:a16="http://schemas.microsoft.com/office/drawing/2014/main" id="{E7651271-735C-4A68-9659-DE512C9C97A1}"/>
                  </a:ext>
                </a:extLst>
              </p:cNvPr>
              <p:cNvSpPr>
                <a:spLocks noChangeArrowheads="1"/>
              </p:cNvSpPr>
              <p:nvPr/>
            </p:nvSpPr>
            <p:spPr bwMode="auto">
              <a:xfrm>
                <a:off x="8223954" y="1678132"/>
                <a:ext cx="51245" cy="178964"/>
              </a:xfrm>
              <a:prstGeom prst="rect">
                <a:avLst/>
              </a:pr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sz="1400">
                  <a:solidFill>
                    <a:srgbClr val="172144"/>
                  </a:solidFill>
                  <a:latin typeface="Calibri" panose="020F0502020204030204"/>
                </a:endParaRPr>
              </a:p>
            </p:txBody>
          </p:sp>
          <p:sp>
            <p:nvSpPr>
              <p:cNvPr id="241" name="Rectangle 120">
                <a:extLst>
                  <a:ext uri="{FF2B5EF4-FFF2-40B4-BE49-F238E27FC236}">
                    <a16:creationId xmlns:a16="http://schemas.microsoft.com/office/drawing/2014/main" id="{6C331088-9B1F-4A63-AA7D-58FCFC668A34}"/>
                  </a:ext>
                </a:extLst>
              </p:cNvPr>
              <p:cNvSpPr>
                <a:spLocks noChangeArrowheads="1"/>
              </p:cNvSpPr>
              <p:nvPr/>
            </p:nvSpPr>
            <p:spPr bwMode="auto">
              <a:xfrm>
                <a:off x="8223954" y="1597322"/>
                <a:ext cx="51245" cy="57947"/>
              </a:xfrm>
              <a:prstGeom prst="rect">
                <a:avLst/>
              </a:pr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sz="1400">
                  <a:solidFill>
                    <a:srgbClr val="172144"/>
                  </a:solidFill>
                  <a:latin typeface="Calibri" panose="020F0502020204030204"/>
                </a:endParaRPr>
              </a:p>
            </p:txBody>
          </p:sp>
          <p:sp>
            <p:nvSpPr>
              <p:cNvPr id="242" name="Freeform 121">
                <a:extLst>
                  <a:ext uri="{FF2B5EF4-FFF2-40B4-BE49-F238E27FC236}">
                    <a16:creationId xmlns:a16="http://schemas.microsoft.com/office/drawing/2014/main" id="{A6B1FB38-C787-4F6B-8052-9CFD12DDC7F3}"/>
                  </a:ext>
                </a:extLst>
              </p:cNvPr>
              <p:cNvSpPr>
                <a:spLocks/>
              </p:cNvSpPr>
              <p:nvPr/>
            </p:nvSpPr>
            <p:spPr bwMode="auto">
              <a:xfrm>
                <a:off x="8299639" y="1672022"/>
                <a:ext cx="156692" cy="185074"/>
              </a:xfrm>
              <a:custGeom>
                <a:avLst/>
                <a:gdLst>
                  <a:gd name="T0" fmla="*/ 0 w 464"/>
                  <a:gd name="T1" fmla="*/ 0 h 550"/>
                  <a:gd name="T2" fmla="*/ 0 w 464"/>
                  <a:gd name="T3" fmla="*/ 550 h 550"/>
                  <a:gd name="T4" fmla="*/ 162 w 464"/>
                  <a:gd name="T5" fmla="*/ 550 h 550"/>
                  <a:gd name="T6" fmla="*/ 162 w 464"/>
                  <a:gd name="T7" fmla="*/ 242 h 550"/>
                  <a:gd name="T8" fmla="*/ 234 w 464"/>
                  <a:gd name="T9" fmla="*/ 170 h 550"/>
                  <a:gd name="T10" fmla="*/ 234 w 464"/>
                  <a:gd name="T11" fmla="*/ 170 h 550"/>
                  <a:gd name="T12" fmla="*/ 306 w 464"/>
                  <a:gd name="T13" fmla="*/ 242 h 550"/>
                  <a:gd name="T14" fmla="*/ 306 w 464"/>
                  <a:gd name="T15" fmla="*/ 550 h 550"/>
                  <a:gd name="T16" fmla="*/ 464 w 464"/>
                  <a:gd name="T17" fmla="*/ 550 h 550"/>
                  <a:gd name="T18" fmla="*/ 464 w 464"/>
                  <a:gd name="T19" fmla="*/ 189 h 550"/>
                  <a:gd name="T20" fmla="*/ 319 w 464"/>
                  <a:gd name="T21" fmla="*/ 5 h 550"/>
                  <a:gd name="T22" fmla="*/ 272 w 464"/>
                  <a:gd name="T23" fmla="*/ 0 h 550"/>
                  <a:gd name="T24" fmla="*/ 272 w 464"/>
                  <a:gd name="T25" fmla="*/ 0 h 550"/>
                  <a:gd name="T26" fmla="*/ 200 w 464"/>
                  <a:gd name="T27" fmla="*/ 8 h 550"/>
                  <a:gd name="T28" fmla="*/ 144 w 464"/>
                  <a:gd name="T29" fmla="*/ 42 h 550"/>
                  <a:gd name="T30" fmla="*/ 144 w 464"/>
                  <a:gd name="T31" fmla="*/ 42 h 550"/>
                  <a:gd name="T32" fmla="*/ 144 w 464"/>
                  <a:gd name="T33" fmla="*/ 42 h 550"/>
                  <a:gd name="T34" fmla="*/ 147 w 464"/>
                  <a:gd name="T35" fmla="*/ 0 h 550"/>
                  <a:gd name="T36" fmla="*/ 0 w 464"/>
                  <a:gd name="T37"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4" h="550">
                    <a:moveTo>
                      <a:pt x="0" y="0"/>
                    </a:moveTo>
                    <a:cubicBezTo>
                      <a:pt x="0" y="550"/>
                      <a:pt x="0" y="550"/>
                      <a:pt x="0" y="550"/>
                    </a:cubicBezTo>
                    <a:cubicBezTo>
                      <a:pt x="162" y="550"/>
                      <a:pt x="162" y="550"/>
                      <a:pt x="162" y="550"/>
                    </a:cubicBezTo>
                    <a:cubicBezTo>
                      <a:pt x="162" y="242"/>
                      <a:pt x="162" y="242"/>
                      <a:pt x="162" y="242"/>
                    </a:cubicBezTo>
                    <a:cubicBezTo>
                      <a:pt x="162" y="203"/>
                      <a:pt x="194" y="170"/>
                      <a:pt x="234" y="170"/>
                    </a:cubicBezTo>
                    <a:cubicBezTo>
                      <a:pt x="234" y="170"/>
                      <a:pt x="234" y="170"/>
                      <a:pt x="234" y="170"/>
                    </a:cubicBezTo>
                    <a:cubicBezTo>
                      <a:pt x="273" y="170"/>
                      <a:pt x="306" y="203"/>
                      <a:pt x="306" y="242"/>
                    </a:cubicBezTo>
                    <a:cubicBezTo>
                      <a:pt x="306" y="550"/>
                      <a:pt x="306" y="550"/>
                      <a:pt x="306" y="550"/>
                    </a:cubicBezTo>
                    <a:cubicBezTo>
                      <a:pt x="464" y="550"/>
                      <a:pt x="464" y="550"/>
                      <a:pt x="464" y="550"/>
                    </a:cubicBezTo>
                    <a:cubicBezTo>
                      <a:pt x="464" y="189"/>
                      <a:pt x="464" y="189"/>
                      <a:pt x="464" y="189"/>
                    </a:cubicBezTo>
                    <a:cubicBezTo>
                      <a:pt x="464" y="93"/>
                      <a:pt x="416" y="24"/>
                      <a:pt x="319" y="5"/>
                    </a:cubicBezTo>
                    <a:cubicBezTo>
                      <a:pt x="303" y="2"/>
                      <a:pt x="287" y="0"/>
                      <a:pt x="272" y="0"/>
                    </a:cubicBezTo>
                    <a:cubicBezTo>
                      <a:pt x="272" y="0"/>
                      <a:pt x="272" y="0"/>
                      <a:pt x="272" y="0"/>
                    </a:cubicBezTo>
                    <a:cubicBezTo>
                      <a:pt x="248" y="0"/>
                      <a:pt x="224" y="3"/>
                      <a:pt x="200" y="8"/>
                    </a:cubicBezTo>
                    <a:cubicBezTo>
                      <a:pt x="172" y="16"/>
                      <a:pt x="144" y="27"/>
                      <a:pt x="144" y="42"/>
                    </a:cubicBezTo>
                    <a:cubicBezTo>
                      <a:pt x="144" y="42"/>
                      <a:pt x="144" y="42"/>
                      <a:pt x="144" y="42"/>
                    </a:cubicBezTo>
                    <a:cubicBezTo>
                      <a:pt x="144" y="42"/>
                      <a:pt x="144" y="42"/>
                      <a:pt x="144" y="42"/>
                    </a:cubicBezTo>
                    <a:cubicBezTo>
                      <a:pt x="147" y="0"/>
                      <a:pt x="147" y="0"/>
                      <a:pt x="147" y="0"/>
                    </a:cubicBezTo>
                    <a:lnTo>
                      <a:pt x="0" y="0"/>
                    </a:lnTo>
                    <a:close/>
                  </a:path>
                </a:pathLst>
              </a:custGeom>
              <a:grpFill/>
              <a:ln w="6350" cap="flat">
                <a:noFill/>
                <a:prstDash val="solid"/>
                <a:miter lim="800000"/>
                <a:headEnd/>
                <a:tailEnd/>
              </a:ln>
            </p:spPr>
            <p:txBody>
              <a:bodyPr vert="horz" wrap="square" lIns="91428" tIns="45714" rIns="91428" bIns="45714" numCol="1" anchor="t" anchorCtr="0" compatLnSpc="1">
                <a:prstTxWarp prst="textNoShape">
                  <a:avLst/>
                </a:prstTxWarp>
              </a:bodyPr>
              <a:lstStyle/>
              <a:p>
                <a:pPr defTabSz="228554"/>
                <a:endParaRPr lang="en-US" sz="1400">
                  <a:solidFill>
                    <a:srgbClr val="172144"/>
                  </a:solidFill>
                  <a:latin typeface="Calibri" panose="020F0502020204030204"/>
                </a:endParaRPr>
              </a:p>
            </p:txBody>
          </p:sp>
        </p:grpSp>
      </p:grpSp>
      <p:sp>
        <p:nvSpPr>
          <p:cNvPr id="2" name="Rectangle: Rounded Corners 1">
            <a:extLst>
              <a:ext uri="{FF2B5EF4-FFF2-40B4-BE49-F238E27FC236}">
                <a16:creationId xmlns:a16="http://schemas.microsoft.com/office/drawing/2014/main" id="{5E152B42-4029-F57B-66A4-6B8D1427A9EF}"/>
              </a:ext>
            </a:extLst>
          </p:cNvPr>
          <p:cNvSpPr/>
          <p:nvPr/>
        </p:nvSpPr>
        <p:spPr>
          <a:xfrm>
            <a:off x="7733257" y="6234341"/>
            <a:ext cx="3779258" cy="407200"/>
          </a:xfrm>
          <a:prstGeom prst="roundRect">
            <a:avLst>
              <a:gd name="adj" fmla="val 5000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54"/>
            <a:r>
              <a:rPr lang="en-US" sz="1400" dirty="0">
                <a:solidFill>
                  <a:schemeClr val="bg1"/>
                </a:solidFill>
                <a:latin typeface="Lato Black" panose="020F0A02020204030203" pitchFamily="34" charset="0"/>
              </a:rPr>
              <a:t>More</a:t>
            </a:r>
            <a:endParaRPr lang="en-US" sz="1600" dirty="0">
              <a:solidFill>
                <a:schemeClr val="bg1"/>
              </a:solidFill>
              <a:latin typeface="Lato Black" panose="020F0A02020204030203" pitchFamily="34" charset="0"/>
            </a:endParaRPr>
          </a:p>
        </p:txBody>
      </p:sp>
      <p:sp>
        <p:nvSpPr>
          <p:cNvPr id="4" name="Rectangle 3">
            <a:extLst>
              <a:ext uri="{FF2B5EF4-FFF2-40B4-BE49-F238E27FC236}">
                <a16:creationId xmlns:a16="http://schemas.microsoft.com/office/drawing/2014/main" id="{E2AD09B3-E4ED-3FCB-0BBC-3C8B220B37AD}"/>
              </a:ext>
            </a:extLst>
          </p:cNvPr>
          <p:cNvSpPr/>
          <p:nvPr/>
        </p:nvSpPr>
        <p:spPr>
          <a:xfrm>
            <a:off x="11525061" y="6288949"/>
            <a:ext cx="493944" cy="407200"/>
          </a:xfrm>
          <a:prstGeom prst="rect">
            <a:avLst/>
          </a:prstGeom>
          <a:solidFill>
            <a:schemeClr val="bg1"/>
          </a:solidFill>
          <a:ln w="12700" cap="flat" cmpd="sng" algn="ctr">
            <a:solidFill>
              <a:schemeClr val="bg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3" name="Title 4">
            <a:extLst>
              <a:ext uri="{FF2B5EF4-FFF2-40B4-BE49-F238E27FC236}">
                <a16:creationId xmlns:a16="http://schemas.microsoft.com/office/drawing/2014/main" id="{33A53C03-64CE-23CA-2C02-95F30CC7B0E5}"/>
              </a:ext>
            </a:extLst>
          </p:cNvPr>
          <p:cNvSpPr txBox="1">
            <a:spLocks/>
          </p:cNvSpPr>
          <p:nvPr/>
        </p:nvSpPr>
        <p:spPr>
          <a:xfrm>
            <a:off x="7949387" y="1056666"/>
            <a:ext cx="3478341" cy="1484728"/>
          </a:xfrm>
          <a:prstGeom prst="rect">
            <a:avLst/>
          </a:prstGeom>
        </p:spPr>
        <p:txBody>
          <a:bodyPr/>
          <a:lstStyle>
            <a:lvl1pPr algn="l" defTabSz="914217" rtl="0" eaLnBrk="1" latinLnBrk="0" hangingPunct="1">
              <a:lnSpc>
                <a:spcPct val="90000"/>
              </a:lnSpc>
              <a:spcBef>
                <a:spcPct val="0"/>
              </a:spcBef>
              <a:buNone/>
              <a:defRPr sz="4399" kern="1200">
                <a:solidFill>
                  <a:schemeClr val="tx1"/>
                </a:solidFill>
                <a:latin typeface="+mj-lt"/>
                <a:ea typeface="+mj-ea"/>
                <a:cs typeface="+mj-cs"/>
              </a:defRPr>
            </a:lvl1pPr>
          </a:lstStyle>
          <a:p>
            <a:pPr algn="ctr">
              <a:lnSpc>
                <a:spcPct val="200000"/>
              </a:lnSpc>
            </a:pPr>
            <a:r>
              <a:rPr lang="fa-IR" sz="3200" dirty="0">
                <a:solidFill>
                  <a:schemeClr val="bg1"/>
                </a:solidFill>
                <a:cs typeface="B Titr" panose="00000700000000000000" pitchFamily="2" charset="-78"/>
              </a:rPr>
              <a:t>توصیه‌ به صنعت</a:t>
            </a:r>
            <a:endParaRPr lang="en-US" sz="3200" dirty="0">
              <a:solidFill>
                <a:schemeClr val="bg1"/>
              </a:solidFill>
              <a:cs typeface="B Titr" panose="00000700000000000000" pitchFamily="2" charset="-78"/>
            </a:endParaRPr>
          </a:p>
        </p:txBody>
      </p:sp>
      <p:sp>
        <p:nvSpPr>
          <p:cNvPr id="5" name="TextBox 4">
            <a:extLst>
              <a:ext uri="{FF2B5EF4-FFF2-40B4-BE49-F238E27FC236}">
                <a16:creationId xmlns:a16="http://schemas.microsoft.com/office/drawing/2014/main" id="{DDFAA241-1B85-F6DF-54B1-EA0A544AC6E5}"/>
              </a:ext>
            </a:extLst>
          </p:cNvPr>
          <p:cNvSpPr txBox="1"/>
          <p:nvPr/>
        </p:nvSpPr>
        <p:spPr>
          <a:xfrm>
            <a:off x="1415354" y="1003127"/>
            <a:ext cx="4108938" cy="1215717"/>
          </a:xfrm>
          <a:prstGeom prst="rect">
            <a:avLst/>
          </a:prstGeom>
        </p:spPr>
        <p:txBody>
          <a:bodyPr vert="horz" lIns="91440" tIns="45720" rIns="91440" bIns="45720" rtlCol="0" anchor="ctr">
            <a:noAutofit/>
          </a:bodyPr>
          <a:lstStyle>
            <a:lvl1pPr algn="r" rtl="1">
              <a:lnSpc>
                <a:spcPct val="90000"/>
              </a:lnSpc>
              <a:spcBef>
                <a:spcPct val="0"/>
              </a:spcBef>
              <a:buNone/>
              <a:defRPr sz="4000">
                <a:solidFill>
                  <a:schemeClr val="tx1">
                    <a:lumMod val="65000"/>
                    <a:lumOff val="35000"/>
                  </a:schemeClr>
                </a:solidFill>
                <a:latin typeface="+mj-lt"/>
                <a:ea typeface="+mj-ea"/>
                <a:cs typeface="B Titr" panose="00000700000000000000" pitchFamily="2" charset="-78"/>
              </a:defRPr>
            </a:lvl1pPr>
          </a:lstStyle>
          <a:p>
            <a:endParaRPr lang="fa-IR" sz="3600" dirty="0">
              <a:solidFill>
                <a:schemeClr val="accent2">
                  <a:lumMod val="75000"/>
                </a:schemeClr>
              </a:solidFill>
            </a:endParaRPr>
          </a:p>
        </p:txBody>
      </p:sp>
      <p:sp>
        <p:nvSpPr>
          <p:cNvPr id="11" name="Title 4">
            <a:extLst>
              <a:ext uri="{FF2B5EF4-FFF2-40B4-BE49-F238E27FC236}">
                <a16:creationId xmlns:a16="http://schemas.microsoft.com/office/drawing/2014/main" id="{B80F9015-8C0B-3752-3ED3-EB26686CF66E}"/>
              </a:ext>
            </a:extLst>
          </p:cNvPr>
          <p:cNvSpPr txBox="1">
            <a:spLocks/>
          </p:cNvSpPr>
          <p:nvPr/>
        </p:nvSpPr>
        <p:spPr>
          <a:xfrm>
            <a:off x="7868105" y="4480293"/>
            <a:ext cx="3656956" cy="1484728"/>
          </a:xfrm>
          <a:prstGeom prst="rect">
            <a:avLst/>
          </a:prstGeom>
        </p:spPr>
        <p:txBody>
          <a:bodyPr/>
          <a:lstStyle>
            <a:lvl1pPr algn="l" defTabSz="914217" rtl="0" eaLnBrk="1" latinLnBrk="0" hangingPunct="1">
              <a:lnSpc>
                <a:spcPct val="90000"/>
              </a:lnSpc>
              <a:spcBef>
                <a:spcPct val="0"/>
              </a:spcBef>
              <a:buNone/>
              <a:defRPr sz="4399" kern="1200">
                <a:solidFill>
                  <a:schemeClr val="tx1"/>
                </a:solidFill>
                <a:latin typeface="+mj-lt"/>
                <a:ea typeface="+mj-ea"/>
                <a:cs typeface="+mj-cs"/>
              </a:defRPr>
            </a:lvl1pPr>
          </a:lstStyle>
          <a:p>
            <a:pPr algn="ctr">
              <a:lnSpc>
                <a:spcPct val="200000"/>
              </a:lnSpc>
            </a:pPr>
            <a:r>
              <a:rPr lang="fa-IR" sz="3200" dirty="0">
                <a:solidFill>
                  <a:schemeClr val="bg1"/>
                </a:solidFill>
                <a:cs typeface="B Titr" panose="00000700000000000000" pitchFamily="2" charset="-78"/>
              </a:rPr>
              <a:t>توصیه‌ ه دولت</a:t>
            </a:r>
            <a:endParaRPr lang="en-US" sz="3200" dirty="0">
              <a:solidFill>
                <a:schemeClr val="bg1"/>
              </a:solidFill>
              <a:cs typeface="B Titr" panose="00000700000000000000" pitchFamily="2" charset="-78"/>
            </a:endParaRPr>
          </a:p>
        </p:txBody>
      </p:sp>
      <p:sp>
        <p:nvSpPr>
          <p:cNvPr id="13" name="Content Placeholder 1">
            <a:extLst>
              <a:ext uri="{FF2B5EF4-FFF2-40B4-BE49-F238E27FC236}">
                <a16:creationId xmlns:a16="http://schemas.microsoft.com/office/drawing/2014/main" id="{D9E7CF24-2A01-7D25-B3B6-C37C867D89F7}"/>
              </a:ext>
            </a:extLst>
          </p:cNvPr>
          <p:cNvSpPr txBox="1">
            <a:spLocks/>
          </p:cNvSpPr>
          <p:nvPr/>
        </p:nvSpPr>
        <p:spPr>
          <a:xfrm>
            <a:off x="2516777" y="1864991"/>
            <a:ext cx="8691049" cy="2291374"/>
          </a:xfrm>
          <a:prstGeom prst="rect">
            <a:avLst/>
          </a:prstGeom>
        </p:spPr>
        <p:txBody>
          <a:bodyPr>
            <a:noAutofit/>
          </a:bodyPr>
          <a:lst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lnSpc>
                <a:spcPct val="100000"/>
              </a:lnSpc>
              <a:buNone/>
            </a:pPr>
            <a:r>
              <a:rPr lang="fa-IR" sz="2400" b="1" dirty="0">
                <a:solidFill>
                  <a:srgbClr val="002060"/>
                </a:solidFill>
                <a:cs typeface="B Mitra" panose="00000400000000000000" pitchFamily="2" charset="-78"/>
              </a:rPr>
              <a:t>منابع:</a:t>
            </a:r>
          </a:p>
          <a:p>
            <a:pPr marL="0" indent="0" algn="r" rtl="1">
              <a:lnSpc>
                <a:spcPct val="100000"/>
              </a:lnSpc>
              <a:buNone/>
            </a:pPr>
            <a:endParaRPr lang="fa-IR" sz="1200" b="1" dirty="0">
              <a:solidFill>
                <a:srgbClr val="002060"/>
              </a:solidFill>
              <a:cs typeface="B Mitra" panose="00000400000000000000" pitchFamily="2" charset="-78"/>
            </a:endParaRPr>
          </a:p>
          <a:p>
            <a:pPr algn="r" rtl="1">
              <a:lnSpc>
                <a:spcPct val="100000"/>
              </a:lnSpc>
            </a:pPr>
            <a:r>
              <a:rPr lang="fa-IR" sz="1600" dirty="0">
                <a:solidFill>
                  <a:srgbClr val="002060"/>
                </a:solidFill>
                <a:cs typeface="B Mitra" panose="00000400000000000000" pitchFamily="2" charset="-78"/>
              </a:rPr>
              <a:t>مطالعات موسسه پویشگران عرصه سوم؛ هادی حدادی</a:t>
            </a:r>
          </a:p>
          <a:p>
            <a:pPr algn="r" rtl="1">
              <a:lnSpc>
                <a:spcPct val="100000"/>
              </a:lnSpc>
            </a:pPr>
            <a:r>
              <a:rPr lang="fa-IR" sz="1600" dirty="0">
                <a:solidFill>
                  <a:srgbClr val="002060"/>
                </a:solidFill>
                <a:cs typeface="B Mitra" panose="00000400000000000000" pitchFamily="2" charset="-78"/>
              </a:rPr>
              <a:t>چوب لای چرخ؛ بررسی اثر کیفیت مداخلات دولت بر کسب وکارها؛ مطالعه صنعت لبنیات؛ دکتر محمد فاضلی</a:t>
            </a:r>
          </a:p>
          <a:p>
            <a:pPr algn="r" rtl="1">
              <a:lnSpc>
                <a:spcPct val="100000"/>
              </a:lnSpc>
            </a:pPr>
            <a:r>
              <a:rPr lang="fa-IR" sz="1600" dirty="0">
                <a:solidFill>
                  <a:srgbClr val="002060"/>
                </a:solidFill>
                <a:cs typeface="B Mitra" panose="00000400000000000000" pitchFamily="2" charset="-78"/>
              </a:rPr>
              <a:t>قیمت‌گذاری دستوری در صنایع لبنی؛ پژوهشکده سیاستگذاری دانشگاه صنعتی شریف</a:t>
            </a:r>
            <a:endParaRPr lang="fa-IR" sz="1600" dirty="0">
              <a:solidFill>
                <a:srgbClr val="002060"/>
              </a:solidFill>
              <a:cs typeface="B Mitra" panose="00000400000000000000" pitchFamily="2" charset="-78"/>
              <a:hlinkClick r:id="rId2">
                <a:extLst>
                  <a:ext uri="{A12FA001-AC4F-418D-AE19-62706E023703}">
                    <ahyp:hlinkClr xmlns:ahyp="http://schemas.microsoft.com/office/drawing/2018/hyperlinkcolor" val="tx"/>
                  </a:ext>
                </a:extLst>
              </a:hlinkClick>
            </a:endParaRPr>
          </a:p>
          <a:p>
            <a:pPr algn="r" rtl="1">
              <a:lnSpc>
                <a:spcPct val="100000"/>
              </a:lnSpc>
            </a:pPr>
            <a:r>
              <a:rPr lang="fa-IR" sz="1600" dirty="0">
                <a:solidFill>
                  <a:srgbClr val="002060"/>
                </a:solidFill>
                <a:cs typeface="B Mitra" panose="00000400000000000000" pitchFamily="2" charset="-78"/>
              </a:rPr>
              <a:t>تحلیل زنجیره ارزش و ارائه بسته سیاست‌های ارتقای توان رقابت‌پذیری صنایع غذایی در کشور؛ موسسه مطالعات و پژوهش‌های بازرگانی</a:t>
            </a:r>
          </a:p>
          <a:p>
            <a:pPr marL="0" indent="0" algn="r" rtl="1">
              <a:lnSpc>
                <a:spcPct val="100000"/>
              </a:lnSpc>
              <a:buNone/>
            </a:pPr>
            <a:endParaRPr lang="fa-IR" sz="1800" dirty="0">
              <a:solidFill>
                <a:srgbClr val="002060"/>
              </a:solidFill>
              <a:cs typeface="B Mitra" panose="00000400000000000000" pitchFamily="2" charset="-78"/>
              <a:hlinkClick r:id="rId2">
                <a:extLst>
                  <a:ext uri="{A12FA001-AC4F-418D-AE19-62706E023703}">
                    <ahyp:hlinkClr xmlns:ahyp="http://schemas.microsoft.com/office/drawing/2018/hyperlinkcolor" val="tx"/>
                  </a:ext>
                </a:extLst>
              </a:hlinkClick>
            </a:endParaRPr>
          </a:p>
          <a:p>
            <a:pPr marL="0" indent="0" algn="r" rtl="1">
              <a:lnSpc>
                <a:spcPct val="100000"/>
              </a:lnSpc>
              <a:buNone/>
            </a:pPr>
            <a:endParaRPr lang="fa-IR" sz="1800" dirty="0"/>
          </a:p>
          <a:p>
            <a:pPr marL="0" indent="0" algn="r" rtl="1">
              <a:lnSpc>
                <a:spcPct val="100000"/>
              </a:lnSpc>
              <a:buNone/>
            </a:pPr>
            <a:r>
              <a:rPr lang="fa-IR" sz="1800" dirty="0">
                <a:solidFill>
                  <a:srgbClr val="002060"/>
                </a:solidFill>
                <a:cs typeface="B Mitra" panose="00000400000000000000" pitchFamily="2" charset="-78"/>
              </a:rPr>
              <a:t> </a:t>
            </a:r>
          </a:p>
          <a:p>
            <a:pPr algn="r" rtl="1">
              <a:lnSpc>
                <a:spcPct val="100000"/>
              </a:lnSpc>
            </a:pPr>
            <a:endParaRPr lang="fa-IR" sz="1800" dirty="0">
              <a:solidFill>
                <a:srgbClr val="002060"/>
              </a:solidFill>
              <a:cs typeface="B Mitra" panose="00000400000000000000" pitchFamily="2" charset="-78"/>
            </a:endParaRPr>
          </a:p>
        </p:txBody>
      </p:sp>
      <p:grpSp>
        <p:nvGrpSpPr>
          <p:cNvPr id="8" name="Group 7">
            <a:extLst>
              <a:ext uri="{FF2B5EF4-FFF2-40B4-BE49-F238E27FC236}">
                <a16:creationId xmlns:a16="http://schemas.microsoft.com/office/drawing/2014/main" id="{2DDCFC0D-32AE-EB91-F7C6-FBB8A5B48ADD}"/>
              </a:ext>
            </a:extLst>
          </p:cNvPr>
          <p:cNvGrpSpPr/>
          <p:nvPr/>
        </p:nvGrpSpPr>
        <p:grpSpPr>
          <a:xfrm>
            <a:off x="0" y="0"/>
            <a:ext cx="2055223" cy="6858000"/>
            <a:chOff x="0" y="0"/>
            <a:chExt cx="3892062" cy="6858000"/>
          </a:xfrm>
        </p:grpSpPr>
        <p:sp>
          <p:nvSpPr>
            <p:cNvPr id="15" name="Rectangle 14">
              <a:extLst>
                <a:ext uri="{FF2B5EF4-FFF2-40B4-BE49-F238E27FC236}">
                  <a16:creationId xmlns:a16="http://schemas.microsoft.com/office/drawing/2014/main" id="{BF728E5F-1B5F-89E2-BE31-83B733E60EF9}"/>
                </a:ext>
              </a:extLst>
            </p:cNvPr>
            <p:cNvSpPr/>
            <p:nvPr/>
          </p:nvSpPr>
          <p:spPr>
            <a:xfrm>
              <a:off x="964224" y="0"/>
              <a:ext cx="2927838" cy="6858000"/>
            </a:xfrm>
            <a:prstGeom prst="rect">
              <a:avLst/>
            </a:prstGeom>
            <a:solidFill>
              <a:srgbClr val="81A01C"/>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42583A3-528A-5F09-4AC0-7C7C6779F96F}"/>
                </a:ext>
              </a:extLst>
            </p:cNvPr>
            <p:cNvSpPr/>
            <p:nvPr/>
          </p:nvSpPr>
          <p:spPr>
            <a:xfrm>
              <a:off x="482112" y="0"/>
              <a:ext cx="2927838" cy="6858000"/>
            </a:xfrm>
            <a:prstGeom prst="rect">
              <a:avLst/>
            </a:prstGeom>
            <a:solidFill>
              <a:srgbClr val="4B9C46"/>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893EC76-5E83-3212-F115-7953B00F6E69}"/>
                </a:ext>
              </a:extLst>
            </p:cNvPr>
            <p:cNvSpPr/>
            <p:nvPr/>
          </p:nvSpPr>
          <p:spPr>
            <a:xfrm>
              <a:off x="0" y="0"/>
              <a:ext cx="2927838"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8841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nodePh="1">
                                  <p:stCondLst>
                                    <p:cond delay="0"/>
                                  </p:stCondLst>
                                  <p:endCondLst>
                                    <p:cond evt="begin" delay="0">
                                      <p:tn val="11"/>
                                    </p:cond>
                                  </p:end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fade">
                                      <p:cBhvr>
                                        <p:cTn id="19" dur="500"/>
                                        <p:tgtEl>
                                          <p:spTgt spid="1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3">
                                            <p:txEl>
                                              <p:pRg st="2" end="2"/>
                                            </p:txEl>
                                          </p:spTgt>
                                        </p:tgtEl>
                                        <p:attrNameLst>
                                          <p:attrName>style.visibility</p:attrName>
                                        </p:attrNameLst>
                                      </p:cBhvr>
                                      <p:to>
                                        <p:strVal val="visible"/>
                                      </p:to>
                                    </p:set>
                                    <p:animEffect transition="in" filter="fade">
                                      <p:cBhvr>
                                        <p:cTn id="24" dur="500"/>
                                        <p:tgtEl>
                                          <p:spTgt spid="1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xEl>
                                              <p:pRg st="3" end="3"/>
                                            </p:txEl>
                                          </p:spTgt>
                                        </p:tgtEl>
                                        <p:attrNameLst>
                                          <p:attrName>style.visibility</p:attrName>
                                        </p:attrNameLst>
                                      </p:cBhvr>
                                      <p:to>
                                        <p:strVal val="visible"/>
                                      </p:to>
                                    </p:set>
                                    <p:animEffect transition="in" filter="fade">
                                      <p:cBhvr>
                                        <p:cTn id="29" dur="500"/>
                                        <p:tgtEl>
                                          <p:spTgt spid="1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xEl>
                                              <p:pRg st="4" end="4"/>
                                            </p:txEl>
                                          </p:spTgt>
                                        </p:tgtEl>
                                        <p:attrNameLst>
                                          <p:attrName>style.visibility</p:attrName>
                                        </p:attrNameLst>
                                      </p:cBhvr>
                                      <p:to>
                                        <p:strVal val="visible"/>
                                      </p:to>
                                    </p:set>
                                    <p:animEffect transition="in" filter="fade">
                                      <p:cBhvr>
                                        <p:cTn id="34" dur="500"/>
                                        <p:tgtEl>
                                          <p:spTgt spid="1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txEl>
                                              <p:pRg st="5" end="5"/>
                                            </p:txEl>
                                          </p:spTgt>
                                        </p:tgtEl>
                                        <p:attrNameLst>
                                          <p:attrName>style.visibility</p:attrName>
                                        </p:attrNameLst>
                                      </p:cBhvr>
                                      <p:to>
                                        <p:strVal val="visible"/>
                                      </p:to>
                                    </p:set>
                                    <p:animEffect transition="in" filter="fade">
                                      <p:cBhvr>
                                        <p:cTn id="39" dur="500"/>
                                        <p:tgtEl>
                                          <p:spTgt spid="1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3">
                                            <p:txEl>
                                              <p:pRg st="8" end="8"/>
                                            </p:txEl>
                                          </p:spTgt>
                                        </p:tgtEl>
                                        <p:attrNameLst>
                                          <p:attrName>style.visibility</p:attrName>
                                        </p:attrNameLst>
                                      </p:cBhvr>
                                      <p:to>
                                        <p:strVal val="visible"/>
                                      </p:to>
                                    </p:set>
                                    <p:animEffect transition="in" filter="fade">
                                      <p:cBhvr>
                                        <p:cTn id="44" dur="500"/>
                                        <p:tgtEl>
                                          <p:spTgt spid="1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13" grpId="0" build="p"/>
    </p:bldLst>
  </p:timing>
</p:sld>
</file>

<file path=ppt/theme/theme1.xml><?xml version="1.0" encoding="utf-8"?>
<a:theme xmlns:a="http://schemas.openxmlformats.org/drawingml/2006/main" name="Office Theme">
  <a:themeElements>
    <a:clrScheme name="ArtMonkiz - Forest Green">
      <a:dk1>
        <a:srgbClr val="172144"/>
      </a:dk1>
      <a:lt1>
        <a:srgbClr val="FFFFFF"/>
      </a:lt1>
      <a:dk2>
        <a:srgbClr val="19875E"/>
      </a:dk2>
      <a:lt2>
        <a:srgbClr val="005D50"/>
      </a:lt2>
      <a:accent1>
        <a:srgbClr val="A8BC14"/>
      </a:accent1>
      <a:accent2>
        <a:srgbClr val="81A01C"/>
      </a:accent2>
      <a:accent3>
        <a:srgbClr val="7DB12D"/>
      </a:accent3>
      <a:accent4>
        <a:srgbClr val="64A639"/>
      </a:accent4>
      <a:accent5>
        <a:srgbClr val="4B9C46"/>
      </a:accent5>
      <a:accent6>
        <a:srgbClr val="329152"/>
      </a:accent6>
      <a:hlink>
        <a:srgbClr val="B0C615"/>
      </a:hlink>
      <a:folHlink>
        <a:srgbClr val="BABA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ArtMonkiz - Full Orange Light">
      <a:dk1>
        <a:srgbClr val="172144"/>
      </a:dk1>
      <a:lt1>
        <a:srgbClr val="FFFFFF"/>
      </a:lt1>
      <a:dk2>
        <a:srgbClr val="FF8D06"/>
      </a:dk2>
      <a:lt2>
        <a:srgbClr val="FF9700"/>
      </a:lt2>
      <a:accent1>
        <a:srgbClr val="FF512F"/>
      </a:accent1>
      <a:accent2>
        <a:srgbClr val="FF5925"/>
      </a:accent2>
      <a:accent3>
        <a:srgbClr val="FE4F00"/>
      </a:accent3>
      <a:accent4>
        <a:srgbClr val="FF8133"/>
      </a:accent4>
      <a:accent5>
        <a:srgbClr val="FF7914"/>
      </a:accent5>
      <a:accent6>
        <a:srgbClr val="FF830D"/>
      </a:accent6>
      <a:hlink>
        <a:srgbClr val="FFE8CD"/>
      </a:hlink>
      <a:folHlink>
        <a:srgbClr val="D8D8D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ArtMonkiz - Forest Green">
      <a:dk1>
        <a:srgbClr val="172144"/>
      </a:dk1>
      <a:lt1>
        <a:srgbClr val="FFFFFF"/>
      </a:lt1>
      <a:dk2>
        <a:srgbClr val="19875E"/>
      </a:dk2>
      <a:lt2>
        <a:srgbClr val="005D50"/>
      </a:lt2>
      <a:accent1>
        <a:srgbClr val="A8BC14"/>
      </a:accent1>
      <a:accent2>
        <a:srgbClr val="81A01C"/>
      </a:accent2>
      <a:accent3>
        <a:srgbClr val="7DB12D"/>
      </a:accent3>
      <a:accent4>
        <a:srgbClr val="64A639"/>
      </a:accent4>
      <a:accent5>
        <a:srgbClr val="4B9C46"/>
      </a:accent5>
      <a:accent6>
        <a:srgbClr val="329152"/>
      </a:accent6>
      <a:hlink>
        <a:srgbClr val="B0C615"/>
      </a:hlink>
      <a:folHlink>
        <a:srgbClr val="BABAB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3686</TotalTime>
  <Words>1975</Words>
  <Application>Microsoft Office PowerPoint</Application>
  <PresentationFormat>Widescreen</PresentationFormat>
  <Paragraphs>168</Paragraphs>
  <Slides>14</Slides>
  <Notes>0</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14</vt:i4>
      </vt:variant>
    </vt:vector>
  </HeadingPairs>
  <TitlesOfParts>
    <vt:vector size="27" baseType="lpstr">
      <vt:lpstr>Arial</vt:lpstr>
      <vt:lpstr>B Mitra</vt:lpstr>
      <vt:lpstr>Calibri</vt:lpstr>
      <vt:lpstr>Calibri Light</vt:lpstr>
      <vt:lpstr>IRANSans</vt:lpstr>
      <vt:lpstr>IRANSans(FaNum)</vt:lpstr>
      <vt:lpstr>iransansweb</vt:lpstr>
      <vt:lpstr>Lato</vt:lpstr>
      <vt:lpstr>Lato Black</vt:lpstr>
      <vt:lpstr>Poppins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alizdeh</dc:creator>
  <cp:lastModifiedBy>Parisa MataranLouie</cp:lastModifiedBy>
  <cp:revision>99</cp:revision>
  <cp:lastPrinted>2023-11-19T04:43:20Z</cp:lastPrinted>
  <dcterms:created xsi:type="dcterms:W3CDTF">2023-05-29T08:04:23Z</dcterms:created>
  <dcterms:modified xsi:type="dcterms:W3CDTF">2023-11-20T03:34:19Z</dcterms:modified>
</cp:coreProperties>
</file>