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49" r:id="rId3"/>
    <p:sldId id="2550" r:id="rId4"/>
    <p:sldId id="2551" r:id="rId5"/>
    <p:sldId id="264" r:id="rId6"/>
    <p:sldId id="269" r:id="rId7"/>
    <p:sldId id="2553" r:id="rId8"/>
    <p:sldId id="2554" r:id="rId9"/>
    <p:sldId id="257" r:id="rId10"/>
    <p:sldId id="255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3" d="100"/>
          <a:sy n="103" d="100"/>
        </p:scale>
        <p:origin x="4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74AFD4-17B9-41BB-BA81-94E84016F696}" type="datetimeFigureOut">
              <a:rPr lang="en-US" smtClean="0"/>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14A89-5D53-437F-8924-870F00499D8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08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74AFD4-17B9-41BB-BA81-94E84016F696}" type="datetimeFigureOut">
              <a:rPr lang="en-US" smtClean="0"/>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126494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74AFD4-17B9-41BB-BA81-94E84016F696}" type="datetimeFigureOut">
              <a:rPr lang="en-US" smtClean="0"/>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14A89-5D53-437F-8924-870F00499D8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329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74AFD4-17B9-41BB-BA81-94E84016F696}" type="datetimeFigureOut">
              <a:rPr lang="en-US" smtClean="0"/>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3754886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74AFD4-17B9-41BB-BA81-94E84016F696}" type="datetimeFigureOut">
              <a:rPr lang="en-US" smtClean="0"/>
              <a:t>3/2/2025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2039979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74AFD4-17B9-41BB-BA81-94E84016F696}" type="datetimeFigureOut">
              <a:rPr lang="en-US" smtClean="0"/>
              <a:t>3/2/2025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3779822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474AFD4-17B9-41BB-BA81-94E84016F696}" type="datetimeFigureOut">
              <a:rPr lang="en-US" smtClean="0"/>
              <a:t>3/2/2025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2079586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474AFD4-17B9-41BB-BA81-94E84016F696}" type="datetimeFigureOut">
              <a:rPr lang="en-US" smtClean="0"/>
              <a:t>3/2/2025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8214A89-5D53-437F-8924-870F00499D80}" type="slidenum">
              <a:rPr lang="en-US" smtClean="0"/>
              <a:t>‹#›</a:t>
            </a:fld>
            <a:endParaRPr lang="en-US"/>
          </a:p>
        </p:txBody>
      </p:sp>
    </p:spTree>
    <p:extLst>
      <p:ext uri="{BB962C8B-B14F-4D97-AF65-F5344CB8AC3E}">
        <p14:creationId xmlns:p14="http://schemas.microsoft.com/office/powerpoint/2010/main" val="206247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74AFD4-17B9-41BB-BA81-94E84016F696}" type="datetimeFigureOut">
              <a:rPr lang="en-US" smtClean="0"/>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134868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74AFD4-17B9-41BB-BA81-94E84016F696}" type="datetimeFigureOut">
              <a:rPr lang="en-US" smtClean="0"/>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39613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74AFD4-17B9-41BB-BA81-94E84016F696}" type="datetimeFigureOut">
              <a:rPr lang="en-US" smtClean="0"/>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14A89-5D53-437F-8924-870F00499D80}" type="slidenum">
              <a:rPr lang="en-US" smtClean="0"/>
              <a:t>‹#›</a:t>
            </a:fld>
            <a:endParaRPr lang="en-US"/>
          </a:p>
        </p:txBody>
      </p:sp>
    </p:spTree>
    <p:extLst>
      <p:ext uri="{BB962C8B-B14F-4D97-AF65-F5344CB8AC3E}">
        <p14:creationId xmlns:p14="http://schemas.microsoft.com/office/powerpoint/2010/main" val="2075068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3/2/2025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2" name="Title 1"/>
          <p:cNvSpPr>
            <a:spLocks noGrp="1"/>
          </p:cNvSpPr>
          <p:nvPr>
            <p:ph type="ctrTitle"/>
          </p:nvPr>
        </p:nvSpPr>
        <p:spPr>
          <a:xfrm>
            <a:off x="1058669" y="854538"/>
            <a:ext cx="4567608" cy="3566160"/>
          </a:xfrm>
        </p:spPr>
        <p:txBody>
          <a:bodyPr anchor="b">
            <a:normAutofit/>
          </a:bodyPr>
          <a:lstStyle>
            <a:lvl1pPr algn="l">
              <a:lnSpc>
                <a:spcPct val="90000"/>
              </a:lnSpc>
              <a:defRPr sz="5400" spc="-5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061440" y="4429842"/>
            <a:ext cx="4567608" cy="1143000"/>
          </a:xfrm>
        </p:spPr>
        <p:txBody>
          <a:bodyPr lIns="91440" rIns="91440">
            <a:normAutofit/>
          </a:bodyPr>
          <a:lstStyle>
            <a:lvl1pPr marL="0" indent="0" algn="l">
              <a:buNone/>
              <a:defRPr sz="16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subtitle</a:t>
            </a:r>
          </a:p>
        </p:txBody>
      </p:sp>
      <p:sp>
        <p:nvSpPr>
          <p:cNvPr id="12" name="Picture Placeholder 11">
            <a:extLst>
              <a:ext uri="{FF2B5EF4-FFF2-40B4-BE49-F238E27FC236}">
                <a16:creationId xmlns:a16="http://schemas.microsoft.com/office/drawing/2014/main" id="{C28A7DB8-FEA5-5A4A-85DF-FA1ADFB3EFC5}"/>
              </a:ext>
            </a:extLst>
          </p:cNvPr>
          <p:cNvSpPr>
            <a:spLocks noGrp="1"/>
          </p:cNvSpPr>
          <p:nvPr>
            <p:ph type="pic" sz="quarter" idx="13"/>
          </p:nvPr>
        </p:nvSpPr>
        <p:spPr>
          <a:xfrm>
            <a:off x="4933721" y="-19458"/>
            <a:ext cx="7261837" cy="6877457"/>
          </a:xfrm>
          <a:custGeom>
            <a:avLst/>
            <a:gdLst>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3440072 w 8464509"/>
              <a:gd name="connsiteY6" fmla="*/ 6839148 h 6858000"/>
              <a:gd name="connsiteX7" fmla="*/ 0 w 8464509"/>
              <a:gd name="connsiteY7" fmla="*/ 685800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0 w 8464509"/>
              <a:gd name="connsiteY6" fmla="*/ 6858000 h 6858000"/>
              <a:gd name="connsiteX7" fmla="*/ 3426278 w 8464509"/>
              <a:gd name="connsiteY7" fmla="*/ 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426278 w 8464509"/>
              <a:gd name="connsiteY6" fmla="*/ 0 h 6858000"/>
              <a:gd name="connsiteX0" fmla="*/ 3993491 w 8464509"/>
              <a:gd name="connsiteY0" fmla="*/ 19455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993491 w 8464509"/>
              <a:gd name="connsiteY6" fmla="*/ 19455 h 6858000"/>
              <a:gd name="connsiteX0" fmla="*/ 3993491 w 8464509"/>
              <a:gd name="connsiteY0" fmla="*/ 19455 h 6858000"/>
              <a:gd name="connsiteX1" fmla="*/ 3440072 w 8464509"/>
              <a:gd name="connsiteY1" fmla="*/ 37000 h 6858000"/>
              <a:gd name="connsiteX2" fmla="*/ 8464509 w 8464509"/>
              <a:gd name="connsiteY2" fmla="*/ 0 h 6858000"/>
              <a:gd name="connsiteX3" fmla="*/ 8464509 w 8464509"/>
              <a:gd name="connsiteY3" fmla="*/ 6858000 h 6858000"/>
              <a:gd name="connsiteX4" fmla="*/ 0 w 8464509"/>
              <a:gd name="connsiteY4" fmla="*/ 6858000 h 6858000"/>
              <a:gd name="connsiteX5" fmla="*/ 3993491 w 8464509"/>
              <a:gd name="connsiteY5" fmla="*/ 19455 h 6858000"/>
              <a:gd name="connsiteX0" fmla="*/ 3993491 w 8464509"/>
              <a:gd name="connsiteY0" fmla="*/ 19455 h 6858000"/>
              <a:gd name="connsiteX1" fmla="*/ 8464509 w 8464509"/>
              <a:gd name="connsiteY1" fmla="*/ 0 h 6858000"/>
              <a:gd name="connsiteX2" fmla="*/ 8464509 w 8464509"/>
              <a:gd name="connsiteY2" fmla="*/ 6858000 h 6858000"/>
              <a:gd name="connsiteX3" fmla="*/ 0 w 8464509"/>
              <a:gd name="connsiteY3" fmla="*/ 6858000 h 6858000"/>
              <a:gd name="connsiteX4" fmla="*/ 3993491 w 8464509"/>
              <a:gd name="connsiteY4" fmla="*/ 19455 h 6858000"/>
              <a:gd name="connsiteX0" fmla="*/ 4061557 w 8464509"/>
              <a:gd name="connsiteY0" fmla="*/ 0 h 6858001"/>
              <a:gd name="connsiteX1" fmla="*/ 8464509 w 8464509"/>
              <a:gd name="connsiteY1" fmla="*/ 1 h 6858001"/>
              <a:gd name="connsiteX2" fmla="*/ 8464509 w 8464509"/>
              <a:gd name="connsiteY2" fmla="*/ 6858001 h 6858001"/>
              <a:gd name="connsiteX3" fmla="*/ 0 w 8464509"/>
              <a:gd name="connsiteY3" fmla="*/ 6858001 h 6858001"/>
              <a:gd name="connsiteX4" fmla="*/ 4061557 w 8464509"/>
              <a:gd name="connsiteY4" fmla="*/ 0 h 6858001"/>
              <a:gd name="connsiteX0" fmla="*/ 5059852 w 8464509"/>
              <a:gd name="connsiteY0" fmla="*/ 19454 h 6858000"/>
              <a:gd name="connsiteX1" fmla="*/ 8464509 w 8464509"/>
              <a:gd name="connsiteY1" fmla="*/ 0 h 6858000"/>
              <a:gd name="connsiteX2" fmla="*/ 8464509 w 8464509"/>
              <a:gd name="connsiteY2" fmla="*/ 6858000 h 6858000"/>
              <a:gd name="connsiteX3" fmla="*/ 0 w 8464509"/>
              <a:gd name="connsiteY3" fmla="*/ 6858000 h 6858000"/>
              <a:gd name="connsiteX4" fmla="*/ 5059852 w 8464509"/>
              <a:gd name="connsiteY4" fmla="*/ 19454 h 6858000"/>
              <a:gd name="connsiteX0" fmla="*/ 4061557 w 8464509"/>
              <a:gd name="connsiteY0" fmla="*/ 0 h 6877457"/>
              <a:gd name="connsiteX1" fmla="*/ 8464509 w 8464509"/>
              <a:gd name="connsiteY1" fmla="*/ 19457 h 6877457"/>
              <a:gd name="connsiteX2" fmla="*/ 8464509 w 8464509"/>
              <a:gd name="connsiteY2" fmla="*/ 6877457 h 6877457"/>
              <a:gd name="connsiteX3" fmla="*/ 0 w 8464509"/>
              <a:gd name="connsiteY3" fmla="*/ 6877457 h 6877457"/>
              <a:gd name="connsiteX4" fmla="*/ 4061557 w 8464509"/>
              <a:gd name="connsiteY4" fmla="*/ 0 h 6877457"/>
              <a:gd name="connsiteX0" fmla="*/ 4040810 w 8464509"/>
              <a:gd name="connsiteY0" fmla="*/ 0 h 6877457"/>
              <a:gd name="connsiteX1" fmla="*/ 8464509 w 8464509"/>
              <a:gd name="connsiteY1" fmla="*/ 19457 h 6877457"/>
              <a:gd name="connsiteX2" fmla="*/ 8464509 w 8464509"/>
              <a:gd name="connsiteY2" fmla="*/ 6877457 h 6877457"/>
              <a:gd name="connsiteX3" fmla="*/ 0 w 8464509"/>
              <a:gd name="connsiteY3" fmla="*/ 6877457 h 6877457"/>
              <a:gd name="connsiteX4" fmla="*/ 4040810 w 8464509"/>
              <a:gd name="connsiteY4" fmla="*/ 0 h 6877457"/>
              <a:gd name="connsiteX0" fmla="*/ 4040810 w 8464509"/>
              <a:gd name="connsiteY0" fmla="*/ 0 h 6877457"/>
              <a:gd name="connsiteX1" fmla="*/ 8464509 w 8464509"/>
              <a:gd name="connsiteY1" fmla="*/ 143986 h 6877457"/>
              <a:gd name="connsiteX2" fmla="*/ 8464509 w 8464509"/>
              <a:gd name="connsiteY2" fmla="*/ 6877457 h 6877457"/>
              <a:gd name="connsiteX3" fmla="*/ 0 w 8464509"/>
              <a:gd name="connsiteY3" fmla="*/ 6877457 h 6877457"/>
              <a:gd name="connsiteX4" fmla="*/ 4040810 w 8464509"/>
              <a:gd name="connsiteY4" fmla="*/ 0 h 6877457"/>
              <a:gd name="connsiteX0" fmla="*/ 4040810 w 8468658"/>
              <a:gd name="connsiteY0" fmla="*/ 0 h 6877457"/>
              <a:gd name="connsiteX1" fmla="*/ 8468658 w 8468658"/>
              <a:gd name="connsiteY1" fmla="*/ 12341 h 6877457"/>
              <a:gd name="connsiteX2" fmla="*/ 8464509 w 8468658"/>
              <a:gd name="connsiteY2" fmla="*/ 6877457 h 6877457"/>
              <a:gd name="connsiteX3" fmla="*/ 0 w 8468658"/>
              <a:gd name="connsiteY3" fmla="*/ 6877457 h 6877457"/>
              <a:gd name="connsiteX4" fmla="*/ 4040810 w 8468658"/>
              <a:gd name="connsiteY4" fmla="*/ 0 h 6877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658" h="6877457">
                <a:moveTo>
                  <a:pt x="4040810" y="0"/>
                </a:moveTo>
                <a:lnTo>
                  <a:pt x="8468658" y="12341"/>
                </a:lnTo>
                <a:lnTo>
                  <a:pt x="8464509" y="6877457"/>
                </a:lnTo>
                <a:lnTo>
                  <a:pt x="0" y="6877457"/>
                </a:lnTo>
                <a:lnTo>
                  <a:pt x="4040810" y="0"/>
                </a:lnTo>
                <a:close/>
              </a:path>
            </a:pathLst>
          </a:custGeom>
          <a:solidFill>
            <a:schemeClr val="accent4"/>
          </a:solidFill>
        </p:spPr>
        <p:txBody>
          <a:bodyPr wrap="square">
            <a:noAutofit/>
          </a:bodyPr>
          <a:lstStyle/>
          <a:p>
            <a:r>
              <a:rPr lang="en-US"/>
              <a:t>Click icon to add picture</a:t>
            </a:r>
            <a:endParaRPr lang="en-US" dirty="0"/>
          </a:p>
        </p:txBody>
      </p:sp>
      <p:sp>
        <p:nvSpPr>
          <p:cNvPr id="14" name="Triangle 13">
            <a:extLst>
              <a:ext uri="{FF2B5EF4-FFF2-40B4-BE49-F238E27FC236}">
                <a16:creationId xmlns:a16="http://schemas.microsoft.com/office/drawing/2014/main" id="{6A021AF7-4044-A644-8DB8-495F263390D0}"/>
              </a:ext>
            </a:extLst>
          </p:cNvPr>
          <p:cNvSpPr/>
          <p:nvPr userDrawn="1"/>
        </p:nvSpPr>
        <p:spPr>
          <a:xfrm rot="10800000">
            <a:off x="4933721" y="267867"/>
            <a:ext cx="3031755" cy="303175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riangle 14">
            <a:extLst>
              <a:ext uri="{FF2B5EF4-FFF2-40B4-BE49-F238E27FC236}">
                <a16:creationId xmlns:a16="http://schemas.microsoft.com/office/drawing/2014/main" id="{D2DFDB14-A8D5-F944-A91C-960A5C2F22AF}"/>
              </a:ext>
            </a:extLst>
          </p:cNvPr>
          <p:cNvSpPr/>
          <p:nvPr userDrawn="1"/>
        </p:nvSpPr>
        <p:spPr>
          <a:xfrm>
            <a:off x="-22175" y="5596959"/>
            <a:ext cx="1261040" cy="1261040"/>
          </a:xfrm>
          <a:prstGeom prst="triangle">
            <a:avLst/>
          </a:prstGeom>
          <a:pattFill prst="lgGrid">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riangle 15">
            <a:extLst>
              <a:ext uri="{FF2B5EF4-FFF2-40B4-BE49-F238E27FC236}">
                <a16:creationId xmlns:a16="http://schemas.microsoft.com/office/drawing/2014/main" id="{B7735FBC-8FBF-9947-B380-14D44D2206B1}"/>
              </a:ext>
            </a:extLst>
          </p:cNvPr>
          <p:cNvSpPr/>
          <p:nvPr userDrawn="1"/>
        </p:nvSpPr>
        <p:spPr>
          <a:xfrm rot="10800000">
            <a:off x="184302" y="236698"/>
            <a:ext cx="519337" cy="519337"/>
          </a:xfrm>
          <a:prstGeom prst="triangle">
            <a:avLst/>
          </a:prstGeom>
          <a:pattFill prst="dkVert">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iangle 16">
            <a:extLst>
              <a:ext uri="{FF2B5EF4-FFF2-40B4-BE49-F238E27FC236}">
                <a16:creationId xmlns:a16="http://schemas.microsoft.com/office/drawing/2014/main" id="{17B7C303-8734-B141-AF0D-2945DA349FBD}"/>
              </a:ext>
            </a:extLst>
          </p:cNvPr>
          <p:cNvSpPr/>
          <p:nvPr userDrawn="1"/>
        </p:nvSpPr>
        <p:spPr>
          <a:xfrm>
            <a:off x="4414384" y="5795386"/>
            <a:ext cx="519337" cy="519337"/>
          </a:xfrm>
          <a:prstGeom prst="triangle">
            <a:avLst/>
          </a:prstGeom>
          <a:pattFill prst="wdUpDiag">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iangle 17">
            <a:extLst>
              <a:ext uri="{FF2B5EF4-FFF2-40B4-BE49-F238E27FC236}">
                <a16:creationId xmlns:a16="http://schemas.microsoft.com/office/drawing/2014/main" id="{67914AE0-93F2-8346-B885-5734D2B694B2}"/>
              </a:ext>
            </a:extLst>
          </p:cNvPr>
          <p:cNvSpPr/>
          <p:nvPr userDrawn="1"/>
        </p:nvSpPr>
        <p:spPr>
          <a:xfrm rot="5400000">
            <a:off x="-48606" y="3035784"/>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43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Horizontal ">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FFCAC17-2511-3D4F-A318-B241447A2C02}"/>
              </a:ext>
            </a:extLst>
          </p:cNvPr>
          <p:cNvSpPr/>
          <p:nvPr userDrawn="1"/>
        </p:nvSpPr>
        <p:spPr>
          <a:xfrm>
            <a:off x="413825" y="2941613"/>
            <a:ext cx="11364350" cy="3432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C13F5538-7999-A74B-BCB7-A96C8DBCCD06}"/>
              </a:ext>
            </a:extLst>
          </p:cNvPr>
          <p:cNvSpPr>
            <a:spLocks noGrp="1"/>
          </p:cNvSpPr>
          <p:nvPr>
            <p:ph idx="1"/>
          </p:nvPr>
        </p:nvSpPr>
        <p:spPr>
          <a:xfrm>
            <a:off x="932329" y="4280546"/>
            <a:ext cx="10452848" cy="1791071"/>
          </a:xfrm>
        </p:spPr>
        <p:txBody>
          <a:bodyPr/>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6">
            <a:extLst>
              <a:ext uri="{FF2B5EF4-FFF2-40B4-BE49-F238E27FC236}">
                <a16:creationId xmlns:a16="http://schemas.microsoft.com/office/drawing/2014/main" id="{DE5056B4-56A3-6E40-92E1-FA33B5C8F807}"/>
              </a:ext>
            </a:extLst>
          </p:cNvPr>
          <p:cNvSpPr>
            <a:spLocks noGrp="1"/>
          </p:cNvSpPr>
          <p:nvPr>
            <p:ph type="dt" sz="half" idx="10"/>
          </p:nvPr>
        </p:nvSpPr>
        <p:spPr>
          <a:xfrm>
            <a:off x="8218426" y="6446838"/>
            <a:ext cx="2584850" cy="365125"/>
          </a:xfrm>
        </p:spPr>
        <p:txBody>
          <a:bodyPr/>
          <a:lstStyle/>
          <a:p>
            <a:fld id="{4BE1D723-8F53-4F53-90B0-1982A396982E}" type="datetime1">
              <a:rPr lang="en-US" smtClean="0"/>
              <a:t>3/2/2025</a:t>
            </a:fld>
            <a:endParaRPr lang="en-US" dirty="0"/>
          </a:p>
        </p:txBody>
      </p:sp>
      <p:sp>
        <p:nvSpPr>
          <p:cNvPr id="17" name="Footer Placeholder 7">
            <a:extLst>
              <a:ext uri="{FF2B5EF4-FFF2-40B4-BE49-F238E27FC236}">
                <a16:creationId xmlns:a16="http://schemas.microsoft.com/office/drawing/2014/main" id="{A47DE6D7-793F-C846-8A00-3061847B66B0}"/>
              </a:ext>
            </a:extLst>
          </p:cNvPr>
          <p:cNvSpPr>
            <a:spLocks noGrp="1"/>
          </p:cNvSpPr>
          <p:nvPr>
            <p:ph type="ftr" sz="quarter" idx="11"/>
          </p:nvPr>
        </p:nvSpPr>
        <p:spPr>
          <a:xfrm>
            <a:off x="1097279" y="6446838"/>
            <a:ext cx="6818262" cy="365125"/>
          </a:xfrm>
        </p:spPr>
        <p:txBody>
          <a:bodyPr/>
          <a:lstStyle/>
          <a:p>
            <a:endParaRPr lang="en-US" dirty="0"/>
          </a:p>
        </p:txBody>
      </p:sp>
      <p:sp>
        <p:nvSpPr>
          <p:cNvPr id="18" name="Slide Number Placeholder 8">
            <a:extLst>
              <a:ext uri="{FF2B5EF4-FFF2-40B4-BE49-F238E27FC236}">
                <a16:creationId xmlns:a16="http://schemas.microsoft.com/office/drawing/2014/main" id="{B4C61174-2D39-E640-8A16-DCE655544212}"/>
              </a:ext>
            </a:extLst>
          </p:cNvPr>
          <p:cNvSpPr>
            <a:spLocks noGrp="1"/>
          </p:cNvSpPr>
          <p:nvPr>
            <p:ph type="sldNum" sz="quarter" idx="12"/>
          </p:nvPr>
        </p:nvSpPr>
        <p:spPr>
          <a:xfrm>
            <a:off x="10993582" y="6446838"/>
            <a:ext cx="780010" cy="365125"/>
          </a:xfrm>
        </p:spPr>
        <p:txBody>
          <a:bodyPr/>
          <a:lstStyle/>
          <a:p>
            <a:fld id="{3A98EE3D-8CD1-4C3F-BD1C-C98C9596463C}" type="slidenum">
              <a:rPr lang="en-US" smtClean="0"/>
              <a:t>‹#›</a:t>
            </a:fld>
            <a:endParaRPr lang="en-US" dirty="0"/>
          </a:p>
        </p:txBody>
      </p:sp>
      <p:sp>
        <p:nvSpPr>
          <p:cNvPr id="19" name="Title 9">
            <a:extLst>
              <a:ext uri="{FF2B5EF4-FFF2-40B4-BE49-F238E27FC236}">
                <a16:creationId xmlns:a16="http://schemas.microsoft.com/office/drawing/2014/main" id="{13596EE0-A679-3B49-BA9A-D5C79B0C8381}"/>
              </a:ext>
            </a:extLst>
          </p:cNvPr>
          <p:cNvSpPr>
            <a:spLocks noGrp="1"/>
          </p:cNvSpPr>
          <p:nvPr>
            <p:ph type="title"/>
          </p:nvPr>
        </p:nvSpPr>
        <p:spPr>
          <a:xfrm>
            <a:off x="932329" y="3143154"/>
            <a:ext cx="10452849" cy="910492"/>
          </a:xfrm>
        </p:spPr>
        <p:txBody>
          <a:bodyPr anchor="ctr"/>
          <a:lstStyle>
            <a:lvl1pPr algn="l">
              <a:defRPr>
                <a:solidFill>
                  <a:schemeClr val="bg1"/>
                </a:solidFill>
              </a:defRPr>
            </a:lvl1pPr>
          </a:lstStyle>
          <a:p>
            <a:r>
              <a:rPr lang="en-US"/>
              <a:t>Click to edit Master title style</a:t>
            </a:r>
            <a:endParaRPr lang="en-US" dirty="0"/>
          </a:p>
        </p:txBody>
      </p:sp>
      <p:sp>
        <p:nvSpPr>
          <p:cNvPr id="20" name="Triangle 19">
            <a:extLst>
              <a:ext uri="{FF2B5EF4-FFF2-40B4-BE49-F238E27FC236}">
                <a16:creationId xmlns:a16="http://schemas.microsoft.com/office/drawing/2014/main" id="{3E931B03-E301-6D48-8377-B08DA6C95F0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riangle 20">
            <a:extLst>
              <a:ext uri="{FF2B5EF4-FFF2-40B4-BE49-F238E27FC236}">
                <a16:creationId xmlns:a16="http://schemas.microsoft.com/office/drawing/2014/main" id="{249401AC-F116-8B4C-A1A0-CF88B63E549B}"/>
              </a:ext>
            </a:extLst>
          </p:cNvPr>
          <p:cNvSpPr/>
          <p:nvPr userDrawn="1"/>
        </p:nvSpPr>
        <p:spPr>
          <a:xfrm rot="5400000">
            <a:off x="-48606" y="333456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a:extLst>
              <a:ext uri="{FF2B5EF4-FFF2-40B4-BE49-F238E27FC236}">
                <a16:creationId xmlns:a16="http://schemas.microsoft.com/office/drawing/2014/main" id="{8A3226FF-244B-B540-ABAC-5C0E3DE3103C}"/>
              </a:ext>
            </a:extLst>
          </p:cNvPr>
          <p:cNvSpPr>
            <a:spLocks noGrp="1"/>
          </p:cNvSpPr>
          <p:nvPr>
            <p:ph type="pic" sz="quarter" idx="13"/>
          </p:nvPr>
        </p:nvSpPr>
        <p:spPr>
          <a:xfrm>
            <a:off x="413824" y="483782"/>
            <a:ext cx="11365992" cy="2457856"/>
          </a:xfrm>
          <a:solidFill>
            <a:schemeClr val="accent1"/>
          </a:solidFill>
        </p:spPr>
        <p:txBody>
          <a:bodyPr/>
          <a:lstStyle/>
          <a:p>
            <a:r>
              <a:rPr lang="en-US"/>
              <a:t>Click icon to add picture</a:t>
            </a:r>
            <a:endParaRPr lang="en-US" dirty="0"/>
          </a:p>
        </p:txBody>
      </p:sp>
    </p:spTree>
    <p:extLst>
      <p:ext uri="{BB962C8B-B14F-4D97-AF65-F5344CB8AC3E}">
        <p14:creationId xmlns:p14="http://schemas.microsoft.com/office/powerpoint/2010/main" val="1306132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932329" y="2031121"/>
            <a:ext cx="4534616" cy="3933150"/>
          </a:xfrm>
        </p:spPr>
        <p:txBody>
          <a:bodyPr/>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a:xfrm>
            <a:off x="1097279" y="6446838"/>
            <a:ext cx="6818262" cy="365125"/>
          </a:xfrm>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30" y="893729"/>
            <a:ext cx="4534616" cy="910492"/>
          </a:xfrm>
        </p:spPr>
        <p:txBody>
          <a:bodyPr anchor="ctr"/>
          <a:lstStyle>
            <a:lvl1pPr algn="l">
              <a:defRPr>
                <a:solidFill>
                  <a:schemeClr val="bg1"/>
                </a:solidFill>
              </a:defRPr>
            </a:lvl1pPr>
          </a:lstStyle>
          <a:p>
            <a:r>
              <a:rPr lang="en-US"/>
              <a:t>Click to edit Master title style</a:t>
            </a:r>
            <a:endParaRPr lang="en-US" dirty="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rgbClr val="C5A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a:extLst>
              <a:ext uri="{FF2B5EF4-FFF2-40B4-BE49-F238E27FC236}">
                <a16:creationId xmlns:a16="http://schemas.microsoft.com/office/drawing/2014/main" id="{F5D5DA7E-149B-BB4E-918D-C5FF23087FF1}"/>
              </a:ext>
            </a:extLst>
          </p:cNvPr>
          <p:cNvSpPr>
            <a:spLocks noGrp="1"/>
          </p:cNvSpPr>
          <p:nvPr>
            <p:ph type="pic" sz="quarter" idx="13"/>
          </p:nvPr>
        </p:nvSpPr>
        <p:spPr>
          <a:xfrm>
            <a:off x="3727491" y="0"/>
            <a:ext cx="8464509" cy="6858000"/>
          </a:xfrm>
          <a:custGeom>
            <a:avLst/>
            <a:gdLst>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3440072 w 8464509"/>
              <a:gd name="connsiteY6" fmla="*/ 6839148 h 6858000"/>
              <a:gd name="connsiteX7" fmla="*/ 0 w 8464509"/>
              <a:gd name="connsiteY7" fmla="*/ 685800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0 w 8464509"/>
              <a:gd name="connsiteY6" fmla="*/ 6858000 h 6858000"/>
              <a:gd name="connsiteX7" fmla="*/ 3426278 w 8464509"/>
              <a:gd name="connsiteY7" fmla="*/ 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426278 w 846450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4509" h="6858000">
                <a:moveTo>
                  <a:pt x="3426278" y="0"/>
                </a:moveTo>
                <a:lnTo>
                  <a:pt x="3440072" y="37000"/>
                </a:lnTo>
                <a:lnTo>
                  <a:pt x="3440072" y="0"/>
                </a:lnTo>
                <a:lnTo>
                  <a:pt x="8464509" y="0"/>
                </a:lnTo>
                <a:lnTo>
                  <a:pt x="8464509" y="6858000"/>
                </a:lnTo>
                <a:lnTo>
                  <a:pt x="0" y="6858000"/>
                </a:lnTo>
                <a:lnTo>
                  <a:pt x="3426278" y="0"/>
                </a:lnTo>
                <a:close/>
              </a:path>
            </a:pathLst>
          </a:custGeom>
          <a:solidFill>
            <a:schemeClr val="accent4"/>
          </a:solidFill>
        </p:spPr>
        <p:txBody>
          <a:bodyPr wrap="square">
            <a:noAutofit/>
          </a:bodyPr>
          <a:lstStyle/>
          <a:p>
            <a:r>
              <a:rPr lang="en-US"/>
              <a:t>Click icon to add picture</a:t>
            </a:r>
            <a:endParaRPr lang="en-US" dirty="0"/>
          </a:p>
        </p:txBody>
      </p:sp>
      <p:sp>
        <p:nvSpPr>
          <p:cNvPr id="19" name="Triangle 18">
            <a:extLst>
              <a:ext uri="{FF2B5EF4-FFF2-40B4-BE49-F238E27FC236}">
                <a16:creationId xmlns:a16="http://schemas.microsoft.com/office/drawing/2014/main" id="{BEBB0DCE-DD71-FF40-B471-A617514321E6}"/>
              </a:ext>
            </a:extLst>
          </p:cNvPr>
          <p:cNvSpPr/>
          <p:nvPr userDrawn="1"/>
        </p:nvSpPr>
        <p:spPr>
          <a:xfrm rot="10800000">
            <a:off x="5869115" y="4530"/>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3111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_Blac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932329" y="2031121"/>
            <a:ext cx="10452848" cy="3933150"/>
          </a:xfrm>
        </p:spPr>
        <p:txBody>
          <a:bodyPr/>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29" y="893729"/>
            <a:ext cx="10452849" cy="910492"/>
          </a:xfrm>
        </p:spPr>
        <p:txBody>
          <a:bodyPr anchor="ctr"/>
          <a:lstStyle>
            <a:lvl1pPr algn="l">
              <a:defRPr>
                <a:solidFill>
                  <a:schemeClr val="bg1"/>
                </a:solidFill>
              </a:defRPr>
            </a:lvl1pPr>
          </a:lstStyle>
          <a:p>
            <a:r>
              <a:rPr lang="en-US"/>
              <a:t>Click to edit Master title style</a:t>
            </a:r>
            <a:endParaRPr lang="en-US" dirty="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8"/>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1432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Blac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29" y="893729"/>
            <a:ext cx="10452849" cy="910492"/>
          </a:xfrm>
        </p:spPr>
        <p:txBody>
          <a:bodyPr anchor="ctr"/>
          <a:lstStyle>
            <a:lvl1pPr algn="l">
              <a:defRPr>
                <a:solidFill>
                  <a:schemeClr val="bg1"/>
                </a:solidFill>
              </a:defRPr>
            </a:lvl1pPr>
          </a:lstStyle>
          <a:p>
            <a:r>
              <a:rPr lang="en-US"/>
              <a:t>Click to edit Master title style</a:t>
            </a:r>
            <a:endParaRPr lang="en-US" dirty="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8"/>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9771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Whit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913F7CD6-7F0D-1C4F-AE97-8E76514EED57}"/>
              </a:ext>
            </a:extLst>
          </p:cNvPr>
          <p:cNvSpPr>
            <a:spLocks noGrp="1"/>
          </p:cNvSpPr>
          <p:nvPr>
            <p:ph idx="1"/>
          </p:nvPr>
        </p:nvSpPr>
        <p:spPr>
          <a:xfrm>
            <a:off x="932329" y="2031121"/>
            <a:ext cx="10452848" cy="3933150"/>
          </a:xfrm>
        </p:spPr>
        <p:txBody>
          <a:bodyPr/>
          <a:lstStyle>
            <a:lvl1pPr marL="342900" indent="-342900">
              <a:buClr>
                <a:schemeClr val="accent1"/>
              </a:buClr>
              <a:buFont typeface="Arial" panose="020B0604020202020204" pitchFamily="34" charset="0"/>
              <a:buChar char="•"/>
              <a:defRPr>
                <a:solidFill>
                  <a:schemeClr val="tx1"/>
                </a:solidFill>
              </a:defRPr>
            </a:lvl1pPr>
            <a:lvl2pPr marL="486918" indent="-285750">
              <a:buClr>
                <a:schemeClr val="accent1"/>
              </a:buClr>
              <a:buFont typeface="Arial" panose="020B0604020202020204" pitchFamily="34" charset="0"/>
              <a:buChar char="•"/>
              <a:defRPr>
                <a:solidFill>
                  <a:schemeClr val="tx1"/>
                </a:solidFill>
              </a:defRPr>
            </a:lvl2pPr>
            <a:lvl3pPr marL="669798" indent="-285750">
              <a:buClr>
                <a:schemeClr val="accent1"/>
              </a:buClr>
              <a:buFont typeface="Arial" panose="020B0604020202020204" pitchFamily="34" charset="0"/>
              <a:buChar char="•"/>
              <a:defRPr>
                <a:solidFill>
                  <a:schemeClr val="tx1"/>
                </a:solidFill>
              </a:defRPr>
            </a:lvl3pPr>
            <a:lvl4pPr marL="852678" indent="-285750">
              <a:buClr>
                <a:schemeClr val="accent1"/>
              </a:buClr>
              <a:buFont typeface="Arial" panose="020B0604020202020204" pitchFamily="34" charset="0"/>
              <a:buChar char="•"/>
              <a:defRPr>
                <a:solidFill>
                  <a:schemeClr val="tx1"/>
                </a:solidFill>
              </a:defRPr>
            </a:lvl4pPr>
            <a:lvl5pPr marL="1035558" indent="-285750">
              <a:buClr>
                <a:schemeClr val="accent1"/>
              </a:buClr>
              <a:buFont typeface="Arial" panose="020B0604020202020204" pitchFamily="34" charset="0"/>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9">
            <a:extLst>
              <a:ext uri="{FF2B5EF4-FFF2-40B4-BE49-F238E27FC236}">
                <a16:creationId xmlns:a16="http://schemas.microsoft.com/office/drawing/2014/main" id="{FC3934F6-C727-0048-AD31-76E16E779680}"/>
              </a:ext>
            </a:extLst>
          </p:cNvPr>
          <p:cNvSpPr>
            <a:spLocks noGrp="1"/>
          </p:cNvSpPr>
          <p:nvPr>
            <p:ph type="title"/>
          </p:nvPr>
        </p:nvSpPr>
        <p:spPr>
          <a:xfrm>
            <a:off x="932329" y="893729"/>
            <a:ext cx="10452849" cy="910492"/>
          </a:xfrm>
        </p:spPr>
        <p:txBody>
          <a:bodyPr anchor="ctr"/>
          <a:lstStyle>
            <a:lvl1pPr algn="l">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724903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_Whit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9">
            <a:extLst>
              <a:ext uri="{FF2B5EF4-FFF2-40B4-BE49-F238E27FC236}">
                <a16:creationId xmlns:a16="http://schemas.microsoft.com/office/drawing/2014/main" id="{FC3934F6-C727-0048-AD31-76E16E779680}"/>
              </a:ext>
            </a:extLst>
          </p:cNvPr>
          <p:cNvSpPr>
            <a:spLocks noGrp="1"/>
          </p:cNvSpPr>
          <p:nvPr>
            <p:ph type="title"/>
          </p:nvPr>
        </p:nvSpPr>
        <p:spPr>
          <a:xfrm>
            <a:off x="932329" y="893729"/>
            <a:ext cx="10452849" cy="910492"/>
          </a:xfrm>
        </p:spPr>
        <p:txBody>
          <a:bodyPr anchor="ctr"/>
          <a:lstStyle>
            <a:lvl1pPr algn="l">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342731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tx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98B14A3-A5A4-2F4A-95D8-651E4818BB24}"/>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riangle 25">
            <a:extLst>
              <a:ext uri="{FF2B5EF4-FFF2-40B4-BE49-F238E27FC236}">
                <a16:creationId xmlns:a16="http://schemas.microsoft.com/office/drawing/2014/main" id="{FA21A50F-6662-5046-B75A-1261DC14ABF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FDC47F2-EE1F-4644-989A-72996AC94A96}"/>
              </a:ext>
            </a:extLst>
          </p:cNvPr>
          <p:cNvGrpSpPr/>
          <p:nvPr userDrawn="1"/>
        </p:nvGrpSpPr>
        <p:grpSpPr>
          <a:xfrm>
            <a:off x="401408" y="1983214"/>
            <a:ext cx="5127171" cy="979022"/>
            <a:chOff x="417597" y="1992086"/>
            <a:chExt cx="5127171" cy="979022"/>
          </a:xfrm>
        </p:grpSpPr>
        <p:sp>
          <p:nvSpPr>
            <p:cNvPr id="14" name="Rectangle 13">
              <a:extLst>
                <a:ext uri="{FF2B5EF4-FFF2-40B4-BE49-F238E27FC236}">
                  <a16:creationId xmlns:a16="http://schemas.microsoft.com/office/drawing/2014/main" id="{386ED203-5311-5B45-870D-8D058E718B91}"/>
                </a:ext>
              </a:extLst>
            </p:cNvPr>
            <p:cNvSpPr/>
            <p:nvPr/>
          </p:nvSpPr>
          <p:spPr>
            <a:xfrm>
              <a:off x="417597" y="1992086"/>
              <a:ext cx="5127171" cy="7047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5" name="Triangle 14">
              <a:extLst>
                <a:ext uri="{FF2B5EF4-FFF2-40B4-BE49-F238E27FC236}">
                  <a16:creationId xmlns:a16="http://schemas.microsoft.com/office/drawing/2014/main" id="{DE2C0F56-426C-5F4D-AAFD-DF53CA60DB1F}"/>
                </a:ext>
              </a:extLst>
            </p:cNvPr>
            <p:cNvSpPr>
              <a:spLocks noChangeAspect="1"/>
            </p:cNvSpPr>
            <p:nvPr/>
          </p:nvSpPr>
          <p:spPr>
            <a:xfrm rot="10800000">
              <a:off x="2821824" y="2696788"/>
              <a:ext cx="318212" cy="27432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3" name="Text Placeholder 2"/>
          <p:cNvSpPr>
            <a:spLocks noGrp="1"/>
          </p:cNvSpPr>
          <p:nvPr>
            <p:ph type="body" idx="1"/>
          </p:nvPr>
        </p:nvSpPr>
        <p:spPr>
          <a:xfrm>
            <a:off x="645125" y="1984781"/>
            <a:ext cx="4639736" cy="703135"/>
          </a:xfrm>
        </p:spPr>
        <p:txBody>
          <a:bodyPr lIns="91440" rIns="91440" anchor="ctr">
            <a:normAutofit/>
          </a:bodyPr>
          <a:lstStyle>
            <a:lvl1pPr marL="0" indent="0" algn="ctr">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45125" y="3154858"/>
            <a:ext cx="4639736" cy="2870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3/2/2025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a:xfrm>
            <a:off x="1097279" y="6446838"/>
            <a:ext cx="6818262" cy="365125"/>
          </a:xfrm>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grpSp>
        <p:nvGrpSpPr>
          <p:cNvPr id="19" name="Group 18">
            <a:extLst>
              <a:ext uri="{FF2B5EF4-FFF2-40B4-BE49-F238E27FC236}">
                <a16:creationId xmlns:a16="http://schemas.microsoft.com/office/drawing/2014/main" id="{0EC9B82D-42A0-2549-AF1A-BB955578D14E}"/>
              </a:ext>
            </a:extLst>
          </p:cNvPr>
          <p:cNvGrpSpPr/>
          <p:nvPr userDrawn="1"/>
        </p:nvGrpSpPr>
        <p:grpSpPr>
          <a:xfrm>
            <a:off x="6663674" y="1983214"/>
            <a:ext cx="5127171" cy="979022"/>
            <a:chOff x="417597" y="1992086"/>
            <a:chExt cx="5127171" cy="979022"/>
          </a:xfrm>
        </p:grpSpPr>
        <p:sp>
          <p:nvSpPr>
            <p:cNvPr id="20" name="Rectangle 19">
              <a:extLst>
                <a:ext uri="{FF2B5EF4-FFF2-40B4-BE49-F238E27FC236}">
                  <a16:creationId xmlns:a16="http://schemas.microsoft.com/office/drawing/2014/main" id="{6F986011-7709-A448-BC93-37507571BAF8}"/>
                </a:ext>
              </a:extLst>
            </p:cNvPr>
            <p:cNvSpPr/>
            <p:nvPr/>
          </p:nvSpPr>
          <p:spPr>
            <a:xfrm>
              <a:off x="417597" y="1992086"/>
              <a:ext cx="5127171" cy="7047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Triangle 20">
              <a:extLst>
                <a:ext uri="{FF2B5EF4-FFF2-40B4-BE49-F238E27FC236}">
                  <a16:creationId xmlns:a16="http://schemas.microsoft.com/office/drawing/2014/main" id="{97EFE62B-D2C4-6147-8593-BDB17D7FB781}"/>
                </a:ext>
              </a:extLst>
            </p:cNvPr>
            <p:cNvSpPr>
              <a:spLocks noChangeAspect="1"/>
            </p:cNvSpPr>
            <p:nvPr/>
          </p:nvSpPr>
          <p:spPr>
            <a:xfrm rot="10800000">
              <a:off x="2822076" y="2696788"/>
              <a:ext cx="318212" cy="27432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22" name="Text Placeholder 2">
            <a:extLst>
              <a:ext uri="{FF2B5EF4-FFF2-40B4-BE49-F238E27FC236}">
                <a16:creationId xmlns:a16="http://schemas.microsoft.com/office/drawing/2014/main" id="{A343E295-0EB5-2B45-8B07-FB33A0D549D9}"/>
              </a:ext>
            </a:extLst>
          </p:cNvPr>
          <p:cNvSpPr>
            <a:spLocks noGrp="1"/>
          </p:cNvSpPr>
          <p:nvPr>
            <p:ph type="body" idx="13"/>
          </p:nvPr>
        </p:nvSpPr>
        <p:spPr>
          <a:xfrm>
            <a:off x="6907391" y="1984781"/>
            <a:ext cx="4639736" cy="703135"/>
          </a:xfrm>
        </p:spPr>
        <p:txBody>
          <a:bodyPr lIns="91440" rIns="91440" anchor="ctr">
            <a:normAutofit/>
          </a:bodyPr>
          <a:lstStyle>
            <a:lvl1pPr marL="0" indent="0" algn="ctr">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a:extLst>
              <a:ext uri="{FF2B5EF4-FFF2-40B4-BE49-F238E27FC236}">
                <a16:creationId xmlns:a16="http://schemas.microsoft.com/office/drawing/2014/main" id="{86411A82-4B2C-2345-940D-003FAE95661B}"/>
              </a:ext>
            </a:extLst>
          </p:cNvPr>
          <p:cNvSpPr>
            <a:spLocks noGrp="1"/>
          </p:cNvSpPr>
          <p:nvPr>
            <p:ph sz="half" idx="14"/>
          </p:nvPr>
        </p:nvSpPr>
        <p:spPr>
          <a:xfrm>
            <a:off x="6907391" y="3154858"/>
            <a:ext cx="4639736" cy="2870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E81638DF-1560-0147-9FCE-648610243627}"/>
              </a:ext>
            </a:extLst>
          </p:cNvPr>
          <p:cNvCxnSpPr/>
          <p:nvPr userDrawn="1"/>
        </p:nvCxnSpPr>
        <p:spPr>
          <a:xfrm>
            <a:off x="6096000" y="2055833"/>
            <a:ext cx="0" cy="381326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7" name="Title 9">
            <a:extLst>
              <a:ext uri="{FF2B5EF4-FFF2-40B4-BE49-F238E27FC236}">
                <a16:creationId xmlns:a16="http://schemas.microsoft.com/office/drawing/2014/main" id="{6500C466-2C7C-0F41-ADF8-F36158F8BCB7}"/>
              </a:ext>
            </a:extLst>
          </p:cNvPr>
          <p:cNvSpPr>
            <a:spLocks noGrp="1"/>
          </p:cNvSpPr>
          <p:nvPr>
            <p:ph type="title"/>
          </p:nvPr>
        </p:nvSpPr>
        <p:spPr>
          <a:xfrm>
            <a:off x="932330" y="893729"/>
            <a:ext cx="10205573" cy="910492"/>
          </a:xfrm>
        </p:spPr>
        <p:txBody>
          <a:bodyPr anchor="ctr"/>
          <a:lstStyle>
            <a:lvl1pPr algn="l">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36502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4">
            <a:extLst>
              <a:ext uri="{FF2B5EF4-FFF2-40B4-BE49-F238E27FC236}">
                <a16:creationId xmlns:a16="http://schemas.microsoft.com/office/drawing/2014/main" id="{95E5791F-3F71-BF44-BA4E-0B7D386184DC}"/>
              </a:ext>
            </a:extLst>
          </p:cNvPr>
          <p:cNvSpPr/>
          <p:nvPr userDrawn="1"/>
        </p:nvSpPr>
        <p:spPr>
          <a:xfrm>
            <a:off x="0" y="467833"/>
            <a:ext cx="11729822"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19AE2E01-52D8-994A-80AC-622260011952}"/>
              </a:ext>
            </a:extLst>
          </p:cNvPr>
          <p:cNvSpPr/>
          <p:nvPr userDrawn="1"/>
        </p:nvSpPr>
        <p:spPr>
          <a:xfrm>
            <a:off x="1915754" y="3684257"/>
            <a:ext cx="3112470" cy="3112470"/>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iangle 7">
            <a:extLst>
              <a:ext uri="{FF2B5EF4-FFF2-40B4-BE49-F238E27FC236}">
                <a16:creationId xmlns:a16="http://schemas.microsoft.com/office/drawing/2014/main" id="{B8F16C36-FC88-9044-8303-4AAB2C148BA5}"/>
              </a:ext>
            </a:extLst>
          </p:cNvPr>
          <p:cNvSpPr/>
          <p:nvPr userDrawn="1"/>
        </p:nvSpPr>
        <p:spPr>
          <a:xfrm>
            <a:off x="4668946" y="522786"/>
            <a:ext cx="718556" cy="718556"/>
          </a:xfrm>
          <a:prstGeom prst="triangle">
            <a:avLst/>
          </a:prstGeom>
          <a:pattFill prst="dkHorz">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14">
            <a:extLst>
              <a:ext uri="{FF2B5EF4-FFF2-40B4-BE49-F238E27FC236}">
                <a16:creationId xmlns:a16="http://schemas.microsoft.com/office/drawing/2014/main" id="{7DA0D001-BFE9-164E-A088-53FE53ABF519}"/>
              </a:ext>
            </a:extLst>
          </p:cNvPr>
          <p:cNvSpPr>
            <a:spLocks noGrp="1"/>
          </p:cNvSpPr>
          <p:nvPr>
            <p:ph type="pic" sz="quarter" idx="13"/>
          </p:nvPr>
        </p:nvSpPr>
        <p:spPr>
          <a:xfrm>
            <a:off x="-1" y="0"/>
            <a:ext cx="5123378" cy="6864485"/>
          </a:xfrm>
          <a:custGeom>
            <a:avLst/>
            <a:gdLst>
              <a:gd name="connsiteX0" fmla="*/ 1602021 w 6096000"/>
              <a:gd name="connsiteY0" fmla="*/ 0 h 6858000"/>
              <a:gd name="connsiteX1" fmla="*/ 6096000 w 6096000"/>
              <a:gd name="connsiteY1" fmla="*/ 0 h 6858000"/>
              <a:gd name="connsiteX2" fmla="*/ 1612869 w 6096000"/>
              <a:gd name="connsiteY2" fmla="*/ 6841445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58000"/>
              <a:gd name="connsiteX1" fmla="*/ 6096000 w 6096000"/>
              <a:gd name="connsiteY1" fmla="*/ 0 h 6858000"/>
              <a:gd name="connsiteX2" fmla="*/ 2014112 w 6096000"/>
              <a:gd name="connsiteY2" fmla="*/ 6857657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64485"/>
              <a:gd name="connsiteX1" fmla="*/ 6096000 w 6096000"/>
              <a:gd name="connsiteY1" fmla="*/ 0 h 6864485"/>
              <a:gd name="connsiteX2" fmla="*/ 2014112 w 6096000"/>
              <a:gd name="connsiteY2" fmla="*/ 6857657 h 6864485"/>
              <a:gd name="connsiteX3" fmla="*/ 2033403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 name="connsiteX0" fmla="*/ 1602021 w 6096000"/>
              <a:gd name="connsiteY0" fmla="*/ 0 h 6864485"/>
              <a:gd name="connsiteX1" fmla="*/ 6096000 w 6096000"/>
              <a:gd name="connsiteY1" fmla="*/ 0 h 6864485"/>
              <a:gd name="connsiteX2" fmla="*/ 2014112 w 6096000"/>
              <a:gd name="connsiteY2" fmla="*/ 6857657 h 6864485"/>
              <a:gd name="connsiteX3" fmla="*/ 2002538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4485">
                <a:moveTo>
                  <a:pt x="1602021" y="0"/>
                </a:moveTo>
                <a:lnTo>
                  <a:pt x="6096000" y="0"/>
                </a:lnTo>
                <a:lnTo>
                  <a:pt x="2014112" y="6857657"/>
                </a:lnTo>
                <a:lnTo>
                  <a:pt x="2002538" y="6864485"/>
                </a:lnTo>
                <a:lnTo>
                  <a:pt x="0" y="6858000"/>
                </a:lnTo>
                <a:lnTo>
                  <a:pt x="0" y="0"/>
                </a:lnTo>
                <a:lnTo>
                  <a:pt x="1602021" y="0"/>
                </a:lnTo>
                <a:close/>
              </a:path>
            </a:pathLst>
          </a:custGeom>
          <a:solidFill>
            <a:schemeClr val="accent1"/>
          </a:solidFill>
        </p:spPr>
        <p:txBody>
          <a:bodyPr wrap="square">
            <a:noAutofit/>
          </a:bodyPr>
          <a:lstStyle/>
          <a:p>
            <a:r>
              <a:rPr lang="en-US"/>
              <a:t>Click icon to add picture</a:t>
            </a:r>
            <a:endParaRPr lang="en-US" dirty="0"/>
          </a:p>
        </p:txBody>
      </p:sp>
      <p:sp>
        <p:nvSpPr>
          <p:cNvPr id="16" name="Title 1">
            <a:extLst>
              <a:ext uri="{FF2B5EF4-FFF2-40B4-BE49-F238E27FC236}">
                <a16:creationId xmlns:a16="http://schemas.microsoft.com/office/drawing/2014/main" id="{810C3D4C-012F-184D-B7D5-E89B7B9A726E}"/>
              </a:ext>
            </a:extLst>
          </p:cNvPr>
          <p:cNvSpPr>
            <a:spLocks noGrp="1"/>
          </p:cNvSpPr>
          <p:nvPr>
            <p:ph type="title" hasCustomPrompt="1"/>
          </p:nvPr>
        </p:nvSpPr>
        <p:spPr>
          <a:xfrm>
            <a:off x="4506410" y="2679259"/>
            <a:ext cx="2988860" cy="1395208"/>
          </a:xfrm>
        </p:spPr>
        <p:txBody>
          <a:bodyPr lIns="0" anchor="ctr">
            <a:normAutofit/>
          </a:bodyPr>
          <a:lstStyle>
            <a:lvl1pPr algn="ctr">
              <a:defRPr sz="3600">
                <a:solidFill>
                  <a:schemeClr val="bg1"/>
                </a:solidFill>
              </a:defRPr>
            </a:lvl1pPr>
          </a:lstStyle>
          <a:p>
            <a:r>
              <a:rPr lang="en-US" dirty="0"/>
              <a:t>TITLE GOES HERE</a:t>
            </a:r>
          </a:p>
        </p:txBody>
      </p:sp>
      <p:sp>
        <p:nvSpPr>
          <p:cNvPr id="17" name="Text Placeholder 11">
            <a:extLst>
              <a:ext uri="{FF2B5EF4-FFF2-40B4-BE49-F238E27FC236}">
                <a16:creationId xmlns:a16="http://schemas.microsoft.com/office/drawing/2014/main" id="{D16862ED-2F5E-FE49-AB49-49CEC0EA332A}"/>
              </a:ext>
            </a:extLst>
          </p:cNvPr>
          <p:cNvSpPr>
            <a:spLocks noGrp="1"/>
          </p:cNvSpPr>
          <p:nvPr>
            <p:ph type="body" sz="quarter" idx="14" hasCustomPrompt="1"/>
          </p:nvPr>
        </p:nvSpPr>
        <p:spPr>
          <a:xfrm>
            <a:off x="8218426" y="793580"/>
            <a:ext cx="3304279" cy="5270839"/>
          </a:xfrm>
        </p:spPr>
        <p:txBody>
          <a:bodyPr lIns="0" anchor="ctr">
            <a:normAutofit/>
          </a:bodyPr>
          <a:lstStyle>
            <a:lvl1pPr marL="285750" indent="-285750">
              <a:lnSpc>
                <a:spcPct val="100000"/>
              </a:lnSpc>
              <a:spcBef>
                <a:spcPts val="0"/>
              </a:spcBef>
              <a:spcAft>
                <a:spcPts val="1500"/>
              </a:spcAft>
              <a:buClr>
                <a:schemeClr val="accent1"/>
              </a:buClr>
              <a:buFont typeface="Arial" panose="020B0604020202020204" pitchFamily="34" charset="0"/>
              <a:buChar char="•"/>
              <a:defRPr sz="1600" spc="0">
                <a:solidFill>
                  <a:schemeClr val="bg1"/>
                </a:solidFill>
              </a:defRPr>
            </a:lvl1pPr>
            <a:lvl2pPr>
              <a:lnSpc>
                <a:spcPct val="150000"/>
              </a:lnSpc>
              <a:defRPr sz="1200" spc="0">
                <a:solidFill>
                  <a:schemeClr val="tx2"/>
                </a:solidFill>
              </a:defRPr>
            </a:lvl2pPr>
            <a:lvl3pPr>
              <a:lnSpc>
                <a:spcPct val="150000"/>
              </a:lnSpc>
              <a:defRPr sz="1200" spc="0">
                <a:solidFill>
                  <a:schemeClr val="tx2"/>
                </a:solidFill>
              </a:defRPr>
            </a:lvl3pPr>
            <a:lvl4pPr>
              <a:lnSpc>
                <a:spcPct val="150000"/>
              </a:lnSpc>
              <a:defRPr sz="1200" spc="0">
                <a:solidFill>
                  <a:schemeClr val="tx2"/>
                </a:solidFill>
              </a:defRPr>
            </a:lvl4pPr>
            <a:lvl5pPr>
              <a:lnSpc>
                <a:spcPct val="150000"/>
              </a:lnSpc>
              <a:defRPr sz="1200" spc="0">
                <a:solidFill>
                  <a:schemeClr val="tx2"/>
                </a:solidFill>
              </a:defRPr>
            </a:lvl5pPr>
          </a:lstStyle>
          <a:p>
            <a:pPr lvl="0"/>
            <a:r>
              <a:rPr lang="en-US" dirty="0"/>
              <a:t>Text goes here</a:t>
            </a:r>
          </a:p>
        </p:txBody>
      </p:sp>
    </p:spTree>
    <p:extLst>
      <p:ext uri="{BB962C8B-B14F-4D97-AF65-F5344CB8AC3E}">
        <p14:creationId xmlns:p14="http://schemas.microsoft.com/office/powerpoint/2010/main" val="1640665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4">
            <a:extLst>
              <a:ext uri="{FF2B5EF4-FFF2-40B4-BE49-F238E27FC236}">
                <a16:creationId xmlns:a16="http://schemas.microsoft.com/office/drawing/2014/main" id="{E872A5F6-5449-2840-B48F-2AA85FE272A3}"/>
              </a:ext>
            </a:extLst>
          </p:cNvPr>
          <p:cNvSpPr/>
          <p:nvPr userDrawn="1"/>
        </p:nvSpPr>
        <p:spPr>
          <a:xfrm>
            <a:off x="0" y="0"/>
            <a:ext cx="350259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iangle 5">
            <a:extLst>
              <a:ext uri="{FF2B5EF4-FFF2-40B4-BE49-F238E27FC236}">
                <a16:creationId xmlns:a16="http://schemas.microsoft.com/office/drawing/2014/main" id="{2B3A8339-6DA4-E549-AEA2-9512C53F064F}"/>
              </a:ext>
            </a:extLst>
          </p:cNvPr>
          <p:cNvSpPr/>
          <p:nvPr userDrawn="1"/>
        </p:nvSpPr>
        <p:spPr>
          <a:xfrm>
            <a:off x="3591475" y="5273069"/>
            <a:ext cx="1486666" cy="1486666"/>
          </a:xfrm>
          <a:prstGeom prst="triangle">
            <a:avLst/>
          </a:prstGeom>
          <a:pattFill prst="lg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752EA775-82B0-BA48-8CA2-7A09D72EC958}"/>
              </a:ext>
            </a:extLst>
          </p:cNvPr>
          <p:cNvSpPr/>
          <p:nvPr userDrawn="1"/>
        </p:nvSpPr>
        <p:spPr>
          <a:xfrm>
            <a:off x="76559" y="597553"/>
            <a:ext cx="562863" cy="562863"/>
          </a:xfrm>
          <a:prstGeom prst="triangle">
            <a:avLst/>
          </a:prstGeom>
          <a:pattFill prst="ltVert">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iangle 7">
            <a:extLst>
              <a:ext uri="{FF2B5EF4-FFF2-40B4-BE49-F238E27FC236}">
                <a16:creationId xmlns:a16="http://schemas.microsoft.com/office/drawing/2014/main" id="{2C6B50B5-10C1-4A40-9531-4F8DC16892F8}"/>
              </a:ext>
            </a:extLst>
          </p:cNvPr>
          <p:cNvSpPr/>
          <p:nvPr userDrawn="1"/>
        </p:nvSpPr>
        <p:spPr>
          <a:xfrm>
            <a:off x="357990" y="3814571"/>
            <a:ext cx="2960808" cy="2960808"/>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5">
            <a:extLst>
              <a:ext uri="{FF2B5EF4-FFF2-40B4-BE49-F238E27FC236}">
                <a16:creationId xmlns:a16="http://schemas.microsoft.com/office/drawing/2014/main" id="{CAF18EC0-3F9F-6449-A2B2-A792B70BEA6E}"/>
              </a:ext>
            </a:extLst>
          </p:cNvPr>
          <p:cNvSpPr>
            <a:spLocks noGrp="1"/>
          </p:cNvSpPr>
          <p:nvPr>
            <p:ph type="pic" sz="quarter" idx="13"/>
          </p:nvPr>
        </p:nvSpPr>
        <p:spPr>
          <a:xfrm flipH="1">
            <a:off x="444819" y="597553"/>
            <a:ext cx="6063915" cy="6063915"/>
          </a:xfrm>
          <a:custGeom>
            <a:avLst/>
            <a:gdLst>
              <a:gd name="connsiteX0" fmla="*/ 0 w 6063915"/>
              <a:gd name="connsiteY0" fmla="*/ 0 h 6063915"/>
              <a:gd name="connsiteX1" fmla="*/ 6063915 w 6063915"/>
              <a:gd name="connsiteY1" fmla="*/ 0 h 6063915"/>
              <a:gd name="connsiteX2" fmla="*/ 3031957 w 6063915"/>
              <a:gd name="connsiteY2" fmla="*/ 6063915 h 6063915"/>
            </a:gdLst>
            <a:ahLst/>
            <a:cxnLst>
              <a:cxn ang="0">
                <a:pos x="connsiteX0" y="connsiteY0"/>
              </a:cxn>
              <a:cxn ang="0">
                <a:pos x="connsiteX1" y="connsiteY1"/>
              </a:cxn>
              <a:cxn ang="0">
                <a:pos x="connsiteX2" y="connsiteY2"/>
              </a:cxn>
            </a:cxnLst>
            <a:rect l="l" t="t" r="r" b="b"/>
            <a:pathLst>
              <a:path w="6063915" h="6063915">
                <a:moveTo>
                  <a:pt x="0" y="0"/>
                </a:moveTo>
                <a:lnTo>
                  <a:pt x="6063915" y="0"/>
                </a:lnTo>
                <a:lnTo>
                  <a:pt x="3031957" y="6063915"/>
                </a:lnTo>
                <a:close/>
              </a:path>
            </a:pathLst>
          </a:custGeom>
          <a:solidFill>
            <a:schemeClr val="accent1"/>
          </a:solidFill>
        </p:spPr>
        <p:txBody>
          <a:bodyPr wrap="square">
            <a:noAutofit/>
          </a:bodyPr>
          <a:lstStyle/>
          <a:p>
            <a:r>
              <a:rPr lang="en-US"/>
              <a:t>Click icon to add picture</a:t>
            </a:r>
            <a:endParaRPr lang="en-US" dirty="0"/>
          </a:p>
        </p:txBody>
      </p:sp>
      <p:sp>
        <p:nvSpPr>
          <p:cNvPr id="28" name="Title 1">
            <a:extLst>
              <a:ext uri="{FF2B5EF4-FFF2-40B4-BE49-F238E27FC236}">
                <a16:creationId xmlns:a16="http://schemas.microsoft.com/office/drawing/2014/main" id="{68357860-E91C-1745-A5D1-921689BF47AE}"/>
              </a:ext>
            </a:extLst>
          </p:cNvPr>
          <p:cNvSpPr>
            <a:spLocks noGrp="1"/>
          </p:cNvSpPr>
          <p:nvPr>
            <p:ph type="title" hasCustomPrompt="1"/>
          </p:nvPr>
        </p:nvSpPr>
        <p:spPr>
          <a:xfrm>
            <a:off x="6876994" y="1535397"/>
            <a:ext cx="4845068" cy="1858617"/>
          </a:xfrm>
        </p:spPr>
        <p:txBody>
          <a:bodyPr anchor="b">
            <a:normAutofit/>
          </a:bodyPr>
          <a:lstStyle>
            <a:lvl1pPr algn="l">
              <a:defRPr sz="4800" i="0">
                <a:solidFill>
                  <a:schemeClr val="tx1">
                    <a:lumMod val="85000"/>
                    <a:lumOff val="15000"/>
                  </a:schemeClr>
                </a:solidFill>
                <a:latin typeface="+mj-lt"/>
              </a:defRPr>
            </a:lvl1pPr>
          </a:lstStyle>
          <a:p>
            <a:r>
              <a:rPr lang="en-US" dirty="0"/>
              <a:t>Title Goes Here</a:t>
            </a:r>
          </a:p>
        </p:txBody>
      </p:sp>
      <p:sp>
        <p:nvSpPr>
          <p:cNvPr id="29" name="Content Placeholder 2">
            <a:extLst>
              <a:ext uri="{FF2B5EF4-FFF2-40B4-BE49-F238E27FC236}">
                <a16:creationId xmlns:a16="http://schemas.microsoft.com/office/drawing/2014/main" id="{094A3FA1-7F3F-2D41-ABE1-512FA9FC4843}"/>
              </a:ext>
            </a:extLst>
          </p:cNvPr>
          <p:cNvSpPr>
            <a:spLocks noGrp="1"/>
          </p:cNvSpPr>
          <p:nvPr>
            <p:ph idx="1"/>
          </p:nvPr>
        </p:nvSpPr>
        <p:spPr>
          <a:xfrm>
            <a:off x="6876996" y="3401899"/>
            <a:ext cx="4845066" cy="2107095"/>
          </a:xfrm>
        </p:spPr>
        <p:txBody>
          <a:bodyPr/>
          <a:lstStyle>
            <a:lvl1pPr marL="182880" indent="-182880" algn="l">
              <a:buClr>
                <a:srgbClr val="C5AE76"/>
              </a:buClr>
              <a:buFont typeface="Arial" panose="020B0604020202020204" pitchFamily="34" charset="0"/>
              <a:buChar char="•"/>
              <a:defRPr>
                <a:latin typeface="+mj-lt"/>
              </a:defRPr>
            </a:lvl1pPr>
            <a:lvl2pPr marL="384048" indent="-182880" algn="l">
              <a:buClr>
                <a:srgbClr val="C5AE76"/>
              </a:buClr>
              <a:buFont typeface="Arial" panose="020B0604020202020204" pitchFamily="34" charset="0"/>
              <a:buChar char="•"/>
              <a:defRPr>
                <a:latin typeface="+mj-lt"/>
              </a:defRPr>
            </a:lvl2pPr>
            <a:lvl3pPr marL="566928" indent="-182880" algn="l">
              <a:buClr>
                <a:srgbClr val="C5AE76"/>
              </a:buClr>
              <a:buFont typeface="Arial" panose="020B0604020202020204" pitchFamily="34" charset="0"/>
              <a:buChar char="•"/>
              <a:defRPr>
                <a:latin typeface="+mj-lt"/>
              </a:defRPr>
            </a:lvl3pPr>
            <a:lvl4pPr marL="749808" indent="-182880" algn="l">
              <a:buClr>
                <a:srgbClr val="C5AE76"/>
              </a:buClr>
              <a:buFont typeface="Arial" panose="020B0604020202020204" pitchFamily="34" charset="0"/>
              <a:buChar char="•"/>
              <a:defRPr>
                <a:latin typeface="+mj-lt"/>
              </a:defRPr>
            </a:lvl4pPr>
            <a:lvl5pPr marL="932688" indent="-182880" algn="l">
              <a:buClr>
                <a:srgbClr val="C5AE76"/>
              </a:buClr>
              <a:buFont typeface="Arial" panose="020B0604020202020204" pitchFamily="34" charset="0"/>
              <a:buChar cha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05616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arrow Title and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3">
            <a:extLst>
              <a:ext uri="{FF2B5EF4-FFF2-40B4-BE49-F238E27FC236}">
                <a16:creationId xmlns:a16="http://schemas.microsoft.com/office/drawing/2014/main" id="{B4D4881A-F72E-2D4F-BC41-5D2839D87000}"/>
              </a:ext>
            </a:extLst>
          </p:cNvPr>
          <p:cNvSpPr/>
          <p:nvPr userDrawn="1"/>
        </p:nvSpPr>
        <p:spPr>
          <a:xfrm>
            <a:off x="4997302" y="0"/>
            <a:ext cx="7194698" cy="6879265"/>
          </a:xfrm>
          <a:custGeom>
            <a:avLst/>
            <a:gdLst>
              <a:gd name="connsiteX0" fmla="*/ 0 w 5004391"/>
              <a:gd name="connsiteY0" fmla="*/ 0 h 6858000"/>
              <a:gd name="connsiteX1" fmla="*/ 5004391 w 5004391"/>
              <a:gd name="connsiteY1" fmla="*/ 0 h 6858000"/>
              <a:gd name="connsiteX2" fmla="*/ 5004391 w 5004391"/>
              <a:gd name="connsiteY2" fmla="*/ 6858000 h 6858000"/>
              <a:gd name="connsiteX3" fmla="*/ 0 w 5004391"/>
              <a:gd name="connsiteY3" fmla="*/ 6858000 h 6858000"/>
              <a:gd name="connsiteX4" fmla="*/ 0 w 5004391"/>
              <a:gd name="connsiteY4" fmla="*/ 0 h 6858000"/>
              <a:gd name="connsiteX0" fmla="*/ 1424763 w 5004391"/>
              <a:gd name="connsiteY0" fmla="*/ 0 h 6858000"/>
              <a:gd name="connsiteX1" fmla="*/ 5004391 w 5004391"/>
              <a:gd name="connsiteY1" fmla="*/ 0 h 6858000"/>
              <a:gd name="connsiteX2" fmla="*/ 5004391 w 5004391"/>
              <a:gd name="connsiteY2" fmla="*/ 6858000 h 6858000"/>
              <a:gd name="connsiteX3" fmla="*/ 0 w 5004391"/>
              <a:gd name="connsiteY3" fmla="*/ 6858000 h 6858000"/>
              <a:gd name="connsiteX4" fmla="*/ 1424763 w 5004391"/>
              <a:gd name="connsiteY4" fmla="*/ 0 h 6858000"/>
              <a:gd name="connsiteX0" fmla="*/ 1275907 w 5004391"/>
              <a:gd name="connsiteY0" fmla="*/ 21265 h 6858000"/>
              <a:gd name="connsiteX1" fmla="*/ 5004391 w 5004391"/>
              <a:gd name="connsiteY1" fmla="*/ 0 h 6858000"/>
              <a:gd name="connsiteX2" fmla="*/ 5004391 w 5004391"/>
              <a:gd name="connsiteY2" fmla="*/ 6858000 h 6858000"/>
              <a:gd name="connsiteX3" fmla="*/ 0 w 5004391"/>
              <a:gd name="connsiteY3" fmla="*/ 6858000 h 6858000"/>
              <a:gd name="connsiteX4" fmla="*/ 1275907 w 5004391"/>
              <a:gd name="connsiteY4" fmla="*/ 21265 h 6858000"/>
              <a:gd name="connsiteX0" fmla="*/ 3466214 w 7194698"/>
              <a:gd name="connsiteY0" fmla="*/ 21265 h 6879265"/>
              <a:gd name="connsiteX1" fmla="*/ 7194698 w 7194698"/>
              <a:gd name="connsiteY1" fmla="*/ 0 h 6879265"/>
              <a:gd name="connsiteX2" fmla="*/ 7194698 w 7194698"/>
              <a:gd name="connsiteY2" fmla="*/ 6858000 h 6879265"/>
              <a:gd name="connsiteX3" fmla="*/ 0 w 7194698"/>
              <a:gd name="connsiteY3" fmla="*/ 6879265 h 6879265"/>
              <a:gd name="connsiteX4" fmla="*/ 3466214 w 7194698"/>
              <a:gd name="connsiteY4" fmla="*/ 21265 h 687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698" h="6879265">
                <a:moveTo>
                  <a:pt x="3466214" y="21265"/>
                </a:moveTo>
                <a:lnTo>
                  <a:pt x="7194698" y="0"/>
                </a:lnTo>
                <a:lnTo>
                  <a:pt x="7194698" y="6858000"/>
                </a:lnTo>
                <a:lnTo>
                  <a:pt x="0" y="6879265"/>
                </a:lnTo>
                <a:lnTo>
                  <a:pt x="3466214" y="2126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iangle 5">
            <a:extLst>
              <a:ext uri="{FF2B5EF4-FFF2-40B4-BE49-F238E27FC236}">
                <a16:creationId xmlns:a16="http://schemas.microsoft.com/office/drawing/2014/main" id="{214CA4B6-21BC-234A-9FAD-E362D7F194C4}"/>
              </a:ext>
            </a:extLst>
          </p:cNvPr>
          <p:cNvSpPr/>
          <p:nvPr userDrawn="1"/>
        </p:nvSpPr>
        <p:spPr>
          <a:xfrm>
            <a:off x="2571311" y="3814571"/>
            <a:ext cx="2960808" cy="2960808"/>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815F04B4-E3C0-0845-8DEC-98C63E21B466}"/>
              </a:ext>
            </a:extLst>
          </p:cNvPr>
          <p:cNvSpPr/>
          <p:nvPr userDrawn="1"/>
        </p:nvSpPr>
        <p:spPr>
          <a:xfrm rot="10800000">
            <a:off x="2277396" y="3814571"/>
            <a:ext cx="1360968" cy="1360968"/>
          </a:xfrm>
          <a:prstGeom prst="triangle">
            <a:avLst/>
          </a:prstGeom>
          <a:pattFill prst="dk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a:extLst>
              <a:ext uri="{FF2B5EF4-FFF2-40B4-BE49-F238E27FC236}">
                <a16:creationId xmlns:a16="http://schemas.microsoft.com/office/drawing/2014/main" id="{6850A90A-EBB3-314C-9D98-A4220E2739EA}"/>
              </a:ext>
            </a:extLst>
          </p:cNvPr>
          <p:cNvSpPr>
            <a:spLocks noGrp="1"/>
          </p:cNvSpPr>
          <p:nvPr>
            <p:ph type="pic" sz="quarter" idx="13"/>
          </p:nvPr>
        </p:nvSpPr>
        <p:spPr>
          <a:xfrm flipH="1">
            <a:off x="2569281" y="330912"/>
            <a:ext cx="6217440" cy="6217440"/>
          </a:xfrm>
          <a:custGeom>
            <a:avLst/>
            <a:gdLst>
              <a:gd name="connsiteX0" fmla="*/ 0 w 6063915"/>
              <a:gd name="connsiteY0" fmla="*/ 0 h 6063915"/>
              <a:gd name="connsiteX1" fmla="*/ 6063915 w 6063915"/>
              <a:gd name="connsiteY1" fmla="*/ 0 h 6063915"/>
              <a:gd name="connsiteX2" fmla="*/ 3031957 w 6063915"/>
              <a:gd name="connsiteY2" fmla="*/ 6063915 h 6063915"/>
            </a:gdLst>
            <a:ahLst/>
            <a:cxnLst>
              <a:cxn ang="0">
                <a:pos x="connsiteX0" y="connsiteY0"/>
              </a:cxn>
              <a:cxn ang="0">
                <a:pos x="connsiteX1" y="connsiteY1"/>
              </a:cxn>
              <a:cxn ang="0">
                <a:pos x="connsiteX2" y="connsiteY2"/>
              </a:cxn>
            </a:cxnLst>
            <a:rect l="l" t="t" r="r" b="b"/>
            <a:pathLst>
              <a:path w="6063915" h="6063915">
                <a:moveTo>
                  <a:pt x="0" y="0"/>
                </a:moveTo>
                <a:lnTo>
                  <a:pt x="6063915" y="0"/>
                </a:lnTo>
                <a:lnTo>
                  <a:pt x="3031957" y="6063915"/>
                </a:lnTo>
                <a:close/>
              </a:path>
            </a:pathLst>
          </a:custGeom>
          <a:solidFill>
            <a:schemeClr val="accent1"/>
          </a:solidFill>
        </p:spPr>
        <p:txBody>
          <a:bodyPr wrap="square">
            <a:noAutofit/>
          </a:bodyPr>
          <a:lstStyle/>
          <a:p>
            <a:r>
              <a:rPr lang="en-US"/>
              <a:t>Click icon to add picture</a:t>
            </a:r>
            <a:endParaRPr lang="en-US" dirty="0"/>
          </a:p>
        </p:txBody>
      </p:sp>
      <p:sp>
        <p:nvSpPr>
          <p:cNvPr id="9" name="Title 1">
            <a:extLst>
              <a:ext uri="{FF2B5EF4-FFF2-40B4-BE49-F238E27FC236}">
                <a16:creationId xmlns:a16="http://schemas.microsoft.com/office/drawing/2014/main" id="{D3001923-8460-C64B-A54B-3221B8A6B8C3}"/>
              </a:ext>
            </a:extLst>
          </p:cNvPr>
          <p:cNvSpPr>
            <a:spLocks noGrp="1"/>
          </p:cNvSpPr>
          <p:nvPr>
            <p:ph type="title" hasCustomPrompt="1"/>
          </p:nvPr>
        </p:nvSpPr>
        <p:spPr>
          <a:xfrm>
            <a:off x="7958108" y="1957888"/>
            <a:ext cx="3815484" cy="1858617"/>
          </a:xfrm>
        </p:spPr>
        <p:txBody>
          <a:bodyPr anchor="b">
            <a:normAutofit/>
          </a:bodyPr>
          <a:lstStyle>
            <a:lvl1pPr algn="ctr">
              <a:defRPr sz="4800" i="0">
                <a:solidFill>
                  <a:schemeClr val="bg1"/>
                </a:solidFill>
                <a:latin typeface="+mj-lt"/>
              </a:defRPr>
            </a:lvl1pPr>
          </a:lstStyle>
          <a:p>
            <a:r>
              <a:rPr lang="en-US" dirty="0"/>
              <a:t>Title Goes Here</a:t>
            </a:r>
          </a:p>
        </p:txBody>
      </p:sp>
      <p:sp>
        <p:nvSpPr>
          <p:cNvPr id="10" name="Content Placeholder 2">
            <a:extLst>
              <a:ext uri="{FF2B5EF4-FFF2-40B4-BE49-F238E27FC236}">
                <a16:creationId xmlns:a16="http://schemas.microsoft.com/office/drawing/2014/main" id="{9E64A275-2629-244A-A66F-FC140850C6DA}"/>
              </a:ext>
            </a:extLst>
          </p:cNvPr>
          <p:cNvSpPr>
            <a:spLocks noGrp="1"/>
          </p:cNvSpPr>
          <p:nvPr>
            <p:ph idx="1"/>
          </p:nvPr>
        </p:nvSpPr>
        <p:spPr>
          <a:xfrm>
            <a:off x="7958110" y="3824390"/>
            <a:ext cx="3815482" cy="2107095"/>
          </a:xfrm>
        </p:spPr>
        <p:txBody>
          <a:bodyPr/>
          <a:lstStyle>
            <a:lvl1pPr marL="182880" indent="-182880" algn="ctr">
              <a:buClr>
                <a:srgbClr val="C5AE76"/>
              </a:buClr>
              <a:buFont typeface="Arial" panose="020B0604020202020204" pitchFamily="34" charset="0"/>
              <a:buChar char="•"/>
              <a:defRPr>
                <a:solidFill>
                  <a:schemeClr val="bg1"/>
                </a:solidFill>
                <a:latin typeface="+mj-lt"/>
              </a:defRPr>
            </a:lvl1pPr>
            <a:lvl2pPr marL="384048" indent="-182880" algn="ctr">
              <a:buClr>
                <a:srgbClr val="C5AE76"/>
              </a:buClr>
              <a:buFont typeface="Arial" panose="020B0604020202020204" pitchFamily="34" charset="0"/>
              <a:buChar char="•"/>
              <a:defRPr>
                <a:solidFill>
                  <a:schemeClr val="bg1"/>
                </a:solidFill>
                <a:latin typeface="+mj-lt"/>
              </a:defRPr>
            </a:lvl2pPr>
            <a:lvl3pPr marL="566928" indent="-182880" algn="ctr">
              <a:buClr>
                <a:srgbClr val="C5AE76"/>
              </a:buClr>
              <a:buFont typeface="Arial" panose="020B0604020202020204" pitchFamily="34" charset="0"/>
              <a:buChar char="•"/>
              <a:defRPr>
                <a:solidFill>
                  <a:schemeClr val="bg1"/>
                </a:solidFill>
                <a:latin typeface="+mj-lt"/>
              </a:defRPr>
            </a:lvl3pPr>
            <a:lvl4pPr marL="749808" indent="-182880" algn="ctr">
              <a:buClr>
                <a:srgbClr val="C5AE76"/>
              </a:buClr>
              <a:buFont typeface="Arial" panose="020B0604020202020204" pitchFamily="34" charset="0"/>
              <a:buChar char="•"/>
              <a:defRPr>
                <a:solidFill>
                  <a:schemeClr val="bg1"/>
                </a:solidFill>
                <a:latin typeface="+mj-lt"/>
              </a:defRPr>
            </a:lvl4pPr>
            <a:lvl5pPr marL="932688" indent="-182880" algn="ctr">
              <a:buClr>
                <a:srgbClr val="C5AE76"/>
              </a:buClr>
              <a:buFont typeface="Arial" panose="020B0604020202020204" pitchFamily="34" charset="0"/>
              <a:buChar cha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riangle 11">
            <a:extLst>
              <a:ext uri="{FF2B5EF4-FFF2-40B4-BE49-F238E27FC236}">
                <a16:creationId xmlns:a16="http://schemas.microsoft.com/office/drawing/2014/main" id="{520102B5-5695-C743-B30E-C92897B48D89}"/>
              </a:ext>
            </a:extLst>
          </p:cNvPr>
          <p:cNvSpPr/>
          <p:nvPr userDrawn="1"/>
        </p:nvSpPr>
        <p:spPr>
          <a:xfrm rot="16200000">
            <a:off x="11604063" y="316289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7064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with Narrow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4">
            <a:extLst>
              <a:ext uri="{FF2B5EF4-FFF2-40B4-BE49-F238E27FC236}">
                <a16:creationId xmlns:a16="http://schemas.microsoft.com/office/drawing/2014/main" id="{BB0D84E6-6DEA-1D4E-92C3-A360785A027B}"/>
              </a:ext>
            </a:extLst>
          </p:cNvPr>
          <p:cNvSpPr/>
          <p:nvPr userDrawn="1"/>
        </p:nvSpPr>
        <p:spPr>
          <a:xfrm>
            <a:off x="0" y="1730829"/>
            <a:ext cx="8229600" cy="34779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iangle 5">
            <a:extLst>
              <a:ext uri="{FF2B5EF4-FFF2-40B4-BE49-F238E27FC236}">
                <a16:creationId xmlns:a16="http://schemas.microsoft.com/office/drawing/2014/main" id="{C28500E9-800B-C94A-B6F9-F73D37B2D301}"/>
              </a:ext>
            </a:extLst>
          </p:cNvPr>
          <p:cNvSpPr/>
          <p:nvPr userDrawn="1"/>
        </p:nvSpPr>
        <p:spPr>
          <a:xfrm rot="10800000">
            <a:off x="8749091" y="0"/>
            <a:ext cx="3442907" cy="3112470"/>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1EAD70A4-7AF0-7E4D-ABBC-34DD61D7B01E}"/>
              </a:ext>
            </a:extLst>
          </p:cNvPr>
          <p:cNvSpPr/>
          <p:nvPr userDrawn="1"/>
        </p:nvSpPr>
        <p:spPr>
          <a:xfrm rot="10800000">
            <a:off x="3727215" y="5551712"/>
            <a:ext cx="1424687" cy="1306288"/>
          </a:xfrm>
          <a:prstGeom prst="triangle">
            <a:avLst/>
          </a:prstGeom>
          <a:pattFill prst="lg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9">
            <a:extLst>
              <a:ext uri="{FF2B5EF4-FFF2-40B4-BE49-F238E27FC236}">
                <a16:creationId xmlns:a16="http://schemas.microsoft.com/office/drawing/2014/main" id="{14C43A8B-650C-3B4B-9F8C-592CE9F269FB}"/>
              </a:ext>
            </a:extLst>
          </p:cNvPr>
          <p:cNvSpPr>
            <a:spLocks noGrp="1"/>
          </p:cNvSpPr>
          <p:nvPr>
            <p:ph type="title"/>
          </p:nvPr>
        </p:nvSpPr>
        <p:spPr>
          <a:xfrm>
            <a:off x="868625" y="2464270"/>
            <a:ext cx="5227376" cy="727700"/>
          </a:xfrm>
        </p:spPr>
        <p:txBody>
          <a:bodyPr anchor="t"/>
          <a:lstStyle>
            <a:lvl1pPr>
              <a:defRPr>
                <a:solidFill>
                  <a:schemeClr val="bg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0345C704-9538-984E-8D14-D6AEC9A4C42E}"/>
              </a:ext>
            </a:extLst>
          </p:cNvPr>
          <p:cNvSpPr>
            <a:spLocks noGrp="1"/>
          </p:cNvSpPr>
          <p:nvPr>
            <p:ph type="body" idx="1" hasCustomPrompt="1"/>
          </p:nvPr>
        </p:nvSpPr>
        <p:spPr>
          <a:xfrm>
            <a:off x="868623" y="3265903"/>
            <a:ext cx="5227377" cy="1642386"/>
          </a:xfrm>
        </p:spPr>
        <p:txBody>
          <a:bodyPr lIns="91440" rIns="91440" anchor="t">
            <a:normAutofit/>
          </a:bodyPr>
          <a:lstStyle>
            <a:lvl1pPr marL="0" indent="0">
              <a:buNone/>
              <a:defRPr sz="20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Picture Placeholder 11">
            <a:extLst>
              <a:ext uri="{FF2B5EF4-FFF2-40B4-BE49-F238E27FC236}">
                <a16:creationId xmlns:a16="http://schemas.microsoft.com/office/drawing/2014/main" id="{647B5AD0-4AD4-9843-9C08-DEF894490A97}"/>
              </a:ext>
            </a:extLst>
          </p:cNvPr>
          <p:cNvSpPr>
            <a:spLocks noGrp="1"/>
          </p:cNvSpPr>
          <p:nvPr>
            <p:ph type="pic" sz="quarter" idx="13"/>
          </p:nvPr>
        </p:nvSpPr>
        <p:spPr>
          <a:xfrm flipH="1">
            <a:off x="4593262" y="0"/>
            <a:ext cx="7598736" cy="6858000"/>
          </a:xfrm>
          <a:prstGeom prst="triangle">
            <a:avLst/>
          </a:prstGeom>
          <a:solidFill>
            <a:schemeClr val="accent1"/>
          </a:solidFill>
        </p:spPr>
        <p:txBody>
          <a:bodyPr/>
          <a:lstStyle/>
          <a:p>
            <a:r>
              <a:rPr lang="en-US"/>
              <a:t>Click icon to add picture</a:t>
            </a:r>
            <a:endParaRPr lang="en-US" dirty="0"/>
          </a:p>
        </p:txBody>
      </p:sp>
      <p:sp>
        <p:nvSpPr>
          <p:cNvPr id="14" name="Triangle 13">
            <a:extLst>
              <a:ext uri="{FF2B5EF4-FFF2-40B4-BE49-F238E27FC236}">
                <a16:creationId xmlns:a16="http://schemas.microsoft.com/office/drawing/2014/main" id="{8795BE2D-99B1-FE49-84B1-C41E44A8AC0B}"/>
              </a:ext>
            </a:extLst>
          </p:cNvPr>
          <p:cNvSpPr/>
          <p:nvPr userDrawn="1"/>
        </p:nvSpPr>
        <p:spPr>
          <a:xfrm rot="5400000">
            <a:off x="-48606" y="252453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p:txBody>
      </p:sp>
    </p:spTree>
    <p:extLst>
      <p:ext uri="{BB962C8B-B14F-4D97-AF65-F5344CB8AC3E}">
        <p14:creationId xmlns:p14="http://schemas.microsoft.com/office/powerpoint/2010/main" val="16767082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Image and Author Nam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4F14FD9-9995-BE48-8C0E-B1454B9F231E}"/>
              </a:ext>
            </a:extLst>
          </p:cNvPr>
          <p:cNvSpPr>
            <a:spLocks noGrp="1"/>
          </p:cNvSpPr>
          <p:nvPr>
            <p:ph type="pic" sz="quarter" idx="13"/>
          </p:nvPr>
        </p:nvSpPr>
        <p:spPr>
          <a:xfrm>
            <a:off x="4576012" y="0"/>
            <a:ext cx="7598735" cy="6858000"/>
          </a:xfrm>
          <a:custGeom>
            <a:avLst/>
            <a:gdLst>
              <a:gd name="connsiteX0" fmla="*/ 0 w 7598735"/>
              <a:gd name="connsiteY0" fmla="*/ 0 h 6858000"/>
              <a:gd name="connsiteX1" fmla="*/ 7598735 w 7598735"/>
              <a:gd name="connsiteY1" fmla="*/ 0 h 6858000"/>
              <a:gd name="connsiteX2" fmla="*/ 7598735 w 7598735"/>
              <a:gd name="connsiteY2" fmla="*/ 6858000 h 6858000"/>
              <a:gd name="connsiteX3" fmla="*/ 0 w 7598735"/>
              <a:gd name="connsiteY3" fmla="*/ 6858000 h 6858000"/>
              <a:gd name="connsiteX4" fmla="*/ 0 w 7598735"/>
              <a:gd name="connsiteY4" fmla="*/ 6378840 h 6858000"/>
              <a:gd name="connsiteX5" fmla="*/ 140333 w 7598735"/>
              <a:gd name="connsiteY5" fmla="*/ 6379536 h 6858000"/>
              <a:gd name="connsiteX6" fmla="*/ 3074919 w 7598735"/>
              <a:gd name="connsiteY6" fmla="*/ 489098 h 6858000"/>
              <a:gd name="connsiteX7" fmla="*/ 0 w 7598735"/>
              <a:gd name="connsiteY7" fmla="*/ 480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8735" h="6858000">
                <a:moveTo>
                  <a:pt x="0" y="0"/>
                </a:moveTo>
                <a:lnTo>
                  <a:pt x="7598735" y="0"/>
                </a:lnTo>
                <a:lnTo>
                  <a:pt x="7598735" y="6858000"/>
                </a:lnTo>
                <a:lnTo>
                  <a:pt x="0" y="6858000"/>
                </a:lnTo>
                <a:lnTo>
                  <a:pt x="0" y="6378840"/>
                </a:lnTo>
                <a:lnTo>
                  <a:pt x="140333" y="6379536"/>
                </a:lnTo>
                <a:lnTo>
                  <a:pt x="3074919" y="489098"/>
                </a:lnTo>
                <a:lnTo>
                  <a:pt x="0" y="480044"/>
                </a:lnTo>
                <a:close/>
              </a:path>
            </a:pathLst>
          </a:custGeom>
          <a:solidFill>
            <a:schemeClr val="accent1"/>
          </a:solidFill>
        </p:spPr>
        <p:txBody>
          <a:bodyPr wrap="square">
            <a:noAutofit/>
          </a:bodyPr>
          <a:lstStyle/>
          <a:p>
            <a:r>
              <a:rPr lang="en-US"/>
              <a:t>Click icon to add picture</a:t>
            </a:r>
            <a:endParaRPr lang="en-US" dirty="0"/>
          </a:p>
        </p:txBody>
      </p:sp>
      <p:sp>
        <p:nvSpPr>
          <p:cNvPr id="15" name="Freeform 14">
            <a:extLst>
              <a:ext uri="{FF2B5EF4-FFF2-40B4-BE49-F238E27FC236}">
                <a16:creationId xmlns:a16="http://schemas.microsoft.com/office/drawing/2014/main" id="{BFAE6FFB-F37C-7040-87B6-654B2F44CE7A}"/>
              </a:ext>
            </a:extLst>
          </p:cNvPr>
          <p:cNvSpPr/>
          <p:nvPr userDrawn="1"/>
        </p:nvSpPr>
        <p:spPr>
          <a:xfrm>
            <a:off x="413825" y="463261"/>
            <a:ext cx="7347125" cy="5911703"/>
          </a:xfrm>
          <a:custGeom>
            <a:avLst/>
            <a:gdLst>
              <a:gd name="connsiteX0" fmla="*/ 125507 w 7347125"/>
              <a:gd name="connsiteY0" fmla="*/ 0 h 5911703"/>
              <a:gd name="connsiteX1" fmla="*/ 7347125 w 7347125"/>
              <a:gd name="connsiteY1" fmla="*/ 21265 h 5911703"/>
              <a:gd name="connsiteX2" fmla="*/ 4412539 w 7347125"/>
              <a:gd name="connsiteY2" fmla="*/ 5911703 h 5911703"/>
              <a:gd name="connsiteX3" fmla="*/ 1007798 w 7347125"/>
              <a:gd name="connsiteY3" fmla="*/ 5894815 h 5911703"/>
              <a:gd name="connsiteX4" fmla="*/ 1007798 w 7347125"/>
              <a:gd name="connsiteY4" fmla="*/ 5901070 h 5911703"/>
              <a:gd name="connsiteX5" fmla="*/ 0 w 7347125"/>
              <a:gd name="connsiteY5" fmla="*/ 5901070 h 5911703"/>
              <a:gd name="connsiteX6" fmla="*/ 0 w 7347125"/>
              <a:gd name="connsiteY6" fmla="*/ 10632 h 5911703"/>
              <a:gd name="connsiteX7" fmla="*/ 125507 w 7347125"/>
              <a:gd name="connsiteY7" fmla="*/ 10632 h 591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125" h="5911703">
                <a:moveTo>
                  <a:pt x="125507" y="0"/>
                </a:moveTo>
                <a:lnTo>
                  <a:pt x="7347125" y="21265"/>
                </a:lnTo>
                <a:lnTo>
                  <a:pt x="4412539" y="5911703"/>
                </a:lnTo>
                <a:lnTo>
                  <a:pt x="1007798" y="5894815"/>
                </a:lnTo>
                <a:lnTo>
                  <a:pt x="1007798" y="5901070"/>
                </a:lnTo>
                <a:lnTo>
                  <a:pt x="0" y="5901070"/>
                </a:lnTo>
                <a:lnTo>
                  <a:pt x="0" y="10632"/>
                </a:lnTo>
                <a:lnTo>
                  <a:pt x="125507" y="1063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2" name="Title 1">
            <a:extLst>
              <a:ext uri="{FF2B5EF4-FFF2-40B4-BE49-F238E27FC236}">
                <a16:creationId xmlns:a16="http://schemas.microsoft.com/office/drawing/2014/main" id="{48AB73D1-1AA1-4E44-A7DA-8C00D8E109E3}"/>
              </a:ext>
            </a:extLst>
          </p:cNvPr>
          <p:cNvSpPr>
            <a:spLocks noGrp="1"/>
          </p:cNvSpPr>
          <p:nvPr>
            <p:ph type="title" hasCustomPrompt="1"/>
          </p:nvPr>
        </p:nvSpPr>
        <p:spPr>
          <a:xfrm>
            <a:off x="941501" y="1609159"/>
            <a:ext cx="4253334" cy="3639682"/>
          </a:xfrm>
        </p:spPr>
        <p:txBody>
          <a:bodyPr anchor="t">
            <a:normAutofit/>
          </a:bodyPr>
          <a:lstStyle>
            <a:lvl1pPr algn="l">
              <a:defRPr sz="3800">
                <a:solidFill>
                  <a:schemeClr val="bg1"/>
                </a:solidFill>
              </a:defRPr>
            </a:lvl1pPr>
          </a:lstStyle>
          <a:p>
            <a:r>
              <a:rPr lang="en-US" dirty="0"/>
              <a:t>Quote Goes Here</a:t>
            </a:r>
          </a:p>
        </p:txBody>
      </p:sp>
      <p:sp>
        <p:nvSpPr>
          <p:cNvPr id="13" name="Triangle 12">
            <a:extLst>
              <a:ext uri="{FF2B5EF4-FFF2-40B4-BE49-F238E27FC236}">
                <a16:creationId xmlns:a16="http://schemas.microsoft.com/office/drawing/2014/main" id="{611FC0D0-E6E4-7645-B0C7-97FB2012039D}"/>
              </a:ext>
            </a:extLst>
          </p:cNvPr>
          <p:cNvSpPr/>
          <p:nvPr userDrawn="1"/>
        </p:nvSpPr>
        <p:spPr>
          <a:xfrm rot="5400000">
            <a:off x="-48606" y="1669422"/>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0529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Only Lef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grpSp>
        <p:nvGrpSpPr>
          <p:cNvPr id="13" name="Group 12">
            <a:extLst>
              <a:ext uri="{FF2B5EF4-FFF2-40B4-BE49-F238E27FC236}">
                <a16:creationId xmlns:a16="http://schemas.microsoft.com/office/drawing/2014/main" id="{C3F11B56-403C-AA43-BA54-5CD9A60BDDC5}"/>
              </a:ext>
            </a:extLst>
          </p:cNvPr>
          <p:cNvGrpSpPr/>
          <p:nvPr userDrawn="1"/>
        </p:nvGrpSpPr>
        <p:grpSpPr>
          <a:xfrm>
            <a:off x="0" y="-4353"/>
            <a:ext cx="6884691" cy="6862353"/>
            <a:chOff x="0" y="-4353"/>
            <a:chExt cx="6884691" cy="6862353"/>
          </a:xfrm>
        </p:grpSpPr>
        <p:sp>
          <p:nvSpPr>
            <p:cNvPr id="5" name="Freeform 4">
              <a:extLst>
                <a:ext uri="{FF2B5EF4-FFF2-40B4-BE49-F238E27FC236}">
                  <a16:creationId xmlns:a16="http://schemas.microsoft.com/office/drawing/2014/main" id="{D8BAD61D-F455-9240-A0C6-DE4F40E47C29}"/>
                </a:ext>
              </a:extLst>
            </p:cNvPr>
            <p:cNvSpPr/>
            <p:nvPr userDrawn="1"/>
          </p:nvSpPr>
          <p:spPr>
            <a:xfrm>
              <a:off x="0" y="-4353"/>
              <a:ext cx="6884691" cy="6862353"/>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 name="connsiteX0" fmla="*/ 9234 w 6880863"/>
                <a:gd name="connsiteY0" fmla="*/ 0 h 6866017"/>
                <a:gd name="connsiteX1" fmla="*/ 6880863 w 6880863"/>
                <a:gd name="connsiteY1" fmla="*/ 1567 h 6866017"/>
                <a:gd name="connsiteX2" fmla="*/ 3445205 w 6880863"/>
                <a:gd name="connsiteY2" fmla="*/ 6866017 h 6866017"/>
                <a:gd name="connsiteX3" fmla="*/ 705 w 6880863"/>
                <a:gd name="connsiteY3" fmla="*/ 6864138 h 6866017"/>
                <a:gd name="connsiteX4" fmla="*/ 9234 w 6880863"/>
                <a:gd name="connsiteY4" fmla="*/ 0 h 6866017"/>
                <a:gd name="connsiteX0" fmla="*/ 0 w 6884692"/>
                <a:gd name="connsiteY0" fmla="*/ 0 h 6883465"/>
                <a:gd name="connsiteX1" fmla="*/ 6884692 w 6884692"/>
                <a:gd name="connsiteY1" fmla="*/ 19015 h 6883465"/>
                <a:gd name="connsiteX2" fmla="*/ 3449034 w 6884692"/>
                <a:gd name="connsiteY2" fmla="*/ 6883465 h 6883465"/>
                <a:gd name="connsiteX3" fmla="*/ 4534 w 6884692"/>
                <a:gd name="connsiteY3" fmla="*/ 6881586 h 6883465"/>
                <a:gd name="connsiteX4" fmla="*/ 0 w 6884692"/>
                <a:gd name="connsiteY4" fmla="*/ 0 h 6883465"/>
                <a:gd name="connsiteX0" fmla="*/ 9234 w 6880863"/>
                <a:gd name="connsiteY0" fmla="*/ 0 h 6879102"/>
                <a:gd name="connsiteX1" fmla="*/ 6880863 w 6880863"/>
                <a:gd name="connsiteY1" fmla="*/ 14652 h 6879102"/>
                <a:gd name="connsiteX2" fmla="*/ 3445205 w 6880863"/>
                <a:gd name="connsiteY2" fmla="*/ 6879102 h 6879102"/>
                <a:gd name="connsiteX3" fmla="*/ 705 w 6880863"/>
                <a:gd name="connsiteY3" fmla="*/ 6877223 h 6879102"/>
                <a:gd name="connsiteX4" fmla="*/ 9234 w 6880863"/>
                <a:gd name="connsiteY4" fmla="*/ 0 h 6879102"/>
                <a:gd name="connsiteX0" fmla="*/ 0 w 6884691"/>
                <a:gd name="connsiteY0" fmla="*/ 0 h 6874740"/>
                <a:gd name="connsiteX1" fmla="*/ 6884691 w 6884691"/>
                <a:gd name="connsiteY1" fmla="*/ 10290 h 6874740"/>
                <a:gd name="connsiteX2" fmla="*/ 3449033 w 6884691"/>
                <a:gd name="connsiteY2" fmla="*/ 6874740 h 6874740"/>
                <a:gd name="connsiteX3" fmla="*/ 4533 w 6884691"/>
                <a:gd name="connsiteY3" fmla="*/ 6872861 h 6874740"/>
                <a:gd name="connsiteX4" fmla="*/ 0 w 6884691"/>
                <a:gd name="connsiteY4" fmla="*/ 0 h 6874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4691" h="6874740">
                  <a:moveTo>
                    <a:pt x="0" y="0"/>
                  </a:moveTo>
                  <a:lnTo>
                    <a:pt x="6884691" y="10290"/>
                  </a:lnTo>
                  <a:lnTo>
                    <a:pt x="3449033" y="6874740"/>
                  </a:lnTo>
                  <a:lnTo>
                    <a:pt x="4533" y="6872861"/>
                  </a:lnTo>
                  <a:cubicBezTo>
                    <a:pt x="207" y="4587978"/>
                    <a:pt x="4326" y="2284883"/>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75004ACB-4E38-6449-B733-0C6A6BC40ADD}"/>
                </a:ext>
              </a:extLst>
            </p:cNvPr>
            <p:cNvSpPr/>
            <p:nvPr userDrawn="1"/>
          </p:nvSpPr>
          <p:spPr>
            <a:xfrm>
              <a:off x="3641197" y="5941716"/>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iangle 7">
              <a:extLst>
                <a:ext uri="{FF2B5EF4-FFF2-40B4-BE49-F238E27FC236}">
                  <a16:creationId xmlns:a16="http://schemas.microsoft.com/office/drawing/2014/main" id="{6A52034F-1EDC-3040-A1B3-B572FC286C20}"/>
                </a:ext>
              </a:extLst>
            </p:cNvPr>
            <p:cNvSpPr/>
            <p:nvPr userDrawn="1"/>
          </p:nvSpPr>
          <p:spPr>
            <a:xfrm rot="10800000">
              <a:off x="4944403" y="174432"/>
              <a:ext cx="1590022" cy="15900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itle 1">
            <a:extLst>
              <a:ext uri="{FF2B5EF4-FFF2-40B4-BE49-F238E27FC236}">
                <a16:creationId xmlns:a16="http://schemas.microsoft.com/office/drawing/2014/main" id="{1877EC85-9CA1-EB4F-A9AC-2C02CB520866}"/>
              </a:ext>
            </a:extLst>
          </p:cNvPr>
          <p:cNvSpPr>
            <a:spLocks noGrp="1"/>
          </p:cNvSpPr>
          <p:nvPr>
            <p:ph type="title" hasCustomPrompt="1"/>
          </p:nvPr>
        </p:nvSpPr>
        <p:spPr>
          <a:xfrm>
            <a:off x="550988" y="1954400"/>
            <a:ext cx="4393415" cy="3002359"/>
          </a:xfrm>
        </p:spPr>
        <p:txBody>
          <a:bodyPr anchor="ctr"/>
          <a:lstStyle>
            <a:lvl1pPr algn="ctr">
              <a:defRPr>
                <a:solidFill>
                  <a:schemeClr val="bg1"/>
                </a:solidFill>
              </a:defRPr>
            </a:lvl1pPr>
          </a:lstStyle>
          <a:p>
            <a:r>
              <a:rPr lang="en-US" dirty="0"/>
              <a:t>Title Goes Here</a:t>
            </a:r>
          </a:p>
        </p:txBody>
      </p:sp>
      <p:sp>
        <p:nvSpPr>
          <p:cNvPr id="12" name="Triangle 11">
            <a:extLst>
              <a:ext uri="{FF2B5EF4-FFF2-40B4-BE49-F238E27FC236}">
                <a16:creationId xmlns:a16="http://schemas.microsoft.com/office/drawing/2014/main" id="{FD910B80-BD19-CF49-AB0B-1C5DEECEDED5}"/>
              </a:ext>
            </a:extLst>
          </p:cNvPr>
          <p:cNvSpPr/>
          <p:nvPr userDrawn="1"/>
        </p:nvSpPr>
        <p:spPr>
          <a:xfrm rot="5400000">
            <a:off x="-48606" y="316516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1294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Only Righ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15DFD37-81D5-5742-B09A-5D4CBF48B7EA}"/>
              </a:ext>
            </a:extLst>
          </p:cNvPr>
          <p:cNvGrpSpPr/>
          <p:nvPr userDrawn="1"/>
        </p:nvGrpSpPr>
        <p:grpSpPr>
          <a:xfrm rot="10800000">
            <a:off x="5294245" y="0"/>
            <a:ext cx="6897755" cy="6858000"/>
            <a:chOff x="-17598" y="0"/>
            <a:chExt cx="6897755" cy="6858000"/>
          </a:xfrm>
        </p:grpSpPr>
        <p:sp>
          <p:nvSpPr>
            <p:cNvPr id="12" name="Freeform 11">
              <a:extLst>
                <a:ext uri="{FF2B5EF4-FFF2-40B4-BE49-F238E27FC236}">
                  <a16:creationId xmlns:a16="http://schemas.microsoft.com/office/drawing/2014/main" id="{00CF4E43-4A68-664C-B973-2FE49DC7733D}"/>
                </a:ext>
              </a:extLst>
            </p:cNvPr>
            <p:cNvSpPr/>
            <p:nvPr userDrawn="1"/>
          </p:nvSpPr>
          <p:spPr>
            <a:xfrm>
              <a:off x="-17598" y="0"/>
              <a:ext cx="6897755" cy="6858000"/>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7755" h="6870380">
                  <a:moveTo>
                    <a:pt x="0" y="0"/>
                  </a:moveTo>
                  <a:lnTo>
                    <a:pt x="6897755" y="5930"/>
                  </a:lnTo>
                  <a:lnTo>
                    <a:pt x="3462097" y="6870380"/>
                  </a:lnTo>
                  <a:lnTo>
                    <a:pt x="17597" y="6868501"/>
                  </a:lnTo>
                  <a:cubicBezTo>
                    <a:pt x="13271" y="4583618"/>
                    <a:pt x="4326" y="2284883"/>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riangle 12">
              <a:extLst>
                <a:ext uri="{FF2B5EF4-FFF2-40B4-BE49-F238E27FC236}">
                  <a16:creationId xmlns:a16="http://schemas.microsoft.com/office/drawing/2014/main" id="{AFAD3D76-9126-CC42-90B0-5BF85DC91E3E}"/>
                </a:ext>
              </a:extLst>
            </p:cNvPr>
            <p:cNvSpPr/>
            <p:nvPr userDrawn="1"/>
          </p:nvSpPr>
          <p:spPr>
            <a:xfrm>
              <a:off x="3641197" y="5941716"/>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riangle 13">
              <a:extLst>
                <a:ext uri="{FF2B5EF4-FFF2-40B4-BE49-F238E27FC236}">
                  <a16:creationId xmlns:a16="http://schemas.microsoft.com/office/drawing/2014/main" id="{9D011AB3-8218-AE4F-9DF7-810A1B45C453}"/>
                </a:ext>
              </a:extLst>
            </p:cNvPr>
            <p:cNvSpPr/>
            <p:nvPr userDrawn="1"/>
          </p:nvSpPr>
          <p:spPr>
            <a:xfrm rot="10800000">
              <a:off x="4944403" y="174432"/>
              <a:ext cx="1590022" cy="15900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p:spPr>
        <p:txBody>
          <a:bodyPr/>
          <a:lstStyle/>
          <a:p>
            <a:fld id="{3A98EE3D-8CD1-4C3F-BD1C-C98C9596463C}" type="slidenum">
              <a:rPr lang="en-US" smtClean="0"/>
              <a:t>‹#›</a:t>
            </a:fld>
            <a:endParaRPr lang="en-US" dirty="0"/>
          </a:p>
        </p:txBody>
      </p:sp>
      <p:sp>
        <p:nvSpPr>
          <p:cNvPr id="10" name="Title 1">
            <a:extLst>
              <a:ext uri="{FF2B5EF4-FFF2-40B4-BE49-F238E27FC236}">
                <a16:creationId xmlns:a16="http://schemas.microsoft.com/office/drawing/2014/main" id="{1877EC85-9CA1-EB4F-A9AC-2C02CB520866}"/>
              </a:ext>
            </a:extLst>
          </p:cNvPr>
          <p:cNvSpPr>
            <a:spLocks noGrp="1"/>
          </p:cNvSpPr>
          <p:nvPr>
            <p:ph type="title" hasCustomPrompt="1"/>
          </p:nvPr>
        </p:nvSpPr>
        <p:spPr>
          <a:xfrm>
            <a:off x="7775272" y="1954400"/>
            <a:ext cx="3889053" cy="3002359"/>
          </a:xfrm>
        </p:spPr>
        <p:txBody>
          <a:bodyPr anchor="ctr"/>
          <a:lstStyle>
            <a:lvl1pPr algn="ctr">
              <a:defRPr>
                <a:solidFill>
                  <a:schemeClr val="bg1"/>
                </a:solidFill>
              </a:defRPr>
            </a:lvl1pPr>
          </a:lstStyle>
          <a:p>
            <a:r>
              <a:rPr lang="en-US" dirty="0"/>
              <a:t>Title Goes Here</a:t>
            </a:r>
          </a:p>
        </p:txBody>
      </p:sp>
      <p:sp>
        <p:nvSpPr>
          <p:cNvPr id="9" name="Triangle 8">
            <a:extLst>
              <a:ext uri="{FF2B5EF4-FFF2-40B4-BE49-F238E27FC236}">
                <a16:creationId xmlns:a16="http://schemas.microsoft.com/office/drawing/2014/main" id="{D84320FE-42A3-294B-AAE0-3D16A63E3599}"/>
              </a:ext>
            </a:extLst>
          </p:cNvPr>
          <p:cNvSpPr/>
          <p:nvPr userDrawn="1"/>
        </p:nvSpPr>
        <p:spPr>
          <a:xfrm rot="16200000">
            <a:off x="11604063" y="316289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5369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474AFD4-17B9-41BB-BA81-94E84016F696}" type="datetimeFigureOut">
              <a:rPr lang="en-US" smtClean="0"/>
              <a:t>3/2/2025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8214A89-5D53-437F-8924-870F00499D8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8432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3/2/2025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95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7C09F3-1BE8-0445-A3C4-9C100D32B8D9}"/>
              </a:ext>
            </a:extLst>
          </p:cNvPr>
          <p:cNvSpPr>
            <a:spLocks noGrp="1"/>
          </p:cNvSpPr>
          <p:nvPr>
            <p:ph type="ctrTitle"/>
          </p:nvPr>
        </p:nvSpPr>
        <p:spPr>
          <a:xfrm>
            <a:off x="244747" y="358975"/>
            <a:ext cx="5502110" cy="3139126"/>
          </a:xfrm>
        </p:spPr>
        <p:txBody>
          <a:bodyPr>
            <a:normAutofit/>
          </a:bodyPr>
          <a:lstStyle/>
          <a:p>
            <a:pPr algn="ctr" rtl="1">
              <a:lnSpc>
                <a:spcPct val="150000"/>
              </a:lnSpc>
            </a:pPr>
            <a:r>
              <a:rPr lang="fa-IR" sz="4000" dirty="0">
                <a:cs typeface="B Titr" panose="00000700000000000000" pitchFamily="2" charset="-78"/>
              </a:rPr>
              <a:t>همایش ملی صنعت لیزینگ و تامین مالی</a:t>
            </a:r>
            <a:endParaRPr lang="en-US" sz="3800" dirty="0">
              <a:cs typeface="B Titr" panose="00000700000000000000" pitchFamily="2" charset="-78"/>
            </a:endParaRPr>
          </a:p>
        </p:txBody>
      </p:sp>
      <p:pic>
        <p:nvPicPr>
          <p:cNvPr id="16" name="Picture Placeholder 15">
            <a:extLst>
              <a:ext uri="{FF2B5EF4-FFF2-40B4-BE49-F238E27FC236}">
                <a16:creationId xmlns:a16="http://schemas.microsoft.com/office/drawing/2014/main" id="{DAC60D5D-D287-9B45-9F54-93A410AFF14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5278955" y="-19457"/>
            <a:ext cx="7261837" cy="6877457"/>
          </a:xfrm>
        </p:spPr>
      </p:pic>
      <p:sp>
        <p:nvSpPr>
          <p:cNvPr id="3" name="Subtitle 2">
            <a:extLst>
              <a:ext uri="{FF2B5EF4-FFF2-40B4-BE49-F238E27FC236}">
                <a16:creationId xmlns:a16="http://schemas.microsoft.com/office/drawing/2014/main" id="{DCF1C4A5-BF49-437A-A2A9-B7BFF65F075A}"/>
              </a:ext>
            </a:extLst>
          </p:cNvPr>
          <p:cNvSpPr>
            <a:spLocks noGrp="1"/>
          </p:cNvSpPr>
          <p:nvPr>
            <p:ph type="subTitle" idx="1"/>
          </p:nvPr>
        </p:nvSpPr>
        <p:spPr>
          <a:xfrm>
            <a:off x="1147185" y="4681863"/>
            <a:ext cx="10058400" cy="1143000"/>
          </a:xfrm>
        </p:spPr>
        <p:txBody>
          <a:bodyPr/>
          <a:lstStyle/>
          <a:p>
            <a:r>
              <a:rPr lang="fa-IR" dirty="0">
                <a:cs typeface="B Titr" panose="00000700000000000000" pitchFamily="2" charset="-78"/>
              </a:rPr>
              <a:t>28 بهمن 1403</a:t>
            </a:r>
          </a:p>
          <a:p>
            <a:r>
              <a:rPr lang="fa-IR" dirty="0">
                <a:cs typeface="B Titr" panose="00000700000000000000" pitchFamily="2" charset="-78"/>
              </a:rPr>
              <a:t>سالن همایش های بانک مرکزی</a:t>
            </a:r>
            <a:endParaRPr lang="en-US" dirty="0">
              <a:cs typeface="B Titr" panose="00000700000000000000" pitchFamily="2" charset="-78"/>
            </a:endParaRPr>
          </a:p>
        </p:txBody>
      </p:sp>
      <p:sp>
        <p:nvSpPr>
          <p:cNvPr id="2" name="TextBox 1"/>
          <p:cNvSpPr txBox="1"/>
          <p:nvPr/>
        </p:nvSpPr>
        <p:spPr>
          <a:xfrm>
            <a:off x="1147185" y="5738327"/>
            <a:ext cx="2995607" cy="646331"/>
          </a:xfrm>
          <a:prstGeom prst="rect">
            <a:avLst/>
          </a:prstGeom>
          <a:noFill/>
        </p:spPr>
        <p:txBody>
          <a:bodyPr wrap="square" rtlCol="0">
            <a:spAutoFit/>
          </a:bodyPr>
          <a:lstStyle/>
          <a:p>
            <a:pPr algn="ctr"/>
            <a:r>
              <a:rPr lang="fa-IR" b="1" dirty="0" smtClean="0">
                <a:solidFill>
                  <a:schemeClr val="bg1"/>
                </a:solidFill>
                <a:cs typeface="B Badr" panose="00000400000000000000" pitchFamily="2" charset="-78"/>
              </a:rPr>
              <a:t>تهیه توسط انجمن ملی لیزینگ</a:t>
            </a:r>
          </a:p>
          <a:p>
            <a:pPr algn="ctr"/>
            <a:r>
              <a:rPr lang="fa-IR" b="1" dirty="0" smtClean="0">
                <a:solidFill>
                  <a:schemeClr val="bg1"/>
                </a:solidFill>
                <a:cs typeface="B Badr" panose="00000400000000000000" pitchFamily="2" charset="-78"/>
              </a:rPr>
              <a:t> اسفند ماه 1403</a:t>
            </a:r>
            <a:endParaRPr lang="en-US" b="1" dirty="0">
              <a:solidFill>
                <a:schemeClr val="bg1"/>
              </a:solidFill>
              <a:cs typeface="B Badr" panose="00000400000000000000" pitchFamily="2" charset="-78"/>
            </a:endParaRPr>
          </a:p>
        </p:txBody>
      </p:sp>
    </p:spTree>
    <p:extLst>
      <p:ext uri="{BB962C8B-B14F-4D97-AF65-F5344CB8AC3E}">
        <p14:creationId xmlns:p14="http://schemas.microsoft.com/office/powerpoint/2010/main" val="1564110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A89F37-1E28-EEEA-1AE0-7624D49198A9}"/>
              </a:ext>
            </a:extLst>
          </p:cNvPr>
          <p:cNvPicPr>
            <a:picLocks noChangeAspect="1"/>
          </p:cNvPicPr>
          <p:nvPr/>
        </p:nvPicPr>
        <p:blipFill>
          <a:blip r:embed="rId2"/>
          <a:srcRect l="14768" t="16632" r="15181" b="4330"/>
          <a:stretch/>
        </p:blipFill>
        <p:spPr>
          <a:xfrm>
            <a:off x="2278143" y="147719"/>
            <a:ext cx="9690755" cy="6150316"/>
          </a:xfrm>
          <a:prstGeom prst="rect">
            <a:avLst/>
          </a:prstGeom>
        </p:spPr>
      </p:pic>
      <p:pic>
        <p:nvPicPr>
          <p:cNvPr id="13" name="Picture 12">
            <a:extLst>
              <a:ext uri="{FF2B5EF4-FFF2-40B4-BE49-F238E27FC236}">
                <a16:creationId xmlns:a16="http://schemas.microsoft.com/office/drawing/2014/main" id="{A94A594B-1454-622B-D5EF-945814054C0D}"/>
              </a:ext>
            </a:extLst>
          </p:cNvPr>
          <p:cNvPicPr>
            <a:picLocks noChangeAspect="1"/>
          </p:cNvPicPr>
          <p:nvPr/>
        </p:nvPicPr>
        <p:blipFill>
          <a:blip r:embed="rId3"/>
          <a:srcRect l="67268" t="14844" r="14794" b="3781"/>
          <a:stretch/>
        </p:blipFill>
        <p:spPr>
          <a:xfrm>
            <a:off x="45575" y="147719"/>
            <a:ext cx="2232568" cy="6150316"/>
          </a:xfrm>
          <a:prstGeom prst="rect">
            <a:avLst/>
          </a:prstGeom>
        </p:spPr>
      </p:pic>
    </p:spTree>
    <p:extLst>
      <p:ext uri="{BB962C8B-B14F-4D97-AF65-F5344CB8AC3E}">
        <p14:creationId xmlns:p14="http://schemas.microsoft.com/office/powerpoint/2010/main" val="24278632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FC7FF-7718-3C57-3A5A-7FDF5AC9EB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C8FF87-191B-EDC8-B810-FEC511CD609B}"/>
              </a:ext>
            </a:extLst>
          </p:cNvPr>
          <p:cNvPicPr>
            <a:picLocks noChangeAspect="1"/>
          </p:cNvPicPr>
          <p:nvPr/>
        </p:nvPicPr>
        <p:blipFill>
          <a:blip r:embed="rId2"/>
          <a:srcRect l="15541" t="15671" r="32577" b="3505"/>
          <a:stretch/>
        </p:blipFill>
        <p:spPr>
          <a:xfrm>
            <a:off x="5065529" y="141401"/>
            <a:ext cx="6755684" cy="5920033"/>
          </a:xfrm>
          <a:prstGeom prst="rect">
            <a:avLst/>
          </a:prstGeom>
        </p:spPr>
      </p:pic>
      <p:pic>
        <p:nvPicPr>
          <p:cNvPr id="6" name="Picture 5">
            <a:extLst>
              <a:ext uri="{FF2B5EF4-FFF2-40B4-BE49-F238E27FC236}">
                <a16:creationId xmlns:a16="http://schemas.microsoft.com/office/drawing/2014/main" id="{2C8A79D2-98F6-8B11-9AA6-242A8CA0392B}"/>
              </a:ext>
            </a:extLst>
          </p:cNvPr>
          <p:cNvPicPr>
            <a:picLocks noChangeAspect="1"/>
          </p:cNvPicPr>
          <p:nvPr/>
        </p:nvPicPr>
        <p:blipFill>
          <a:blip r:embed="rId3"/>
          <a:srcRect l="50009" t="23643" r="15181" b="34982"/>
          <a:stretch/>
        </p:blipFill>
        <p:spPr>
          <a:xfrm>
            <a:off x="575036" y="141401"/>
            <a:ext cx="4490494" cy="3002184"/>
          </a:xfrm>
          <a:prstGeom prst="rect">
            <a:avLst/>
          </a:prstGeom>
        </p:spPr>
      </p:pic>
      <p:pic>
        <p:nvPicPr>
          <p:cNvPr id="8" name="Picture 7">
            <a:extLst>
              <a:ext uri="{FF2B5EF4-FFF2-40B4-BE49-F238E27FC236}">
                <a16:creationId xmlns:a16="http://schemas.microsoft.com/office/drawing/2014/main" id="{FEB540E2-15EF-DD30-2995-0C130E7375F4}"/>
              </a:ext>
            </a:extLst>
          </p:cNvPr>
          <p:cNvPicPr>
            <a:picLocks noChangeAspect="1"/>
          </p:cNvPicPr>
          <p:nvPr/>
        </p:nvPicPr>
        <p:blipFill>
          <a:blip r:embed="rId3"/>
          <a:srcRect l="15189" t="22955" r="50000" b="35670"/>
          <a:stretch/>
        </p:blipFill>
        <p:spPr>
          <a:xfrm>
            <a:off x="575036" y="3061227"/>
            <a:ext cx="4575335" cy="3082565"/>
          </a:xfrm>
          <a:prstGeom prst="rect">
            <a:avLst/>
          </a:prstGeom>
        </p:spPr>
      </p:pic>
    </p:spTree>
    <p:extLst>
      <p:ext uri="{BB962C8B-B14F-4D97-AF65-F5344CB8AC3E}">
        <p14:creationId xmlns:p14="http://schemas.microsoft.com/office/powerpoint/2010/main" val="3586487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0B733-9F57-FE77-3943-6AE5C15AA914}"/>
              </a:ext>
            </a:extLst>
          </p:cNvPr>
          <p:cNvSpPr>
            <a:spLocks noGrp="1"/>
          </p:cNvSpPr>
          <p:nvPr>
            <p:ph type="title"/>
          </p:nvPr>
        </p:nvSpPr>
        <p:spPr>
          <a:xfrm>
            <a:off x="1097280" y="286604"/>
            <a:ext cx="10058400" cy="1136844"/>
          </a:xfrm>
        </p:spPr>
        <p:txBody>
          <a:bodyPr/>
          <a:lstStyle/>
          <a:p>
            <a:pPr algn="just" rtl="1"/>
            <a:r>
              <a:rPr lang="fa-IR" dirty="0">
                <a:cs typeface="B Titr" panose="00000700000000000000" pitchFamily="2" charset="-78"/>
              </a:rPr>
              <a:t>سخنرانان اصلی همایش:</a:t>
            </a:r>
            <a:endParaRPr lang="en-US" dirty="0">
              <a:cs typeface="B Titr" panose="00000700000000000000" pitchFamily="2" charset="-78"/>
            </a:endParaRPr>
          </a:p>
        </p:txBody>
      </p:sp>
      <p:grpSp>
        <p:nvGrpSpPr>
          <p:cNvPr id="6" name="Group 5">
            <a:extLst>
              <a:ext uri="{FF2B5EF4-FFF2-40B4-BE49-F238E27FC236}">
                <a16:creationId xmlns:a16="http://schemas.microsoft.com/office/drawing/2014/main" id="{218174E8-3F77-380C-6FB9-8F7B4A8145AC}"/>
              </a:ext>
            </a:extLst>
          </p:cNvPr>
          <p:cNvGrpSpPr/>
          <p:nvPr/>
        </p:nvGrpSpPr>
        <p:grpSpPr>
          <a:xfrm>
            <a:off x="10230592" y="2007910"/>
            <a:ext cx="1936266" cy="2713331"/>
            <a:chOff x="9297657" y="1998483"/>
            <a:chExt cx="1936266" cy="2713331"/>
          </a:xfrm>
        </p:grpSpPr>
        <p:pic>
          <p:nvPicPr>
            <p:cNvPr id="4" name="Picture 3">
              <a:extLst>
                <a:ext uri="{FF2B5EF4-FFF2-40B4-BE49-F238E27FC236}">
                  <a16:creationId xmlns:a16="http://schemas.microsoft.com/office/drawing/2014/main" id="{E2569DAF-00C7-2611-8839-0C7CDC3CE628}"/>
                </a:ext>
              </a:extLst>
            </p:cNvPr>
            <p:cNvPicPr>
              <a:picLocks noChangeAspect="1"/>
            </p:cNvPicPr>
            <p:nvPr/>
          </p:nvPicPr>
          <p:blipFill>
            <a:blip r:embed="rId2" cstate="hqprint">
              <a:extLst>
                <a:ext uri="{28A0092B-C50C-407E-A947-70E740481C1C}">
                  <a14:useLocalDpi xmlns:a14="http://schemas.microsoft.com/office/drawing/2010/main" val="0"/>
                </a:ext>
              </a:extLst>
            </a:blip>
            <a:srcRect l="47389" t="38000" r="8878" b="4800"/>
            <a:stretch/>
          </p:blipFill>
          <p:spPr>
            <a:xfrm>
              <a:off x="9492792" y="1998483"/>
              <a:ext cx="1545996" cy="1348033"/>
            </a:xfrm>
            <a:prstGeom prst="rect">
              <a:avLst/>
            </a:prstGeom>
          </p:spPr>
        </p:pic>
        <p:sp>
          <p:nvSpPr>
            <p:cNvPr id="5" name="TextBox 4">
              <a:extLst>
                <a:ext uri="{FF2B5EF4-FFF2-40B4-BE49-F238E27FC236}">
                  <a16:creationId xmlns:a16="http://schemas.microsoft.com/office/drawing/2014/main" id="{9CDDB684-5691-ED51-2D44-2FB51CB67F3F}"/>
                </a:ext>
              </a:extLst>
            </p:cNvPr>
            <p:cNvSpPr txBox="1"/>
            <p:nvPr/>
          </p:nvSpPr>
          <p:spPr>
            <a:xfrm>
              <a:off x="9297657" y="3511485"/>
              <a:ext cx="1936266" cy="1200329"/>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دکتر کوروش </a:t>
              </a:r>
              <a:r>
                <a:rPr lang="fa-IR" b="0" i="0" dirty="0" smtClean="0">
                  <a:solidFill>
                    <a:srgbClr val="212529"/>
                  </a:solidFill>
                  <a:effectLst/>
                  <a:latin typeface="IranSansFaNum"/>
                  <a:cs typeface="B Nazanin" panose="00000400000000000000" pitchFamily="2" charset="-78"/>
                </a:rPr>
                <a:t>پرویزیان</a:t>
              </a:r>
              <a:r>
                <a:rPr lang="fa-IR" b="0" i="0" dirty="0">
                  <a:solidFill>
                    <a:srgbClr val="212529"/>
                  </a:solidFill>
                  <a:effectLst/>
                  <a:latin typeface="IranSansFaNum"/>
                  <a:cs typeface="B Nazanin" panose="00000400000000000000" pitchFamily="2" charset="-78"/>
                </a:rPr>
                <a:t>، رئیس پژوهشکده پولی و بانکی بانک مرکزی و دبیرکل همایش</a:t>
              </a:r>
              <a:endParaRPr lang="en-US" dirty="0">
                <a:cs typeface="B Nazanin" panose="00000400000000000000" pitchFamily="2" charset="-78"/>
              </a:endParaRPr>
            </a:p>
          </p:txBody>
        </p:sp>
      </p:grpSp>
      <p:pic>
        <p:nvPicPr>
          <p:cNvPr id="8" name="Picture 7">
            <a:extLst>
              <a:ext uri="{FF2B5EF4-FFF2-40B4-BE49-F238E27FC236}">
                <a16:creationId xmlns:a16="http://schemas.microsoft.com/office/drawing/2014/main" id="{DF7DF806-2EF5-0188-0992-1D613F8566A5}"/>
              </a:ext>
            </a:extLst>
          </p:cNvPr>
          <p:cNvPicPr>
            <a:picLocks noChangeAspect="1"/>
          </p:cNvPicPr>
          <p:nvPr/>
        </p:nvPicPr>
        <p:blipFill>
          <a:blip r:embed="rId3" cstate="hqprint">
            <a:extLst>
              <a:ext uri="{28A0092B-C50C-407E-A947-70E740481C1C}">
                <a14:useLocalDpi xmlns:a14="http://schemas.microsoft.com/office/drawing/2010/main" val="0"/>
              </a:ext>
            </a:extLst>
          </a:blip>
          <a:srcRect l="11777" r="11777"/>
          <a:stretch/>
        </p:blipFill>
        <p:spPr>
          <a:xfrm>
            <a:off x="8684596" y="1986948"/>
            <a:ext cx="1545996" cy="1348033"/>
          </a:xfrm>
          <a:prstGeom prst="rect">
            <a:avLst/>
          </a:prstGeom>
        </p:spPr>
      </p:pic>
      <p:sp>
        <p:nvSpPr>
          <p:cNvPr id="9" name="TextBox 8">
            <a:extLst>
              <a:ext uri="{FF2B5EF4-FFF2-40B4-BE49-F238E27FC236}">
                <a16:creationId xmlns:a16="http://schemas.microsoft.com/office/drawing/2014/main" id="{F22B82EB-DED2-0B79-A9B4-3DCD40C92AE4}"/>
              </a:ext>
            </a:extLst>
          </p:cNvPr>
          <p:cNvSpPr txBox="1"/>
          <p:nvPr/>
        </p:nvSpPr>
        <p:spPr>
          <a:xfrm>
            <a:off x="8489461" y="3613244"/>
            <a:ext cx="1936266" cy="923330"/>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دکتر فرشاد محمدپور معاون تنظیم‌گری و نظارت بانک مرکزی</a:t>
            </a:r>
            <a:endParaRPr lang="en-US" dirty="0">
              <a:cs typeface="B Nazanin" panose="00000400000000000000" pitchFamily="2" charset="-78"/>
            </a:endParaRPr>
          </a:p>
        </p:txBody>
      </p:sp>
      <p:grpSp>
        <p:nvGrpSpPr>
          <p:cNvPr id="10" name="Group 9">
            <a:extLst>
              <a:ext uri="{FF2B5EF4-FFF2-40B4-BE49-F238E27FC236}">
                <a16:creationId xmlns:a16="http://schemas.microsoft.com/office/drawing/2014/main" id="{D04970A8-53FB-87BC-E239-E4EA1244D663}"/>
              </a:ext>
            </a:extLst>
          </p:cNvPr>
          <p:cNvGrpSpPr/>
          <p:nvPr/>
        </p:nvGrpSpPr>
        <p:grpSpPr>
          <a:xfrm>
            <a:off x="6748330" y="1986949"/>
            <a:ext cx="1936266" cy="2436332"/>
            <a:chOff x="9297657" y="1998483"/>
            <a:chExt cx="1936266" cy="2436332"/>
          </a:xfrm>
        </p:grpSpPr>
        <p:pic>
          <p:nvPicPr>
            <p:cNvPr id="11" name="Picture 10">
              <a:extLst>
                <a:ext uri="{FF2B5EF4-FFF2-40B4-BE49-F238E27FC236}">
                  <a16:creationId xmlns:a16="http://schemas.microsoft.com/office/drawing/2014/main" id="{82931CCB-46AA-DC66-C2FB-708A83D09567}"/>
                </a:ext>
              </a:extLst>
            </p:cNvPr>
            <p:cNvPicPr>
              <a:picLocks noChangeAspect="1"/>
            </p:cNvPicPr>
            <p:nvPr/>
          </p:nvPicPr>
          <p:blipFill>
            <a:blip r:embed="rId4" cstate="hqprint">
              <a:extLst>
                <a:ext uri="{28A0092B-C50C-407E-A947-70E740481C1C}">
                  <a14:useLocalDpi xmlns:a14="http://schemas.microsoft.com/office/drawing/2010/main" val="0"/>
                </a:ext>
              </a:extLst>
            </a:blip>
            <a:srcRect l="11786" r="11786"/>
            <a:stretch/>
          </p:blipFill>
          <p:spPr>
            <a:xfrm>
              <a:off x="9492792" y="1998483"/>
              <a:ext cx="1545996" cy="1348033"/>
            </a:xfrm>
            <a:prstGeom prst="rect">
              <a:avLst/>
            </a:prstGeom>
          </p:spPr>
        </p:pic>
        <p:sp>
          <p:nvSpPr>
            <p:cNvPr id="12" name="TextBox 11">
              <a:extLst>
                <a:ext uri="{FF2B5EF4-FFF2-40B4-BE49-F238E27FC236}">
                  <a16:creationId xmlns:a16="http://schemas.microsoft.com/office/drawing/2014/main" id="{66B194A0-F5AE-C580-6288-147586EF2979}"/>
                </a:ext>
              </a:extLst>
            </p:cNvPr>
            <p:cNvSpPr txBox="1"/>
            <p:nvPr/>
          </p:nvSpPr>
          <p:spPr>
            <a:xfrm>
              <a:off x="9297657" y="3511485"/>
              <a:ext cx="1936266" cy="923330"/>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دکتر حسین عبده تبریزی مشاور رئیس جمهور</a:t>
              </a:r>
              <a:endParaRPr lang="en-US" dirty="0">
                <a:cs typeface="B Nazanin" panose="00000400000000000000" pitchFamily="2" charset="-78"/>
              </a:endParaRPr>
            </a:p>
          </p:txBody>
        </p:sp>
      </p:grpSp>
      <p:grpSp>
        <p:nvGrpSpPr>
          <p:cNvPr id="13" name="Group 12">
            <a:extLst>
              <a:ext uri="{FF2B5EF4-FFF2-40B4-BE49-F238E27FC236}">
                <a16:creationId xmlns:a16="http://schemas.microsoft.com/office/drawing/2014/main" id="{69F7959C-94B8-55CF-F7E2-1DF915012466}"/>
              </a:ext>
            </a:extLst>
          </p:cNvPr>
          <p:cNvGrpSpPr/>
          <p:nvPr/>
        </p:nvGrpSpPr>
        <p:grpSpPr>
          <a:xfrm>
            <a:off x="5007199" y="1969680"/>
            <a:ext cx="1936266" cy="2713331"/>
            <a:chOff x="9297657" y="1998483"/>
            <a:chExt cx="1936266" cy="2713331"/>
          </a:xfrm>
        </p:grpSpPr>
        <p:pic>
          <p:nvPicPr>
            <p:cNvPr id="14" name="Picture 13">
              <a:extLst>
                <a:ext uri="{FF2B5EF4-FFF2-40B4-BE49-F238E27FC236}">
                  <a16:creationId xmlns:a16="http://schemas.microsoft.com/office/drawing/2014/main" id="{C5570CE3-0249-5E9A-3EFC-D97894F06B0E}"/>
                </a:ext>
              </a:extLst>
            </p:cNvPr>
            <p:cNvPicPr>
              <a:picLocks noChangeAspect="1"/>
            </p:cNvPicPr>
            <p:nvPr/>
          </p:nvPicPr>
          <p:blipFill>
            <a:blip r:embed="rId5" cstate="hqprint">
              <a:extLst>
                <a:ext uri="{28A0092B-C50C-407E-A947-70E740481C1C}">
                  <a14:useLocalDpi xmlns:a14="http://schemas.microsoft.com/office/drawing/2010/main" val="0"/>
                </a:ext>
              </a:extLst>
            </a:blip>
            <a:srcRect l="11786" r="11786"/>
            <a:stretch/>
          </p:blipFill>
          <p:spPr>
            <a:xfrm>
              <a:off x="9492792" y="1998483"/>
              <a:ext cx="1545996" cy="1348033"/>
            </a:xfrm>
            <a:prstGeom prst="rect">
              <a:avLst/>
            </a:prstGeom>
          </p:spPr>
        </p:pic>
        <p:sp>
          <p:nvSpPr>
            <p:cNvPr id="15" name="TextBox 14">
              <a:extLst>
                <a:ext uri="{FF2B5EF4-FFF2-40B4-BE49-F238E27FC236}">
                  <a16:creationId xmlns:a16="http://schemas.microsoft.com/office/drawing/2014/main" id="{9276A3F3-89B9-200C-1977-7FF1DCB7FD03}"/>
                </a:ext>
              </a:extLst>
            </p:cNvPr>
            <p:cNvSpPr txBox="1"/>
            <p:nvPr/>
          </p:nvSpPr>
          <p:spPr>
            <a:xfrm>
              <a:off x="9297657" y="3511485"/>
              <a:ext cx="1936266" cy="1200329"/>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دکتر محمد صادق مفتح، جانشین وزیر صنعت، معدن و تجارت در امور بازرگانی</a:t>
              </a:r>
              <a:endParaRPr lang="en-US" dirty="0">
                <a:cs typeface="B Nazanin" panose="00000400000000000000" pitchFamily="2" charset="-78"/>
              </a:endParaRPr>
            </a:p>
          </p:txBody>
        </p:sp>
      </p:grpSp>
      <p:grpSp>
        <p:nvGrpSpPr>
          <p:cNvPr id="19" name="Group 18">
            <a:extLst>
              <a:ext uri="{FF2B5EF4-FFF2-40B4-BE49-F238E27FC236}">
                <a16:creationId xmlns:a16="http://schemas.microsoft.com/office/drawing/2014/main" id="{9201DBB5-2F11-2DB1-4BBD-A2AAE479ED9B}"/>
              </a:ext>
            </a:extLst>
          </p:cNvPr>
          <p:cNvGrpSpPr/>
          <p:nvPr/>
        </p:nvGrpSpPr>
        <p:grpSpPr>
          <a:xfrm>
            <a:off x="3298103" y="1986948"/>
            <a:ext cx="1936266" cy="2436332"/>
            <a:chOff x="9297657" y="1998483"/>
            <a:chExt cx="1936266" cy="2436332"/>
          </a:xfrm>
        </p:grpSpPr>
        <p:pic>
          <p:nvPicPr>
            <p:cNvPr id="20" name="Picture 19">
              <a:extLst>
                <a:ext uri="{FF2B5EF4-FFF2-40B4-BE49-F238E27FC236}">
                  <a16:creationId xmlns:a16="http://schemas.microsoft.com/office/drawing/2014/main" id="{5E8544CE-B79F-66D7-A33E-5B67D6F1BEC0}"/>
                </a:ext>
              </a:extLst>
            </p:cNvPr>
            <p:cNvPicPr>
              <a:picLocks noChangeAspect="1"/>
            </p:cNvPicPr>
            <p:nvPr/>
          </p:nvPicPr>
          <p:blipFill>
            <a:blip r:embed="rId6" cstate="hqprint">
              <a:extLst>
                <a:ext uri="{28A0092B-C50C-407E-A947-70E740481C1C}">
                  <a14:useLocalDpi xmlns:a14="http://schemas.microsoft.com/office/drawing/2010/main" val="0"/>
                </a:ext>
              </a:extLst>
            </a:blip>
            <a:srcRect l="11786" r="11786"/>
            <a:stretch/>
          </p:blipFill>
          <p:spPr>
            <a:xfrm>
              <a:off x="9492792" y="1998483"/>
              <a:ext cx="1545996" cy="1348033"/>
            </a:xfrm>
            <a:prstGeom prst="rect">
              <a:avLst/>
            </a:prstGeom>
          </p:spPr>
        </p:pic>
        <p:sp>
          <p:nvSpPr>
            <p:cNvPr id="21" name="TextBox 20">
              <a:extLst>
                <a:ext uri="{FF2B5EF4-FFF2-40B4-BE49-F238E27FC236}">
                  <a16:creationId xmlns:a16="http://schemas.microsoft.com/office/drawing/2014/main" id="{8629F2B3-865E-D96A-C115-345CE0C339AF}"/>
                </a:ext>
              </a:extLst>
            </p:cNvPr>
            <p:cNvSpPr txBox="1"/>
            <p:nvPr/>
          </p:nvSpPr>
          <p:spPr>
            <a:xfrm>
              <a:off x="9297657" y="3511485"/>
              <a:ext cx="1936266" cy="923330"/>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دکتر روح‌اله جراحی، رئیس هیئت مدیره انجمن لیزینگ ایران</a:t>
              </a:r>
              <a:endParaRPr lang="en-US" dirty="0">
                <a:cs typeface="B Nazanin" panose="00000400000000000000" pitchFamily="2" charset="-78"/>
              </a:endParaRPr>
            </a:p>
          </p:txBody>
        </p:sp>
      </p:grpSp>
      <p:pic>
        <p:nvPicPr>
          <p:cNvPr id="22" name="Picture 21">
            <a:extLst>
              <a:ext uri="{FF2B5EF4-FFF2-40B4-BE49-F238E27FC236}">
                <a16:creationId xmlns:a16="http://schemas.microsoft.com/office/drawing/2014/main" id="{0471F615-E459-0A9A-6616-3E8B5CA7EE86}"/>
              </a:ext>
            </a:extLst>
          </p:cNvPr>
          <p:cNvPicPr>
            <a:picLocks noChangeAspect="1"/>
          </p:cNvPicPr>
          <p:nvPr/>
        </p:nvPicPr>
        <p:blipFill>
          <a:blip r:embed="rId7">
            <a:extLst>
              <a:ext uri="{28A0092B-C50C-407E-A947-70E740481C1C}">
                <a14:useLocalDpi xmlns:a14="http://schemas.microsoft.com/office/drawing/2010/main" val="0"/>
              </a:ext>
            </a:extLst>
          </a:blip>
          <a:srcRect l="11742" r="11742"/>
          <a:stretch/>
        </p:blipFill>
        <p:spPr>
          <a:xfrm>
            <a:off x="1784142" y="1986947"/>
            <a:ext cx="1545996" cy="1348033"/>
          </a:xfrm>
          <a:prstGeom prst="rect">
            <a:avLst/>
          </a:prstGeom>
        </p:spPr>
      </p:pic>
      <p:grpSp>
        <p:nvGrpSpPr>
          <p:cNvPr id="23" name="Group 22">
            <a:extLst>
              <a:ext uri="{FF2B5EF4-FFF2-40B4-BE49-F238E27FC236}">
                <a16:creationId xmlns:a16="http://schemas.microsoft.com/office/drawing/2014/main" id="{767ADAFE-1AC1-38D7-88EE-C98811576877}"/>
              </a:ext>
            </a:extLst>
          </p:cNvPr>
          <p:cNvGrpSpPr/>
          <p:nvPr/>
        </p:nvGrpSpPr>
        <p:grpSpPr>
          <a:xfrm>
            <a:off x="-74700" y="1961047"/>
            <a:ext cx="1936266" cy="2713331"/>
            <a:chOff x="9297657" y="1998483"/>
            <a:chExt cx="1936266" cy="2713331"/>
          </a:xfrm>
        </p:grpSpPr>
        <p:pic>
          <p:nvPicPr>
            <p:cNvPr id="24" name="Picture 23">
              <a:extLst>
                <a:ext uri="{FF2B5EF4-FFF2-40B4-BE49-F238E27FC236}">
                  <a16:creationId xmlns:a16="http://schemas.microsoft.com/office/drawing/2014/main" id="{86E423D5-5C6B-9C5D-DCB1-6DB5980EED7A}"/>
                </a:ext>
              </a:extLst>
            </p:cNvPr>
            <p:cNvPicPr>
              <a:picLocks noChangeAspect="1"/>
            </p:cNvPicPr>
            <p:nvPr/>
          </p:nvPicPr>
          <p:blipFill>
            <a:blip r:embed="rId8" cstate="hqprint">
              <a:extLst>
                <a:ext uri="{28A0092B-C50C-407E-A947-70E740481C1C}">
                  <a14:useLocalDpi xmlns:a14="http://schemas.microsoft.com/office/drawing/2010/main" val="0"/>
                </a:ext>
              </a:extLst>
            </a:blip>
            <a:srcRect l="11777" r="11777"/>
            <a:stretch/>
          </p:blipFill>
          <p:spPr>
            <a:xfrm>
              <a:off x="9492792" y="1998483"/>
              <a:ext cx="1545996" cy="1348033"/>
            </a:xfrm>
            <a:prstGeom prst="rect">
              <a:avLst/>
            </a:prstGeom>
          </p:spPr>
        </p:pic>
        <p:sp>
          <p:nvSpPr>
            <p:cNvPr id="25" name="TextBox 24">
              <a:extLst>
                <a:ext uri="{FF2B5EF4-FFF2-40B4-BE49-F238E27FC236}">
                  <a16:creationId xmlns:a16="http://schemas.microsoft.com/office/drawing/2014/main" id="{1BEFC5B0-2DE5-4427-B0AA-F661B8945580}"/>
                </a:ext>
              </a:extLst>
            </p:cNvPr>
            <p:cNvSpPr txBox="1"/>
            <p:nvPr/>
          </p:nvSpPr>
          <p:spPr>
            <a:xfrm>
              <a:off x="9297657" y="3511485"/>
              <a:ext cx="1936266" cy="1200329"/>
            </a:xfrm>
            <a:prstGeom prst="rect">
              <a:avLst/>
            </a:prstGeom>
            <a:noFill/>
          </p:spPr>
          <p:txBody>
            <a:bodyPr wrap="square" rtlCol="0">
              <a:spAutoFit/>
            </a:bodyPr>
            <a:lstStyle/>
            <a:p>
              <a:pPr algn="ctr" rtl="1"/>
              <a:r>
                <a:rPr lang="fa-IR" b="0" i="0" dirty="0">
                  <a:solidFill>
                    <a:srgbClr val="212529"/>
                  </a:solidFill>
                  <a:effectLst/>
                  <a:latin typeface="IranSansFaNum"/>
                  <a:cs typeface="B Nazanin" panose="00000400000000000000" pitchFamily="2" charset="-78"/>
                </a:rPr>
                <a:t>وحید ماجد، معاون سیاست‌گذاری و راهبری اقتصادی وزارت امور اقتصادی‌ و دارایی</a:t>
              </a:r>
              <a:endParaRPr lang="en-US" dirty="0">
                <a:cs typeface="B Nazanin" panose="00000400000000000000" pitchFamily="2" charset="-78"/>
              </a:endParaRPr>
            </a:p>
          </p:txBody>
        </p:sp>
      </p:grpSp>
      <p:sp>
        <p:nvSpPr>
          <p:cNvPr id="27" name="TextBox 26">
            <a:extLst>
              <a:ext uri="{FF2B5EF4-FFF2-40B4-BE49-F238E27FC236}">
                <a16:creationId xmlns:a16="http://schemas.microsoft.com/office/drawing/2014/main" id="{5619A275-EDE5-2912-09EB-D4E122D83138}"/>
              </a:ext>
            </a:extLst>
          </p:cNvPr>
          <p:cNvSpPr txBox="1"/>
          <p:nvPr/>
        </p:nvSpPr>
        <p:spPr>
          <a:xfrm>
            <a:off x="1959133" y="3537483"/>
            <a:ext cx="1338970" cy="923330"/>
          </a:xfrm>
          <a:prstGeom prst="rect">
            <a:avLst/>
          </a:prstGeom>
          <a:noFill/>
        </p:spPr>
        <p:txBody>
          <a:bodyPr wrap="square">
            <a:spAutoFit/>
          </a:bodyPr>
          <a:lstStyle/>
          <a:p>
            <a:r>
              <a:rPr lang="fa-IR" dirty="0">
                <a:cs typeface="B Nazanin" panose="00000400000000000000" pitchFamily="2" charset="-78"/>
              </a:rPr>
              <a:t>دکتر محمدرضا فرزین رییس کل بانک مرکزی</a:t>
            </a:r>
            <a:endParaRPr lang="en-US" dirty="0">
              <a:cs typeface="B Nazanin" panose="00000400000000000000" pitchFamily="2" charset="-78"/>
            </a:endParaRPr>
          </a:p>
        </p:txBody>
      </p:sp>
    </p:spTree>
    <p:extLst>
      <p:ext uri="{BB962C8B-B14F-4D97-AF65-F5344CB8AC3E}">
        <p14:creationId xmlns:p14="http://schemas.microsoft.com/office/powerpoint/2010/main" val="629412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E9451E-5406-EB23-0B1E-500F7606D92B}"/>
              </a:ext>
            </a:extLst>
          </p:cNvPr>
          <p:cNvSpPr txBox="1"/>
          <p:nvPr/>
        </p:nvSpPr>
        <p:spPr>
          <a:xfrm>
            <a:off x="1885169" y="472208"/>
            <a:ext cx="9030878" cy="5724644"/>
          </a:xfrm>
          <a:prstGeom prst="rect">
            <a:avLst/>
          </a:prstGeom>
          <a:noFill/>
        </p:spPr>
        <p:txBody>
          <a:bodyPr wrap="square" rtlCol="0">
            <a:spAutoFit/>
          </a:bodyPr>
          <a:lstStyle/>
          <a:p>
            <a:pPr algn="just" rtl="1"/>
            <a:r>
              <a:rPr lang="fa-IR" b="1" dirty="0">
                <a:cs typeface="B Nazanin" panose="00000400000000000000" pitchFamily="2" charset="-78"/>
              </a:rPr>
              <a:t>شرکت کنندگان</a:t>
            </a:r>
          </a:p>
          <a:p>
            <a:pPr algn="just" rtl="1"/>
            <a:endParaRPr lang="fa-IR" b="1" dirty="0">
              <a:cs typeface="B Nazanin" panose="00000400000000000000" pitchFamily="2" charset="-78"/>
            </a:endParaRPr>
          </a:p>
          <a:p>
            <a:pPr algn="just" rtl="1"/>
            <a:endParaRPr lang="fa-IR" b="1" dirty="0">
              <a:cs typeface="B Nazanin" panose="00000400000000000000" pitchFamily="2" charset="-78"/>
            </a:endParaRPr>
          </a:p>
          <a:p>
            <a:pPr marL="285750" indent="-285750" algn="just" rtl="1">
              <a:buFont typeface="Arial" panose="020B0604020202020204" pitchFamily="34" charset="0"/>
              <a:buChar char="•"/>
            </a:pPr>
            <a:r>
              <a:rPr lang="fa-IR" sz="2400" dirty="0">
                <a:cs typeface="B Nazanin" panose="00000400000000000000" pitchFamily="2" charset="-78"/>
              </a:rPr>
              <a:t>رئیس کل بانک مرکزی</a:t>
            </a:r>
          </a:p>
          <a:p>
            <a:pPr marL="285750" indent="-285750" algn="just" rtl="1">
              <a:buFont typeface="Arial" panose="020B0604020202020204" pitchFamily="34" charset="0"/>
              <a:buChar char="•"/>
            </a:pPr>
            <a:r>
              <a:rPr lang="fa-IR" sz="2400" dirty="0">
                <a:cs typeface="B Nazanin" panose="00000400000000000000" pitchFamily="2" charset="-78"/>
              </a:rPr>
              <a:t>مدیران و معاونین بانک مرکزی</a:t>
            </a:r>
          </a:p>
          <a:p>
            <a:pPr marL="285750" indent="-285750" algn="just" rtl="1">
              <a:buFont typeface="Arial" panose="020B0604020202020204" pitchFamily="34" charset="0"/>
              <a:buChar char="•"/>
            </a:pPr>
            <a:r>
              <a:rPr lang="fa-IR" sz="2400" dirty="0">
                <a:cs typeface="B Nazanin" panose="00000400000000000000" pitchFamily="2" charset="-78"/>
              </a:rPr>
              <a:t>ریاست صندوق ملی مسکن</a:t>
            </a:r>
          </a:p>
          <a:p>
            <a:pPr marL="285750" indent="-285750" algn="just" rtl="1">
              <a:buFont typeface="Arial" panose="020B0604020202020204" pitchFamily="34" charset="0"/>
              <a:buChar char="•"/>
            </a:pPr>
            <a:r>
              <a:rPr lang="fa-IR" sz="2400" dirty="0">
                <a:cs typeface="B Nazanin" panose="00000400000000000000" pitchFamily="2" charset="-78"/>
              </a:rPr>
              <a:t>جانشین وزیر صمت</a:t>
            </a:r>
          </a:p>
          <a:p>
            <a:pPr marL="285750" indent="-285750" algn="just" rtl="1">
              <a:buFont typeface="Arial" panose="020B0604020202020204" pitchFamily="34" charset="0"/>
              <a:buChar char="•"/>
            </a:pPr>
            <a:r>
              <a:rPr lang="fa-IR" sz="2400" dirty="0" smtClean="0">
                <a:cs typeface="B Nazanin" panose="00000400000000000000" pitchFamily="2" charset="-78"/>
              </a:rPr>
              <a:t>اعضای </a:t>
            </a:r>
            <a:r>
              <a:rPr lang="fa-IR" sz="2400" dirty="0">
                <a:cs typeface="B Nazanin" panose="00000400000000000000" pitchFamily="2" charset="-78"/>
              </a:rPr>
              <a:t>هیئت مدیره بانک صادرات</a:t>
            </a:r>
          </a:p>
          <a:p>
            <a:pPr marL="285750" indent="-285750" algn="just" rtl="1">
              <a:buFont typeface="Arial" panose="020B0604020202020204" pitchFamily="34" charset="0"/>
              <a:buChar char="•"/>
            </a:pPr>
            <a:r>
              <a:rPr lang="fa-IR" sz="2400" dirty="0">
                <a:cs typeface="B Nazanin" panose="00000400000000000000" pitchFamily="2" charset="-78"/>
              </a:rPr>
              <a:t>رئیس سازمان </a:t>
            </a:r>
            <a:r>
              <a:rPr lang="fa-IR" sz="2400" dirty="0" smtClean="0">
                <a:cs typeface="B Nazanin" panose="00000400000000000000" pitchFamily="2" charset="-78"/>
              </a:rPr>
              <a:t>حسابرسی مدیران واعضای کمیته فنی</a:t>
            </a:r>
            <a:endParaRPr lang="fa-IR" sz="2400" dirty="0">
              <a:cs typeface="B Nazanin" panose="00000400000000000000" pitchFamily="2" charset="-78"/>
            </a:endParaRPr>
          </a:p>
          <a:p>
            <a:pPr marL="285750" indent="-285750" algn="just" rtl="1">
              <a:buFont typeface="Arial" panose="020B0604020202020204" pitchFamily="34" charset="0"/>
              <a:buChar char="•"/>
            </a:pPr>
            <a:r>
              <a:rPr lang="fa-IR" sz="2400" dirty="0">
                <a:cs typeface="B Nazanin" panose="00000400000000000000" pitchFamily="2" charset="-78"/>
              </a:rPr>
              <a:t>مشاور وزیر اقتصاد</a:t>
            </a:r>
          </a:p>
          <a:p>
            <a:pPr marL="285750" indent="-285750" algn="just" rtl="1">
              <a:buFont typeface="Arial" panose="020B0604020202020204" pitchFamily="34" charset="0"/>
              <a:buChar char="•"/>
            </a:pPr>
            <a:r>
              <a:rPr lang="fa-IR" sz="2400" dirty="0">
                <a:cs typeface="B Nazanin" panose="00000400000000000000" pitchFamily="2" charset="-78"/>
              </a:rPr>
              <a:t>مدیران بازار </a:t>
            </a:r>
            <a:r>
              <a:rPr lang="fa-IR" sz="2400" dirty="0" smtClean="0">
                <a:cs typeface="B Nazanin" panose="00000400000000000000" pitchFamily="2" charset="-78"/>
              </a:rPr>
              <a:t>سرمایه و شرکتهای تامین سرمایه</a:t>
            </a:r>
            <a:endParaRPr lang="fa-IR" sz="2400" dirty="0">
              <a:cs typeface="B Nazanin" panose="00000400000000000000" pitchFamily="2" charset="-78"/>
            </a:endParaRPr>
          </a:p>
          <a:p>
            <a:pPr marL="285750" indent="-285750" algn="just" rtl="1">
              <a:buFont typeface="Arial" panose="020B0604020202020204" pitchFamily="34" charset="0"/>
              <a:buChar char="•"/>
            </a:pPr>
            <a:r>
              <a:rPr lang="fa-IR" sz="2400" dirty="0">
                <a:cs typeface="B Nazanin" panose="00000400000000000000" pitchFamily="2" charset="-78"/>
              </a:rPr>
              <a:t>رئیس کمیسیون بازار و پول و سرمایه اتاق بازرگانی تهران</a:t>
            </a:r>
          </a:p>
          <a:p>
            <a:pPr marL="285750" indent="-285750" algn="just" rtl="1">
              <a:buFont typeface="Arial" panose="020B0604020202020204" pitchFamily="34" charset="0"/>
              <a:buChar char="•"/>
            </a:pPr>
            <a:r>
              <a:rPr lang="fa-IR" sz="2400" dirty="0" smtClean="0">
                <a:cs typeface="B Nazanin" panose="00000400000000000000" pitchFamily="2" charset="-78"/>
              </a:rPr>
              <a:t>معاون سیاست </a:t>
            </a:r>
            <a:r>
              <a:rPr lang="fa-IR" sz="2400" dirty="0">
                <a:cs typeface="B Nazanin" panose="00000400000000000000" pitchFamily="2" charset="-78"/>
              </a:rPr>
              <a:t>گذاری و راهبردی وزارت اقتصاد</a:t>
            </a:r>
          </a:p>
          <a:p>
            <a:pPr marL="285750" indent="-285750" algn="just" rtl="1">
              <a:buFont typeface="Arial" panose="020B0604020202020204" pitchFamily="34" charset="0"/>
              <a:buChar char="•"/>
            </a:pPr>
            <a:r>
              <a:rPr lang="fa-IR" sz="2400" dirty="0">
                <a:cs typeface="B Nazanin" panose="00000400000000000000" pitchFamily="2" charset="-78"/>
              </a:rPr>
              <a:t>اعضای هیات علمی دانشگاهها و دانشجویان </a:t>
            </a:r>
            <a:endParaRPr lang="fa-IR" sz="2400" dirty="0" smtClean="0">
              <a:cs typeface="B Nazanin" panose="00000400000000000000" pitchFamily="2" charset="-78"/>
            </a:endParaRPr>
          </a:p>
          <a:p>
            <a:pPr marL="285750" indent="-285750" algn="just" rtl="1">
              <a:buFont typeface="Arial" panose="020B0604020202020204" pitchFamily="34" charset="0"/>
              <a:buChar char="•"/>
            </a:pPr>
            <a:r>
              <a:rPr lang="fa-IR" sz="2400" dirty="0" smtClean="0">
                <a:cs typeface="B Nazanin" panose="00000400000000000000" pitchFamily="2" charset="-78"/>
              </a:rPr>
              <a:t>فعالین حوزه خودرو </a:t>
            </a:r>
            <a:endParaRPr lang="fa-IR" sz="2400" dirty="0">
              <a:cs typeface="B Nazanin" panose="00000400000000000000" pitchFamily="2" charset="-78"/>
            </a:endParaRPr>
          </a:p>
          <a:p>
            <a:pPr marL="285750" indent="-285750" algn="just" rtl="1">
              <a:buFont typeface="Arial" panose="020B0604020202020204" pitchFamily="34" charset="0"/>
              <a:buChar char="•"/>
            </a:pPr>
            <a:r>
              <a:rPr lang="fa-IR" sz="2400" dirty="0">
                <a:cs typeface="B Nazanin" panose="00000400000000000000" pitchFamily="2" charset="-78"/>
              </a:rPr>
              <a:t>مدیران عامل، اعضای هیئت مدیره و پرسنل شرکت های لیزینگ</a:t>
            </a:r>
          </a:p>
        </p:txBody>
      </p:sp>
    </p:spTree>
    <p:extLst>
      <p:ext uri="{BB962C8B-B14F-4D97-AF65-F5344CB8AC3E}">
        <p14:creationId xmlns:p14="http://schemas.microsoft.com/office/powerpoint/2010/main" val="1161203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CB43-AA2E-AB59-17BD-886C9EEEB522}"/>
              </a:ext>
            </a:extLst>
          </p:cNvPr>
          <p:cNvSpPr>
            <a:spLocks noGrp="1"/>
          </p:cNvSpPr>
          <p:nvPr>
            <p:ph type="title"/>
          </p:nvPr>
        </p:nvSpPr>
        <p:spPr/>
        <p:txBody>
          <a:bodyPr/>
          <a:lstStyle/>
          <a:p>
            <a:pPr algn="r" rtl="1"/>
            <a:r>
              <a:rPr lang="fa-IR" sz="4800" dirty="0">
                <a:cs typeface="B Titr" panose="00000700000000000000" pitchFamily="2" charset="-78"/>
              </a:rPr>
              <a:t>نشست های تخصصی</a:t>
            </a:r>
            <a:endParaRPr lang="en-US" dirty="0"/>
          </a:p>
        </p:txBody>
      </p:sp>
      <p:sp>
        <p:nvSpPr>
          <p:cNvPr id="3" name="TextBox 2">
            <a:extLst>
              <a:ext uri="{FF2B5EF4-FFF2-40B4-BE49-F238E27FC236}">
                <a16:creationId xmlns:a16="http://schemas.microsoft.com/office/drawing/2014/main" id="{260EC599-DB07-A297-4B41-DA0A23529AE2}"/>
              </a:ext>
            </a:extLst>
          </p:cNvPr>
          <p:cNvSpPr txBox="1"/>
          <p:nvPr/>
        </p:nvSpPr>
        <p:spPr>
          <a:xfrm>
            <a:off x="540286" y="1804221"/>
            <a:ext cx="10844892" cy="4247317"/>
          </a:xfrm>
          <a:prstGeom prst="rect">
            <a:avLst/>
          </a:prstGeom>
          <a:noFill/>
        </p:spPr>
        <p:txBody>
          <a:bodyPr wrap="square" rtlCol="0">
            <a:spAutoFit/>
          </a:bodyPr>
          <a:lstStyle/>
          <a:p>
            <a:pPr algn="just" rtl="1"/>
            <a:r>
              <a:rPr lang="fa-IR" dirty="0">
                <a:cs typeface="B Titr" panose="00000700000000000000" pitchFamily="2" charset="-78"/>
              </a:rPr>
              <a:t>1- چالش‌های تنظیم‌گری در صنعت لیزینگ؛ نیاز به بازنگری و انطباق با تحولات مالی/</a:t>
            </a:r>
            <a:r>
              <a:rPr kumimoji="0" lang="fa-IR" sz="1800" b="0" i="0" u="none" strike="noStrike" kern="1200" cap="none" spc="0" normalizeH="0" baseline="0" noProof="0" dirty="0">
                <a:ln>
                  <a:noFill/>
                </a:ln>
                <a:solidFill>
                  <a:srgbClr val="212529"/>
                </a:solidFill>
                <a:effectLst/>
                <a:uLnTx/>
                <a:uFillTx/>
                <a:latin typeface="IranSansFaNum"/>
                <a:cs typeface="B Nazanin" panose="00000400000000000000" pitchFamily="2" charset="-78"/>
              </a:rPr>
              <a:t> </a:t>
            </a:r>
            <a:r>
              <a:rPr kumimoji="0" lang="fa-IR" sz="1800" b="0" i="0" u="none" strike="noStrike" kern="1200" cap="none" spc="0" normalizeH="0" baseline="0" noProof="0" dirty="0">
                <a:ln>
                  <a:noFill/>
                </a:ln>
                <a:effectLst/>
                <a:uLnTx/>
                <a:uFillTx/>
                <a:latin typeface="IranSansFaNum"/>
                <a:cs typeface="B Nazanin" panose="00000400000000000000" pitchFamily="2" charset="-78"/>
              </a:rPr>
              <a:t>با حضور دکتر یاسر مرادی </a:t>
            </a:r>
            <a:r>
              <a:rPr lang="fa-IR" b="0" i="0" dirty="0">
                <a:effectLst/>
                <a:latin typeface="IranSansFaNum"/>
                <a:cs typeface="B Nazanin" panose="00000400000000000000" pitchFamily="2" charset="-78"/>
              </a:rPr>
              <a:t>(عضو هیئت‌مدیره بانک صادرات ایران)</a:t>
            </a:r>
            <a:r>
              <a:rPr kumimoji="0" lang="fa-IR" sz="1800" b="0" i="0" u="none" strike="noStrike" kern="1200" cap="none" spc="0" normalizeH="0" baseline="0" noProof="0" dirty="0">
                <a:ln>
                  <a:noFill/>
                </a:ln>
                <a:effectLst/>
                <a:uLnTx/>
                <a:uFillTx/>
                <a:latin typeface="IranSansFaNum"/>
                <a:cs typeface="B Nazanin" panose="00000400000000000000" pitchFamily="2" charset="-78"/>
              </a:rPr>
              <a:t>، دکتر حجت اسماعیل‌زاده </a:t>
            </a:r>
            <a:r>
              <a:rPr lang="fa-IR" b="0" i="0" dirty="0">
                <a:effectLst/>
                <a:latin typeface="IranSansFaNum"/>
                <a:cs typeface="B Nazanin" panose="00000400000000000000" pitchFamily="2" charset="-78"/>
              </a:rPr>
              <a:t>(رئیس مرکز تنظیم‌گری بانک مرکزی)</a:t>
            </a:r>
            <a:r>
              <a:rPr kumimoji="0" lang="fa-IR" sz="1800" b="0" i="0" u="none" strike="noStrike" kern="1200" cap="none" spc="0" normalizeH="0" baseline="0" noProof="0" dirty="0">
                <a:ln>
                  <a:noFill/>
                </a:ln>
                <a:effectLst/>
                <a:uLnTx/>
                <a:uFillTx/>
                <a:latin typeface="IranSansFaNum"/>
                <a:cs typeface="B Nazanin" panose="00000400000000000000" pitchFamily="2" charset="-78"/>
              </a:rPr>
              <a:t>، احمد جاویدی</a:t>
            </a:r>
            <a:r>
              <a:rPr lang="fa-IR" b="0" i="0" dirty="0">
                <a:effectLst/>
                <a:latin typeface="IranSansFaNum"/>
                <a:cs typeface="B Nazanin" panose="00000400000000000000" pitchFamily="2" charset="-78"/>
              </a:rPr>
              <a:t>(مدیر عامل لیزینگ پارسیان)</a:t>
            </a:r>
            <a:r>
              <a:rPr kumimoji="0" lang="fa-IR" sz="1800" b="0" i="0" u="none" strike="noStrike" kern="1200" cap="none" spc="0" normalizeH="0" baseline="0" noProof="0" dirty="0">
                <a:ln>
                  <a:noFill/>
                </a:ln>
                <a:effectLst/>
                <a:uLnTx/>
                <a:uFillTx/>
                <a:latin typeface="IranSansFaNum"/>
                <a:cs typeface="B Nazanin" panose="00000400000000000000" pitchFamily="2" charset="-78"/>
              </a:rPr>
              <a:t>، محسن معلمیان</a:t>
            </a:r>
            <a:r>
              <a:rPr lang="fa-IR" b="0" i="0" dirty="0">
                <a:effectLst/>
                <a:latin typeface="IranSansFaNum"/>
                <a:cs typeface="B Nazanin" panose="00000400000000000000" pitchFamily="2" charset="-78"/>
              </a:rPr>
              <a:t> (مدیرعامل لیزینگ پاسارگاد) </a:t>
            </a:r>
            <a:r>
              <a:rPr kumimoji="0" lang="fa-IR" sz="1800" b="0" i="0" u="none" strike="noStrike" kern="1200" cap="none" spc="0" normalizeH="0" baseline="0" noProof="0" dirty="0">
                <a:ln>
                  <a:noFill/>
                </a:ln>
                <a:effectLst/>
                <a:uLnTx/>
                <a:uFillTx/>
                <a:latin typeface="IranSansFaNum"/>
                <a:cs typeface="B Nazanin" panose="00000400000000000000" pitchFamily="2" charset="-78"/>
              </a:rPr>
              <a:t> و دکتر کورش پرویزیان </a:t>
            </a:r>
            <a:r>
              <a:rPr lang="fa-IR" b="0" i="0" dirty="0">
                <a:effectLst/>
                <a:latin typeface="IranSansFaNum"/>
                <a:cs typeface="B Nazanin" panose="00000400000000000000" pitchFamily="2" charset="-78"/>
              </a:rPr>
              <a:t>(رئیس پژوهشکده پولی و بانکی)</a:t>
            </a:r>
            <a:endParaRPr lang="fa-IR" dirty="0">
              <a:cs typeface="B Titr" panose="00000700000000000000" pitchFamily="2" charset="-78"/>
            </a:endParaRPr>
          </a:p>
          <a:p>
            <a:pPr algn="just" rtl="1"/>
            <a:endParaRPr lang="fa-IR" dirty="0">
              <a:cs typeface="B Titr" panose="00000700000000000000" pitchFamily="2" charset="-78"/>
            </a:endParaRPr>
          </a:p>
          <a:p>
            <a:pPr algn="just" rtl="1"/>
            <a:r>
              <a:rPr lang="fa-IR" dirty="0">
                <a:cs typeface="B Titr" panose="00000700000000000000" pitchFamily="2" charset="-78"/>
              </a:rPr>
              <a:t>2- فضای کسب‌وکار و چالش‌های صنعت لیزینگ؛ لزوم بازنگری در مقررات و مدل‌های تأمین مالی/</a:t>
            </a:r>
            <a:r>
              <a:rPr kumimoji="0" lang="fa-IR" sz="1800" b="0" i="0" u="none" strike="noStrike" kern="1200" cap="none" spc="0" normalizeH="0" baseline="0" noProof="0" dirty="0">
                <a:ln>
                  <a:noFill/>
                </a:ln>
                <a:effectLst/>
                <a:uLnTx/>
                <a:uFillTx/>
                <a:latin typeface="IranSansFaNum"/>
                <a:cs typeface="B Nazanin" panose="00000400000000000000" pitchFamily="2" charset="-78"/>
              </a:rPr>
              <a:t> با حضور فرشاد محمدپور( معاون نظارت بانک مرکزی) محمود گنج‌بخش( عضو هیئت‌علمی دانشگاه خوارزمی) هادی اصفهانی( عضو هیئت‌مدیره لیزینگ صنعت و معدن) مهدی بسحاق( دبیرکل انجمن ملی لیزینگ ایران( و محمدهادی موقعی(مدیرعامل لیزینگ رازی)</a:t>
            </a:r>
            <a:endParaRPr lang="fa-IR" dirty="0">
              <a:cs typeface="B Titr" panose="00000700000000000000" pitchFamily="2" charset="-78"/>
            </a:endParaRPr>
          </a:p>
          <a:p>
            <a:pPr algn="just" rtl="1"/>
            <a:endParaRPr lang="fa-IR" dirty="0">
              <a:cs typeface="B Titr" panose="00000700000000000000" pitchFamily="2" charset="-78"/>
            </a:endParaRPr>
          </a:p>
          <a:p>
            <a:pPr algn="just" rtl="1"/>
            <a:r>
              <a:rPr lang="fa-IR" dirty="0">
                <a:cs typeface="B Titr" panose="00000700000000000000" pitchFamily="2" charset="-78"/>
              </a:rPr>
              <a:t>3-تحول دیجیتال در صنعت لیزینگ؛ نقش هوش مصنوعی و فناوری‌های نوین در توسعه کسب‌وکار/</a:t>
            </a:r>
            <a:r>
              <a:rPr kumimoji="0" lang="fa-IR" sz="1800" b="0" i="0" u="none" strike="noStrike" kern="1200" cap="none" spc="0" normalizeH="0" baseline="0" noProof="0" dirty="0">
                <a:ln>
                  <a:noFill/>
                </a:ln>
                <a:effectLst/>
                <a:uLnTx/>
                <a:uFillTx/>
                <a:latin typeface="IranSansFaNum"/>
                <a:cs typeface="B Nazanin" panose="00000400000000000000" pitchFamily="2" charset="-78"/>
              </a:rPr>
              <a:t>نوش‌آفرین مؤمن واقفی( معاون فناوری‌های نوین بانک مرکزی) فریدون رهنما رودپشتی( رئیس مرکز پژوهشی مهندسی مالی بازارساز) مرتضی بخشان( رئیس دایره مجوز واسپاری اداره مجوزهای اشخاص تحت نظارت بانک مرکزی) روح‌الله جراحی( رئیس هیئت‌مدیره انجمن ملی لیزینگ ایران و مدیرعامل لیزینگ جامع سینا)</a:t>
            </a:r>
            <a:endParaRPr lang="fa-IR" dirty="0">
              <a:cs typeface="B Titr" panose="00000700000000000000" pitchFamily="2" charset="-78"/>
            </a:endParaRPr>
          </a:p>
          <a:p>
            <a:pPr algn="just" rtl="1"/>
            <a:endParaRPr lang="fa-IR" dirty="0">
              <a:cs typeface="B Titr" panose="00000700000000000000" pitchFamily="2" charset="-78"/>
            </a:endParaRPr>
          </a:p>
          <a:p>
            <a:pPr algn="just" rtl="1"/>
            <a:r>
              <a:rPr lang="fa-IR" dirty="0">
                <a:cs typeface="B Titr" panose="00000700000000000000" pitchFamily="2" charset="-78"/>
              </a:rPr>
              <a:t>4- </a:t>
            </a:r>
            <a:r>
              <a:rPr lang="fa-IR" b="0" i="0" u="none" strike="noStrike" dirty="0">
                <a:effectLst/>
                <a:latin typeface="IranSansFaNum"/>
                <a:cs typeface="B Titr" panose="00000700000000000000" pitchFamily="2" charset="-78"/>
              </a:rPr>
              <a:t>نشست تامین مالی صنعت لیزینگ/</a:t>
            </a:r>
            <a:r>
              <a:rPr kumimoji="0" lang="fa-IR" sz="1800" b="0" i="0" u="none" strike="noStrike" kern="1200" cap="none" spc="0" normalizeH="0" baseline="0" noProof="0" dirty="0">
                <a:ln>
                  <a:noFill/>
                </a:ln>
                <a:effectLst/>
                <a:uLnTx/>
                <a:uFillTx/>
                <a:latin typeface="IranSansFaNum"/>
                <a:ea typeface="+mn-ea"/>
                <a:cs typeface="B Nazanin" panose="00000400000000000000" pitchFamily="2" charset="-78"/>
              </a:rPr>
              <a:t> با حضور دکتر محمد نادعلی (عضو هیئت عالی بانک مرکزی)، دکتر علی رحمانی (عضو هیئت علمی دانشگاه الزهرا)، مرتضی چشان (رئیس اداره نظارت بر انتشار اوراق بدهی سازمان بورس و اوراق بهادار) و دکتر سید شهاب‌الدین پورعباس (مدیر عامل لیزینگ توسعه تعاون) </a:t>
            </a:r>
            <a:endParaRPr lang="en-US" dirty="0">
              <a:cs typeface="B Titr" panose="00000700000000000000" pitchFamily="2" charset="-78"/>
            </a:endParaRPr>
          </a:p>
        </p:txBody>
      </p:sp>
    </p:spTree>
    <p:extLst>
      <p:ext uri="{BB962C8B-B14F-4D97-AF65-F5344CB8AC3E}">
        <p14:creationId xmlns:p14="http://schemas.microsoft.com/office/powerpoint/2010/main" val="595291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7C1CE-14DF-AB8C-6395-940A4EE7B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AF7267-2AD6-61D7-4C2D-4A10F7CF8F9D}"/>
              </a:ext>
            </a:extLst>
          </p:cNvPr>
          <p:cNvSpPr>
            <a:spLocks noGrp="1"/>
          </p:cNvSpPr>
          <p:nvPr>
            <p:ph type="title"/>
          </p:nvPr>
        </p:nvSpPr>
        <p:spPr/>
        <p:txBody>
          <a:bodyPr/>
          <a:lstStyle/>
          <a:p>
            <a:pPr algn="r" rtl="1"/>
            <a:r>
              <a:rPr lang="fa-IR" sz="4800" dirty="0">
                <a:cs typeface="B Titr" panose="00000700000000000000" pitchFamily="2" charset="-78"/>
              </a:rPr>
              <a:t>کارگاه های آموزشی</a:t>
            </a:r>
            <a:endParaRPr lang="en-US" dirty="0"/>
          </a:p>
        </p:txBody>
      </p:sp>
      <p:sp>
        <p:nvSpPr>
          <p:cNvPr id="3" name="TextBox 2">
            <a:extLst>
              <a:ext uri="{FF2B5EF4-FFF2-40B4-BE49-F238E27FC236}">
                <a16:creationId xmlns:a16="http://schemas.microsoft.com/office/drawing/2014/main" id="{16E2EB08-D85C-D366-6A79-3268A87157DE}"/>
              </a:ext>
            </a:extLst>
          </p:cNvPr>
          <p:cNvSpPr txBox="1"/>
          <p:nvPr/>
        </p:nvSpPr>
        <p:spPr>
          <a:xfrm>
            <a:off x="1310325" y="1904685"/>
            <a:ext cx="9219415" cy="4208844"/>
          </a:xfrm>
          <a:prstGeom prst="rect">
            <a:avLst/>
          </a:prstGeom>
          <a:noFill/>
        </p:spPr>
        <p:txBody>
          <a:bodyPr wrap="square" rtlCol="0">
            <a:spAutoFit/>
          </a:bodyPr>
          <a:lstStyle/>
          <a:p>
            <a:pPr marL="0" marR="0" lvl="0" indent="0" algn="just" defTabSz="457200" rtl="1" eaLnBrk="1" fontAlgn="auto" latinLnBrk="0" hangingPunct="1">
              <a:lnSpc>
                <a:spcPct val="150000"/>
              </a:lnSpc>
              <a:spcBef>
                <a:spcPts val="0"/>
              </a:spcBef>
              <a:spcAft>
                <a:spcPts val="0"/>
              </a:spcAft>
              <a:buClrTx/>
              <a:buSzTx/>
              <a:buFontTx/>
              <a:buNone/>
              <a:tabLst/>
              <a:defRPr/>
            </a:pPr>
            <a:r>
              <a:rPr kumimoji="0" lang="fa-IR" sz="2000" b="0" i="0" u="none" strike="noStrike" kern="1200" cap="none" spc="0" normalizeH="0" baseline="0" noProof="0" dirty="0">
                <a:ln>
                  <a:noFill/>
                </a:ln>
                <a:effectLst/>
                <a:uLnTx/>
                <a:uFillTx/>
                <a:latin typeface="IranSansFaNum"/>
                <a:ea typeface="+mn-ea"/>
                <a:cs typeface="B Nazanin" panose="00000400000000000000" pitchFamily="2" charset="-78"/>
              </a:rPr>
              <a:t>1- «فرآیندهای صدور مجوزهای شرکت‌های لیزینگ» توسط دکتر محمد حاجی‌علی، معاون اداره مجوزهای اشخاص تحت نظارت بانک مرکزی؛</a:t>
            </a:r>
          </a:p>
          <a:p>
            <a:pPr marL="0" marR="0" lvl="0" indent="0" algn="just" defTabSz="457200" rtl="1" eaLnBrk="1" fontAlgn="auto" latinLnBrk="0" hangingPunct="1">
              <a:lnSpc>
                <a:spcPct val="150000"/>
              </a:lnSpc>
              <a:spcBef>
                <a:spcPts val="0"/>
              </a:spcBef>
              <a:spcAft>
                <a:spcPts val="0"/>
              </a:spcAft>
              <a:buClrTx/>
              <a:buSzTx/>
              <a:buFontTx/>
              <a:buNone/>
              <a:tabLst/>
              <a:defRPr/>
            </a:pPr>
            <a:r>
              <a:rPr kumimoji="0" lang="fa-IR" sz="2000" b="0" i="0" u="none" strike="noStrike" kern="1200" cap="none" spc="0" normalizeH="0" baseline="0" noProof="0" dirty="0">
                <a:ln>
                  <a:noFill/>
                </a:ln>
                <a:effectLst/>
                <a:uLnTx/>
                <a:uFillTx/>
                <a:latin typeface="IranSansFaNum"/>
                <a:ea typeface="+mn-ea"/>
                <a:cs typeface="B Nazanin" panose="00000400000000000000" pitchFamily="2" charset="-78"/>
              </a:rPr>
              <a:t>2- «مبارزه با پولشویی در شرکت‌های لیزینگ» توسط حمیدرضا آذرگون، مدیر اداره مبارزه با پولشویی بانک مرکزی، فاطمه مهجوریان، کارشناس‌ارشد حوزه مبارزه با پولشویی بانک مرکزی و علیرضا مظفری رئیس گروه مطالعات و مقررات اداره مبارزه با پولشویی بانک مرکزی؛</a:t>
            </a:r>
          </a:p>
          <a:p>
            <a:pPr marL="0" marR="0" lvl="0" indent="0" algn="just" defTabSz="457200" rtl="1" eaLnBrk="1" fontAlgn="auto" latinLnBrk="0" hangingPunct="1">
              <a:lnSpc>
                <a:spcPct val="150000"/>
              </a:lnSpc>
              <a:spcBef>
                <a:spcPts val="0"/>
              </a:spcBef>
              <a:spcAft>
                <a:spcPts val="0"/>
              </a:spcAft>
              <a:buClrTx/>
              <a:buSzTx/>
              <a:buFontTx/>
              <a:buNone/>
              <a:tabLst/>
              <a:defRPr/>
            </a:pPr>
            <a:r>
              <a:rPr kumimoji="0" lang="fa-IR" sz="2000" b="0" i="0" u="none" strike="noStrike" kern="1200" cap="none" spc="0" normalizeH="0" baseline="0" noProof="0" dirty="0">
                <a:ln>
                  <a:noFill/>
                </a:ln>
                <a:effectLst/>
                <a:uLnTx/>
                <a:uFillTx/>
                <a:latin typeface="IranSansFaNum"/>
                <a:ea typeface="+mn-ea"/>
                <a:cs typeface="B Nazanin" panose="00000400000000000000" pitchFamily="2" charset="-78"/>
              </a:rPr>
              <a:t> 3- «الزامات تنظیم‌گری و نظارت در صنعت لیزینگ» توسط محسن اژدریان، مدیر اداره نظارت بر موسسات پولی غیربانکی بانک مرکزی؛</a:t>
            </a:r>
          </a:p>
          <a:p>
            <a:pPr marL="0" marR="0" lvl="0" indent="0" algn="just" defTabSz="457200" rtl="1" eaLnBrk="1" fontAlgn="auto" latinLnBrk="0" hangingPunct="1">
              <a:lnSpc>
                <a:spcPct val="150000"/>
              </a:lnSpc>
              <a:spcBef>
                <a:spcPts val="0"/>
              </a:spcBef>
              <a:spcAft>
                <a:spcPts val="0"/>
              </a:spcAft>
              <a:buClrTx/>
              <a:buSzTx/>
              <a:buFontTx/>
              <a:buNone/>
              <a:tabLst/>
              <a:defRPr/>
            </a:pPr>
            <a:r>
              <a:rPr kumimoji="0" lang="fa-IR" sz="2000" b="0" i="0" u="none" strike="noStrike" kern="1200" cap="none" spc="0" normalizeH="0" baseline="0" noProof="0" dirty="0">
                <a:ln>
                  <a:noFill/>
                </a:ln>
                <a:effectLst/>
                <a:uLnTx/>
                <a:uFillTx/>
                <a:latin typeface="IranSansFaNum"/>
                <a:ea typeface="+mn-ea"/>
                <a:cs typeface="B Nazanin" panose="00000400000000000000" pitchFamily="2" charset="-78"/>
              </a:rPr>
              <a:t> 4- «شناسایی چالش‌های مالیاتی صنعت لیزینگ با محوریت حسابرسی مالیاتی» توسط دکتر سعید حاج‌صادق، عضو هیئت علمی دانشگاه آزاد اسلامی</a:t>
            </a:r>
            <a:r>
              <a:rPr lang="fa-IR" sz="2000" dirty="0">
                <a:latin typeface="IranSansFaNum"/>
                <a:cs typeface="B Nazanin" panose="00000400000000000000" pitchFamily="2" charset="-78"/>
              </a:rPr>
              <a:t>؛</a:t>
            </a:r>
            <a:endParaRPr kumimoji="0" lang="en-US" sz="2000" b="0" i="0" u="none" strike="noStrike" kern="1200" cap="none" spc="0" normalizeH="0" baseline="0" noProof="0" dirty="0">
              <a:ln>
                <a:noFill/>
              </a:ln>
              <a:effectLst/>
              <a:uLnTx/>
              <a:uFillTx/>
              <a:latin typeface="Garamond" panose="02020404030301010803"/>
              <a:ea typeface="+mn-ea"/>
              <a:cs typeface="+mn-cs"/>
            </a:endParaRPr>
          </a:p>
        </p:txBody>
      </p:sp>
    </p:spTree>
    <p:extLst>
      <p:ext uri="{BB962C8B-B14F-4D97-AF65-F5344CB8AC3E}">
        <p14:creationId xmlns:p14="http://schemas.microsoft.com/office/powerpoint/2010/main" val="338120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3BC981-1067-4530-4846-BC99DFCA157B}"/>
              </a:ext>
            </a:extLst>
          </p:cNvPr>
          <p:cNvSpPr txBox="1"/>
          <p:nvPr/>
        </p:nvSpPr>
        <p:spPr>
          <a:xfrm>
            <a:off x="1225485" y="781945"/>
            <a:ext cx="9417377" cy="4647426"/>
          </a:xfrm>
          <a:prstGeom prst="rect">
            <a:avLst/>
          </a:prstGeom>
          <a:noFill/>
        </p:spPr>
        <p:txBody>
          <a:bodyPr wrap="square" rtlCol="0">
            <a:spAutoFit/>
          </a:bodyPr>
          <a:lstStyle/>
          <a:p>
            <a:pPr algn="just" rtl="1"/>
            <a:r>
              <a:rPr lang="fa-IR" sz="2000" b="1" dirty="0">
                <a:cs typeface="B Nazanin" panose="00000400000000000000" pitchFamily="2" charset="-78"/>
              </a:rPr>
              <a:t>دستاورد های همایش:</a:t>
            </a:r>
          </a:p>
          <a:p>
            <a:pPr algn="just" rtl="1"/>
            <a:r>
              <a:rPr lang="fa-IR" sz="2000" dirty="0">
                <a:cs typeface="B Nazanin" panose="00000400000000000000" pitchFamily="2" charset="-78"/>
              </a:rPr>
              <a:t/>
            </a:r>
            <a:br>
              <a:rPr lang="fa-IR" sz="2000" dirty="0">
                <a:cs typeface="B Nazanin" panose="00000400000000000000" pitchFamily="2" charset="-78"/>
              </a:rPr>
            </a:br>
            <a:r>
              <a:rPr lang="fa-IR" sz="2000" b="1" dirty="0">
                <a:cs typeface="B Nazanin" panose="00000400000000000000" pitchFamily="2" charset="-78"/>
              </a:rPr>
              <a:t>1- تاکید رئیس </a:t>
            </a:r>
            <a:r>
              <a:rPr lang="fa-IR" sz="2000" b="1" dirty="0" smtClean="0">
                <a:cs typeface="B Nazanin" panose="00000400000000000000" pitchFamily="2" charset="-78"/>
              </a:rPr>
              <a:t>، معاونین </a:t>
            </a:r>
            <a:r>
              <a:rPr lang="fa-IR" sz="2000" b="1" dirty="0">
                <a:cs typeface="B Nazanin" panose="00000400000000000000" pitchFamily="2" charset="-78"/>
              </a:rPr>
              <a:t>و مدیران بانک مرکزی بر لزوم توسعه صنعت لیزینگ و</a:t>
            </a:r>
          </a:p>
          <a:p>
            <a:pPr algn="just" rtl="1"/>
            <a:r>
              <a:rPr lang="fa-IR" sz="2000" b="1" dirty="0">
                <a:cs typeface="B Nazanin" panose="00000400000000000000" pitchFamily="2" charset="-78"/>
              </a:rPr>
              <a:t>2- </a:t>
            </a:r>
            <a:r>
              <a:rPr kumimoji="0" lang="fa-IR" sz="2000" b="1" i="0" u="none" strike="noStrike" kern="1200" cap="none" spc="0" normalizeH="0" baseline="0" noProof="0" dirty="0">
                <a:ln>
                  <a:noFill/>
                </a:ln>
                <a:solidFill>
                  <a:prstClr val="black"/>
                </a:solidFill>
                <a:effectLst/>
                <a:uLnTx/>
                <a:uFillTx/>
                <a:latin typeface="Calibri" panose="020F0502020204030204"/>
                <a:cs typeface="B Nazanin" panose="00000400000000000000" pitchFamily="2" charset="-78"/>
              </a:rPr>
              <a:t>رفع محدودیت های چندین ساله صنعت لیزینگ</a:t>
            </a:r>
          </a:p>
          <a:p>
            <a:pPr algn="just" rtl="1"/>
            <a:r>
              <a:rPr lang="fa-IR" sz="2000" b="1" dirty="0">
                <a:solidFill>
                  <a:prstClr val="black"/>
                </a:solidFill>
                <a:latin typeface="Calibri" panose="020F0502020204030204"/>
                <a:cs typeface="B Nazanin" panose="00000400000000000000" pitchFamily="2" charset="-78"/>
              </a:rPr>
              <a:t>3- تهیه و ارائه </a:t>
            </a:r>
            <a:r>
              <a:rPr lang="fa-IR" sz="2000" b="1" dirty="0" smtClean="0">
                <a:solidFill>
                  <a:prstClr val="black"/>
                </a:solidFill>
                <a:latin typeface="Calibri" panose="020F0502020204030204"/>
                <a:cs typeface="B Nazanin" panose="00000400000000000000" pitchFamily="2" charset="-78"/>
              </a:rPr>
              <a:t>دستورالعمل </a:t>
            </a:r>
            <a:r>
              <a:rPr lang="fa-IR" sz="2000" b="1" dirty="0">
                <a:solidFill>
                  <a:prstClr val="black"/>
                </a:solidFill>
                <a:latin typeface="Calibri" panose="020F0502020204030204"/>
                <a:cs typeface="B Nazanin" panose="00000400000000000000" pitchFamily="2" charset="-78"/>
              </a:rPr>
              <a:t>فعالیت صنعت لیزینگ توسط انجمن ملی لیزینگ به بانک مرکزی ج .ا .ا جهت تصویب و اجرا</a:t>
            </a:r>
          </a:p>
          <a:p>
            <a:pPr algn="just" rtl="1"/>
            <a:r>
              <a:rPr lang="fa-IR" sz="2000" b="1" dirty="0">
                <a:solidFill>
                  <a:prstClr val="black"/>
                </a:solidFill>
                <a:latin typeface="Calibri" panose="020F0502020204030204"/>
                <a:cs typeface="B Nazanin" panose="00000400000000000000" pitchFamily="2" charset="-78"/>
              </a:rPr>
              <a:t>4- تاکید بر تهیه سند تحول صنعت لیزینگ توسط انجمن و ارائه آن به بانک مرکزی جهت تصویب و اجرا</a:t>
            </a:r>
          </a:p>
          <a:p>
            <a:pPr algn="just" rtl="1"/>
            <a:r>
              <a:rPr lang="fa-IR" sz="2000" b="1" dirty="0">
                <a:solidFill>
                  <a:prstClr val="black"/>
                </a:solidFill>
                <a:latin typeface="Calibri" panose="020F0502020204030204"/>
                <a:cs typeface="B Nazanin" panose="00000400000000000000" pitchFamily="2" charset="-78"/>
              </a:rPr>
              <a:t>5- بستر سازی مناسب جهت طرح مشکلات هر یک از شرکت های لیزینگ با مسئولین ذی ربط بانک مرکزی</a:t>
            </a:r>
          </a:p>
          <a:p>
            <a:pPr algn="just" rtl="1"/>
            <a:r>
              <a:rPr lang="fa-IR" sz="2000" b="1" dirty="0">
                <a:solidFill>
                  <a:prstClr val="black"/>
                </a:solidFill>
                <a:latin typeface="Calibri" panose="020F0502020204030204"/>
                <a:cs typeface="B Nazanin" panose="00000400000000000000" pitchFamily="2" charset="-78"/>
              </a:rPr>
              <a:t>6- قرار گرفتن پژوهشکده پولی و بانکی بانک مرکزی </a:t>
            </a:r>
            <a:r>
              <a:rPr lang="fa-IR" sz="2000" b="1" dirty="0" smtClean="0">
                <a:solidFill>
                  <a:prstClr val="black"/>
                </a:solidFill>
                <a:latin typeface="Calibri" panose="020F0502020204030204"/>
                <a:cs typeface="B Nazanin" panose="00000400000000000000" pitchFamily="2" charset="-78"/>
              </a:rPr>
              <a:t>در </a:t>
            </a:r>
            <a:r>
              <a:rPr lang="fa-IR" sz="2000" b="1" dirty="0">
                <a:solidFill>
                  <a:prstClr val="black"/>
                </a:solidFill>
                <a:latin typeface="Calibri" panose="020F0502020204030204"/>
                <a:cs typeface="B Nazanin" panose="00000400000000000000" pitchFamily="2" charset="-78"/>
              </a:rPr>
              <a:t>کنار انجمن جهت ایجاد ابزار های توسعه ای</a:t>
            </a:r>
          </a:p>
          <a:p>
            <a:pPr algn="just" rtl="1"/>
            <a:r>
              <a:rPr lang="fa-IR" sz="2000" b="1" dirty="0">
                <a:solidFill>
                  <a:prstClr val="black"/>
                </a:solidFill>
                <a:latin typeface="Calibri" panose="020F0502020204030204"/>
                <a:cs typeface="B Nazanin" panose="00000400000000000000" pitchFamily="2" charset="-78"/>
              </a:rPr>
              <a:t>7- </a:t>
            </a:r>
            <a:r>
              <a:rPr lang="fa-IR" sz="2000" b="1" dirty="0" smtClean="0">
                <a:solidFill>
                  <a:prstClr val="black"/>
                </a:solidFill>
                <a:latin typeface="Calibri" panose="020F0502020204030204"/>
                <a:cs typeface="B Nazanin" panose="00000400000000000000" pitchFamily="2" charset="-78"/>
              </a:rPr>
              <a:t>تاکید بر برگزاری </a:t>
            </a:r>
            <a:r>
              <a:rPr lang="fa-IR" sz="2000" b="1" dirty="0">
                <a:solidFill>
                  <a:prstClr val="black"/>
                </a:solidFill>
                <a:latin typeface="Calibri" panose="020F0502020204030204"/>
                <a:cs typeface="B Nazanin" panose="00000400000000000000" pitchFamily="2" charset="-78"/>
              </a:rPr>
              <a:t>مستمر همایش در روز جهانی لیزینگ 9 نوامبر ( 19 آبان)</a:t>
            </a:r>
          </a:p>
          <a:p>
            <a:pPr algn="just" rtl="1"/>
            <a:r>
              <a:rPr lang="fa-IR" sz="2000" b="1" dirty="0">
                <a:solidFill>
                  <a:prstClr val="black"/>
                </a:solidFill>
                <a:latin typeface="Calibri" panose="020F0502020204030204"/>
                <a:cs typeface="B Nazanin" panose="00000400000000000000" pitchFamily="2" charset="-78"/>
              </a:rPr>
              <a:t>8- مشارکت بیش از 1700 نفر از فعالین صنعت لیزینگ</a:t>
            </a:r>
          </a:p>
          <a:p>
            <a:pPr algn="just" rtl="1"/>
            <a:r>
              <a:rPr lang="fa-IR" sz="2000" b="1" dirty="0">
                <a:solidFill>
                  <a:prstClr val="black"/>
                </a:solidFill>
                <a:latin typeface="Calibri" panose="020F0502020204030204"/>
                <a:cs typeface="B Nazanin" panose="00000400000000000000" pitchFamily="2" charset="-78"/>
              </a:rPr>
              <a:t>9- اولین همایش برگزار شده توسط نهاد ناظر</a:t>
            </a:r>
          </a:p>
          <a:p>
            <a:pPr algn="just" rtl="1"/>
            <a:r>
              <a:rPr lang="fa-IR" sz="2000" b="1" dirty="0">
                <a:solidFill>
                  <a:prstClr val="black"/>
                </a:solidFill>
                <a:latin typeface="Calibri" panose="020F0502020204030204"/>
                <a:cs typeface="B Nazanin" panose="00000400000000000000" pitchFamily="2" charset="-78"/>
              </a:rPr>
              <a:t>10- رفع موانع پولشویی و تسریع در این امر </a:t>
            </a:r>
          </a:p>
          <a:p>
            <a:pPr algn="just" rtl="1"/>
            <a:endParaRPr lang="fa-IR" dirty="0">
              <a:solidFill>
                <a:prstClr val="black"/>
              </a:solidFill>
              <a:latin typeface="Calibri" panose="020F0502020204030204"/>
              <a:cs typeface="B Nazanin" panose="00000400000000000000" pitchFamily="2" charset="-78"/>
            </a:endParaRPr>
          </a:p>
          <a:p>
            <a:pPr algn="just" rtl="1"/>
            <a:endParaRPr lang="en-US" dirty="0">
              <a:cs typeface="B Nazanin" panose="00000400000000000000" pitchFamily="2" charset="-78"/>
            </a:endParaRPr>
          </a:p>
        </p:txBody>
      </p:sp>
    </p:spTree>
    <p:extLst>
      <p:ext uri="{BB962C8B-B14F-4D97-AF65-F5344CB8AC3E}">
        <p14:creationId xmlns:p14="http://schemas.microsoft.com/office/powerpoint/2010/main" val="2448765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3812" y="1222310"/>
            <a:ext cx="10590245" cy="35083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600" b="1" dirty="0" smtClean="0">
                <a:cs typeface="B Badr" panose="00000400000000000000" pitchFamily="2" charset="-78"/>
              </a:rPr>
              <a:t>با آرزوی روزی که صنعت لیزینگ درجایگاه واقعی و درست خود به جامعه ارائه خدمت نماید.</a:t>
            </a:r>
          </a:p>
          <a:p>
            <a:pPr algn="ctr"/>
            <a:r>
              <a:rPr lang="fa-IR" sz="3600" b="1" dirty="0" smtClean="0">
                <a:cs typeface="B Badr" panose="00000400000000000000" pitchFamily="2" charset="-78"/>
              </a:rPr>
              <a:t>با تشکراز صبر و حوصله شما</a:t>
            </a:r>
            <a:r>
              <a:rPr lang="fa-IR" b="1" dirty="0" smtClean="0">
                <a:cs typeface="B Badr" panose="00000400000000000000" pitchFamily="2" charset="-78"/>
              </a:rPr>
              <a:t> </a:t>
            </a:r>
            <a:endParaRPr lang="en-US" b="1" dirty="0">
              <a:cs typeface="B Badr" panose="00000400000000000000" pitchFamily="2" charset="-78"/>
            </a:endParaRPr>
          </a:p>
        </p:txBody>
      </p:sp>
    </p:spTree>
    <p:extLst>
      <p:ext uri="{BB962C8B-B14F-4D97-AF65-F5344CB8AC3E}">
        <p14:creationId xmlns:p14="http://schemas.microsoft.com/office/powerpoint/2010/main" val="336292304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RetrospectVTI">
  <a:themeElements>
    <a:clrScheme name="Custom 4">
      <a:dk1>
        <a:srgbClr val="C27300"/>
      </a:dk1>
      <a:lt1>
        <a:sysClr val="window" lastClr="FFFFFF"/>
      </a:lt1>
      <a:dk2>
        <a:srgbClr val="A0C7C5"/>
      </a:dk2>
      <a:lt2>
        <a:srgbClr val="DFE3E5"/>
      </a:lt2>
      <a:accent1>
        <a:srgbClr val="D1EEF9"/>
      </a:accent1>
      <a:accent2>
        <a:srgbClr val="2683C6"/>
      </a:accent2>
      <a:accent3>
        <a:srgbClr val="27CED7"/>
      </a:accent3>
      <a:accent4>
        <a:srgbClr val="42BA97"/>
      </a:accent4>
      <a:accent5>
        <a:srgbClr val="3E8853"/>
      </a:accent5>
      <a:accent6>
        <a:srgbClr val="62A39F"/>
      </a:accent6>
      <a:hlink>
        <a:srgbClr val="B26B02"/>
      </a:hlink>
      <a:folHlink>
        <a:srgbClr val="B26B0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onference" id="{B1388269-6A25-4F35-91BE-E59A597AB25F}" vid="{EA621A8F-389C-4766-B7E5-1B2B7E9ADDBF}"/>
    </a:ext>
  </a:extLst>
</a:theme>
</file>

<file path=docProps/app.xml><?xml version="1.0" encoding="utf-8"?>
<Properties xmlns="http://schemas.openxmlformats.org/officeDocument/2006/extended-properties" xmlns:vt="http://schemas.openxmlformats.org/officeDocument/2006/docPropsVTypes">
  <Template>Retrospect</Template>
  <TotalTime>165</TotalTime>
  <Words>377</Words>
  <Application>Microsoft Office PowerPoint</Application>
  <PresentationFormat>Widescreen</PresentationFormat>
  <Paragraphs>55</Paragraphs>
  <Slides>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Arial</vt:lpstr>
      <vt:lpstr>B Badr</vt:lpstr>
      <vt:lpstr>B Nazanin</vt:lpstr>
      <vt:lpstr>B Titr</vt:lpstr>
      <vt:lpstr>Calibri</vt:lpstr>
      <vt:lpstr>Calibri Light</vt:lpstr>
      <vt:lpstr>Garamond</vt:lpstr>
      <vt:lpstr>IranSansFaNum</vt:lpstr>
      <vt:lpstr>Retrospect</vt:lpstr>
      <vt:lpstr>RetrospectVTI</vt:lpstr>
      <vt:lpstr>همایش ملی صنعت لیزینگ و تامین مالی</vt:lpstr>
      <vt:lpstr>PowerPoint Presentation</vt:lpstr>
      <vt:lpstr>PowerPoint Presentation</vt:lpstr>
      <vt:lpstr>سخنرانان اصلی همایش:</vt:lpstr>
      <vt:lpstr>PowerPoint Presentation</vt:lpstr>
      <vt:lpstr>نشست های تخصصی</vt:lpstr>
      <vt:lpstr>کارگاه های آموزشی</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همایش ملی صنعت لیزینگ و تامین مالی</dc:title>
  <dc:creator>U1</dc:creator>
  <cp:lastModifiedBy>moghee</cp:lastModifiedBy>
  <cp:revision>11</cp:revision>
  <dcterms:created xsi:type="dcterms:W3CDTF">2025-03-02T12:07:21Z</dcterms:created>
  <dcterms:modified xsi:type="dcterms:W3CDTF">2025-03-02T15:05:16Z</dcterms:modified>
</cp:coreProperties>
</file>