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 id="2147483666" r:id="rId3"/>
  </p:sldMasterIdLst>
  <p:notesMasterIdLst>
    <p:notesMasterId r:id="rId45"/>
  </p:notesMasterIdLst>
  <p:handoutMasterIdLst>
    <p:handoutMasterId r:id="rId46"/>
  </p:handoutMasterIdLst>
  <p:sldIdLst>
    <p:sldId id="386" r:id="rId4"/>
    <p:sldId id="724" r:id="rId5"/>
    <p:sldId id="725" r:id="rId6"/>
    <p:sldId id="726" r:id="rId7"/>
    <p:sldId id="727" r:id="rId8"/>
    <p:sldId id="728" r:id="rId9"/>
    <p:sldId id="328" r:id="rId10"/>
    <p:sldId id="562" r:id="rId11"/>
    <p:sldId id="352" r:id="rId12"/>
    <p:sldId id="341" r:id="rId13"/>
    <p:sldId id="342" r:id="rId14"/>
    <p:sldId id="344" r:id="rId15"/>
    <p:sldId id="697" r:id="rId16"/>
    <p:sldId id="563" r:id="rId17"/>
    <p:sldId id="685" r:id="rId18"/>
    <p:sldId id="679" r:id="rId19"/>
    <p:sldId id="688" r:id="rId20"/>
    <p:sldId id="693" r:id="rId21"/>
    <p:sldId id="696" r:id="rId22"/>
    <p:sldId id="691" r:id="rId23"/>
    <p:sldId id="692" r:id="rId24"/>
    <p:sldId id="689" r:id="rId25"/>
    <p:sldId id="690" r:id="rId26"/>
    <p:sldId id="695" r:id="rId27"/>
    <p:sldId id="712" r:id="rId28"/>
    <p:sldId id="677" r:id="rId29"/>
    <p:sldId id="694" r:id="rId30"/>
    <p:sldId id="678" r:id="rId31"/>
    <p:sldId id="698" r:id="rId32"/>
    <p:sldId id="701" r:id="rId33"/>
    <p:sldId id="717" r:id="rId34"/>
    <p:sldId id="713" r:id="rId35"/>
    <p:sldId id="716" r:id="rId36"/>
    <p:sldId id="715" r:id="rId37"/>
    <p:sldId id="719" r:id="rId38"/>
    <p:sldId id="706" r:id="rId39"/>
    <p:sldId id="720" r:id="rId40"/>
    <p:sldId id="723" r:id="rId41"/>
    <p:sldId id="682" r:id="rId42"/>
    <p:sldId id="683" r:id="rId43"/>
    <p:sldId id="385"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615E2C-4DB4-4CDA-9C3D-1D043CBE4093}">
          <p14:sldIdLst>
            <p14:sldId id="386"/>
            <p14:sldId id="724"/>
            <p14:sldId id="725"/>
            <p14:sldId id="726"/>
            <p14:sldId id="727"/>
            <p14:sldId id="728"/>
            <p14:sldId id="328"/>
            <p14:sldId id="562"/>
            <p14:sldId id="352"/>
            <p14:sldId id="341"/>
            <p14:sldId id="342"/>
            <p14:sldId id="344"/>
            <p14:sldId id="697"/>
            <p14:sldId id="563"/>
            <p14:sldId id="685"/>
            <p14:sldId id="679"/>
            <p14:sldId id="688"/>
            <p14:sldId id="693"/>
            <p14:sldId id="696"/>
            <p14:sldId id="691"/>
            <p14:sldId id="692"/>
            <p14:sldId id="689"/>
            <p14:sldId id="690"/>
            <p14:sldId id="695"/>
            <p14:sldId id="712"/>
            <p14:sldId id="677"/>
            <p14:sldId id="694"/>
            <p14:sldId id="678"/>
            <p14:sldId id="698"/>
            <p14:sldId id="701"/>
            <p14:sldId id="717"/>
            <p14:sldId id="713"/>
            <p14:sldId id="716"/>
            <p14:sldId id="715"/>
            <p14:sldId id="719"/>
            <p14:sldId id="706"/>
            <p14:sldId id="720"/>
            <p14:sldId id="723"/>
            <p14:sldId id="682"/>
            <p14:sldId id="683"/>
            <p14:sldId id="385"/>
          </p14:sldIdLst>
        </p14:section>
        <p14:section name="Untitled Section" id="{396E1DD5-42D4-4A0E-98EF-D61F24C93ED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2A00"/>
    <a:srgbClr val="0066FF"/>
    <a:srgbClr val="FEBEC3"/>
    <a:srgbClr val="F159B4"/>
    <a:srgbClr val="FFD100"/>
    <a:srgbClr val="0000CC"/>
    <a:srgbClr val="60B0F0"/>
    <a:srgbClr val="FF0066"/>
    <a:srgbClr val="99A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76" autoAdjust="0"/>
  </p:normalViewPr>
  <p:slideViewPr>
    <p:cSldViewPr>
      <p:cViewPr varScale="1">
        <p:scale>
          <a:sx n="69" d="100"/>
          <a:sy n="69" d="100"/>
        </p:scale>
        <p:origin x="564" y="5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10" d="100"/>
          <a:sy n="110" d="100"/>
        </p:scale>
        <p:origin x="1602" y="90"/>
      </p:cViewPr>
      <p:guideLst/>
    </p:cSldViewPr>
  </p:notesViewPr>
  <p:gridSpacing cx="108014" cy="108014"/>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2D2A6F-32B8-48EA-9BA0-016BBC36504B}" type="doc">
      <dgm:prSet loTypeId="urn:microsoft.com/office/officeart/2011/layout/HexagonRadial" loCatId="cycle" qsTypeId="urn:microsoft.com/office/officeart/2005/8/quickstyle/simple5" qsCatId="simple" csTypeId="urn:microsoft.com/office/officeart/2005/8/colors/colorful3" csCatId="colorful" phldr="1"/>
      <dgm:spPr/>
      <dgm:t>
        <a:bodyPr/>
        <a:lstStyle/>
        <a:p>
          <a:endParaRPr lang="en-US"/>
        </a:p>
      </dgm:t>
    </dgm:pt>
    <dgm:pt modelId="{C8B63CDF-8D4A-431C-9DDF-78C9D9EA35CE}">
      <dgm:prSet phldrT="[Text]" custT="1"/>
      <dgm:spPr/>
      <dgm:t>
        <a:bodyPr/>
        <a:lstStyle/>
        <a:p>
          <a:pPr rtl="1">
            <a:lnSpc>
              <a:spcPct val="100000"/>
            </a:lnSpc>
          </a:pPr>
          <a:r>
            <a:rPr lang="fa-IR" sz="1400" dirty="0" smtClean="0">
              <a:solidFill>
                <a:schemeClr val="tx1"/>
              </a:solidFill>
              <a:cs typeface="B Titr" panose="00000700000000000000" pitchFamily="2" charset="-78"/>
            </a:rPr>
            <a:t>صدور</a:t>
          </a:r>
        </a:p>
        <a:p>
          <a:pPr rtl="1">
            <a:lnSpc>
              <a:spcPct val="100000"/>
            </a:lnSpc>
          </a:pPr>
          <a:r>
            <a:rPr lang="fa-IR" sz="1400" dirty="0" smtClean="0">
              <a:solidFill>
                <a:schemeClr val="tx1"/>
              </a:solidFill>
              <a:cs typeface="B Titr" panose="00000700000000000000" pitchFamily="2" charset="-78"/>
            </a:rPr>
            <a:t> </a:t>
          </a:r>
          <a:r>
            <a:rPr lang="fa-IR" sz="1400" dirty="0" smtClean="0">
              <a:solidFill>
                <a:srgbClr val="FFFF00"/>
              </a:solidFill>
              <a:cs typeface="B Titr" panose="00000700000000000000" pitchFamily="2" charset="-78"/>
            </a:rPr>
            <a:t>صورت حساب الکترونیکی</a:t>
          </a:r>
        </a:p>
        <a:p>
          <a:pPr rtl="1">
            <a:lnSpc>
              <a:spcPct val="100000"/>
            </a:lnSpc>
          </a:pPr>
          <a:r>
            <a:rPr lang="fa-IR" sz="1400" dirty="0" smtClean="0">
              <a:solidFill>
                <a:schemeClr val="tx1"/>
              </a:solidFill>
              <a:cs typeface="B Titr" panose="00000700000000000000" pitchFamily="2" charset="-78"/>
            </a:rPr>
            <a:t> توسط اشخاص مشمول</a:t>
          </a:r>
        </a:p>
        <a:p>
          <a:pPr rtl="1">
            <a:lnSpc>
              <a:spcPct val="100000"/>
            </a:lnSpc>
          </a:pPr>
          <a:r>
            <a:rPr lang="fa-IR" sz="1400" dirty="0" smtClean="0">
              <a:solidFill>
                <a:schemeClr val="tx1"/>
              </a:solidFill>
              <a:cs typeface="B Titr" panose="00000700000000000000" pitchFamily="2" charset="-78"/>
            </a:rPr>
            <a:t> براساس معیارها و استانداردهای </a:t>
          </a:r>
        </a:p>
        <a:p>
          <a:pPr rtl="1">
            <a:lnSpc>
              <a:spcPct val="100000"/>
            </a:lnSpc>
          </a:pPr>
          <a:r>
            <a:rPr lang="fa-IR" sz="1400" dirty="0" smtClean="0">
              <a:solidFill>
                <a:schemeClr val="tx1"/>
              </a:solidFill>
              <a:cs typeface="B Titr" panose="00000700000000000000" pitchFamily="2" charset="-78"/>
            </a:rPr>
            <a:t>اعلامی سازمان امور مالیاتی کشور</a:t>
          </a:r>
          <a:endParaRPr lang="en-US" sz="1400" dirty="0">
            <a:cs typeface="B Titr" panose="00000700000000000000" pitchFamily="2" charset="-78"/>
          </a:endParaRPr>
        </a:p>
      </dgm:t>
    </dgm:pt>
    <dgm:pt modelId="{CF1A861C-91EF-44BF-A1AB-56FC63B10366}" type="parTrans" cxnId="{4EBCD40C-A285-42E9-A9CD-75DAA154C31A}">
      <dgm:prSet/>
      <dgm:spPr/>
      <dgm:t>
        <a:bodyPr/>
        <a:lstStyle/>
        <a:p>
          <a:endParaRPr lang="en-US"/>
        </a:p>
      </dgm:t>
    </dgm:pt>
    <dgm:pt modelId="{CB41A891-28F5-4C06-A511-B543E085C103}" type="sibTrans" cxnId="{4EBCD40C-A285-42E9-A9CD-75DAA154C31A}">
      <dgm:prSet/>
      <dgm:spPr/>
      <dgm:t>
        <a:bodyPr/>
        <a:lstStyle/>
        <a:p>
          <a:endParaRPr lang="en-US"/>
        </a:p>
      </dgm:t>
    </dgm:pt>
    <dgm:pt modelId="{3AA70C4C-A2E6-47E1-AA5D-F6F8358EFBBC}">
      <dgm:prSet phldrT="[Text]" custT="1"/>
      <dgm:spPr>
        <a:solidFill>
          <a:schemeClr val="tx2">
            <a:lumMod val="60000"/>
            <a:lumOff val="40000"/>
          </a:schemeClr>
        </a:solidFill>
      </dgm:spPr>
      <dgm:t>
        <a:bodyPr/>
        <a:lstStyle/>
        <a:p>
          <a:pPr rtl="1"/>
          <a:r>
            <a:rPr lang="fa-IR" sz="1400" dirty="0" smtClean="0">
              <a:solidFill>
                <a:schemeClr val="tx1"/>
              </a:solidFill>
              <a:cs typeface="B Nazanin" panose="00000400000000000000" pitchFamily="2" charset="-78"/>
            </a:rPr>
            <a:t>محاسبه میزان</a:t>
          </a:r>
        </a:p>
        <a:p>
          <a:pPr rtl="1"/>
          <a:r>
            <a:rPr lang="fa-IR" sz="1400" dirty="0" smtClean="0">
              <a:solidFill>
                <a:schemeClr val="tx1"/>
              </a:solidFill>
              <a:cs typeface="B Nazanin" panose="00000400000000000000" pitchFamily="2" charset="-78"/>
            </a:rPr>
            <a:t>مالیات بر ارزش افزوده مودی</a:t>
          </a:r>
        </a:p>
        <a:p>
          <a:pPr rtl="1"/>
          <a:r>
            <a:rPr lang="fa-IR" sz="1400" b="1" dirty="0" smtClean="0">
              <a:solidFill>
                <a:srgbClr val="C00000"/>
              </a:solidFill>
              <a:cs typeface="B Nazanin" panose="00000400000000000000" pitchFamily="2" charset="-78"/>
            </a:rPr>
            <a:t>به</a:t>
          </a:r>
          <a:r>
            <a:rPr lang="fa-IR" sz="1400" dirty="0" smtClean="0">
              <a:solidFill>
                <a:srgbClr val="C00000"/>
              </a:solidFill>
              <a:cs typeface="B Nazanin" panose="00000400000000000000" pitchFamily="2" charset="-78"/>
            </a:rPr>
            <a:t> </a:t>
          </a:r>
          <a:r>
            <a:rPr lang="fa-IR" sz="1400" b="1" dirty="0" smtClean="0">
              <a:solidFill>
                <a:srgbClr val="C00000"/>
              </a:solidFill>
              <a:cs typeface="B Nazanin" panose="00000400000000000000" pitchFamily="2" charset="-78"/>
            </a:rPr>
            <a:t>صورت سیستمی</a:t>
          </a:r>
        </a:p>
        <a:p>
          <a:pPr rtl="1"/>
          <a:r>
            <a:rPr lang="fa-IR" sz="1400" dirty="0" smtClean="0">
              <a:solidFill>
                <a:schemeClr val="tx1"/>
              </a:solidFill>
              <a:cs typeface="B Nazanin" panose="00000400000000000000" pitchFamily="2" charset="-78"/>
            </a:rPr>
            <a:t>براساس اطلاعات مندرج در سامانه</a:t>
          </a:r>
          <a:endParaRPr lang="en-US" sz="1400" dirty="0">
            <a:solidFill>
              <a:schemeClr val="tx1"/>
            </a:solidFill>
            <a:cs typeface="B Nazanin" panose="00000400000000000000" pitchFamily="2" charset="-78"/>
          </a:endParaRPr>
        </a:p>
      </dgm:t>
    </dgm:pt>
    <dgm:pt modelId="{62329164-C43A-498F-8BF5-B638873BF976}" type="parTrans" cxnId="{93A19B14-8AFC-4181-B526-A838B58AC4B5}">
      <dgm:prSet/>
      <dgm:spPr/>
      <dgm:t>
        <a:bodyPr/>
        <a:lstStyle/>
        <a:p>
          <a:endParaRPr lang="en-US"/>
        </a:p>
      </dgm:t>
    </dgm:pt>
    <dgm:pt modelId="{585E6625-61D0-4C7A-A485-CAF8CC7801B6}" type="sibTrans" cxnId="{93A19B14-8AFC-4181-B526-A838B58AC4B5}">
      <dgm:prSet/>
      <dgm:spPr/>
      <dgm:t>
        <a:bodyPr/>
        <a:lstStyle/>
        <a:p>
          <a:endParaRPr lang="en-US"/>
        </a:p>
      </dgm:t>
    </dgm:pt>
    <dgm:pt modelId="{82009EC8-B26A-4D41-86E5-D15F13E2EB6B}">
      <dgm:prSet phldrT="[Text]" custT="1"/>
      <dgm:spPr/>
      <dgm:t>
        <a:bodyPr/>
        <a:lstStyle/>
        <a:p>
          <a:pPr rtl="1"/>
          <a:r>
            <a:rPr lang="fa-IR" sz="1400" dirty="0" smtClean="0">
              <a:solidFill>
                <a:schemeClr val="tx1"/>
              </a:solidFill>
              <a:cs typeface="B Nazanin" panose="00000400000000000000" pitchFamily="2" charset="-78"/>
            </a:rPr>
            <a:t>درج صورتحساب در </a:t>
          </a:r>
        </a:p>
        <a:p>
          <a:pPr rtl="1"/>
          <a:r>
            <a:rPr lang="fa-IR" sz="1400" b="1" dirty="0" smtClean="0">
              <a:solidFill>
                <a:srgbClr val="C00000"/>
              </a:solidFill>
              <a:cs typeface="B Nazanin" panose="00000400000000000000" pitchFamily="2" charset="-78"/>
            </a:rPr>
            <a:t>کارپوشه سیستمی اشخاص</a:t>
          </a:r>
        </a:p>
        <a:p>
          <a:pPr rtl="1"/>
          <a:r>
            <a:rPr lang="fa-IR" sz="1400" dirty="0" smtClean="0">
              <a:solidFill>
                <a:schemeClr val="tx1"/>
              </a:solidFill>
              <a:cs typeface="B Nazanin" panose="00000400000000000000" pitchFamily="2" charset="-78"/>
            </a:rPr>
            <a:t>فروشنده، خریدار، مصرف کننده نهایی</a:t>
          </a:r>
          <a:endParaRPr lang="en-US" sz="1400" dirty="0">
            <a:cs typeface="B Nazanin" panose="00000400000000000000" pitchFamily="2" charset="-78"/>
          </a:endParaRPr>
        </a:p>
      </dgm:t>
    </dgm:pt>
    <dgm:pt modelId="{5AF42DCE-BE86-4E17-A11F-89212485A8E4}" type="parTrans" cxnId="{8F92DD95-65AC-4FC2-8967-1F10E61954D2}">
      <dgm:prSet/>
      <dgm:spPr/>
      <dgm:t>
        <a:bodyPr/>
        <a:lstStyle/>
        <a:p>
          <a:endParaRPr lang="en-US"/>
        </a:p>
      </dgm:t>
    </dgm:pt>
    <dgm:pt modelId="{ABD72066-9463-459D-AB01-B5E521761E03}" type="sibTrans" cxnId="{8F92DD95-65AC-4FC2-8967-1F10E61954D2}">
      <dgm:prSet/>
      <dgm:spPr/>
      <dgm:t>
        <a:bodyPr/>
        <a:lstStyle/>
        <a:p>
          <a:endParaRPr lang="en-US"/>
        </a:p>
      </dgm:t>
    </dgm:pt>
    <dgm:pt modelId="{8AE68D76-7D2A-4390-8C53-AD8D706314F5}">
      <dgm:prSet phldrT="[Text]" custT="1"/>
      <dgm:spPr>
        <a:solidFill>
          <a:schemeClr val="accent6">
            <a:lumMod val="60000"/>
            <a:lumOff val="40000"/>
          </a:schemeClr>
        </a:solidFill>
      </dgm:spPr>
      <dgm:t>
        <a:bodyPr/>
        <a:lstStyle/>
        <a:p>
          <a:pPr rtl="1"/>
          <a:r>
            <a:rPr lang="fa-IR" sz="1400" b="1" dirty="0" smtClean="0">
              <a:solidFill>
                <a:srgbClr val="FF0000"/>
              </a:solidFill>
              <a:cs typeface="B Nazanin" panose="00000400000000000000" pitchFamily="2" charset="-78"/>
            </a:rPr>
            <a:t>انتقال سیستمی</a:t>
          </a:r>
        </a:p>
        <a:p>
          <a:pPr rtl="1"/>
          <a:r>
            <a:rPr lang="fa-IR" sz="1400" b="1" dirty="0" smtClean="0">
              <a:solidFill>
                <a:srgbClr val="FF0000"/>
              </a:solidFill>
              <a:cs typeface="B Nazanin" panose="00000400000000000000" pitchFamily="2" charset="-78"/>
            </a:rPr>
            <a:t> </a:t>
          </a:r>
          <a:r>
            <a:rPr lang="fa-IR" sz="1400" dirty="0" smtClean="0">
              <a:solidFill>
                <a:schemeClr val="tx1"/>
              </a:solidFill>
              <a:cs typeface="B Nazanin" panose="00000400000000000000" pitchFamily="2" charset="-78"/>
            </a:rPr>
            <a:t>میزان</a:t>
          </a:r>
          <a:r>
            <a:rPr lang="fa-IR" sz="1400" baseline="0" dirty="0" smtClean="0">
              <a:solidFill>
                <a:schemeClr val="tx1"/>
              </a:solidFill>
              <a:cs typeface="B Nazanin" panose="00000400000000000000" pitchFamily="2" charset="-78"/>
            </a:rPr>
            <a:t> </a:t>
          </a:r>
          <a:r>
            <a:rPr lang="fa-IR" sz="1400" dirty="0" smtClean="0">
              <a:solidFill>
                <a:schemeClr val="tx1"/>
              </a:solidFill>
              <a:cs typeface="B Nazanin" panose="00000400000000000000" pitchFamily="2" charset="-78"/>
            </a:rPr>
            <a:t>خرید </a:t>
          </a:r>
          <a:r>
            <a:rPr lang="fa-IR" sz="1400" baseline="0" dirty="0" smtClean="0">
              <a:solidFill>
                <a:schemeClr val="tx1"/>
              </a:solidFill>
              <a:cs typeface="B Nazanin" panose="00000400000000000000" pitchFamily="2" charset="-78"/>
            </a:rPr>
            <a:t>و فروش</a:t>
          </a:r>
        </a:p>
        <a:p>
          <a:pPr rtl="1"/>
          <a:r>
            <a:rPr lang="fa-IR" sz="1400" baseline="0" dirty="0" smtClean="0">
              <a:solidFill>
                <a:schemeClr val="tx1"/>
              </a:solidFill>
              <a:cs typeface="B Nazanin" panose="00000400000000000000" pitchFamily="2" charset="-78"/>
            </a:rPr>
            <a:t>مندرج در سامانه مودیان به </a:t>
          </a:r>
        </a:p>
        <a:p>
          <a:pPr rtl="1"/>
          <a:r>
            <a:rPr lang="fa-IR" sz="1400" baseline="0" dirty="0" smtClean="0">
              <a:solidFill>
                <a:schemeClr val="tx1"/>
              </a:solidFill>
              <a:cs typeface="B Nazanin" panose="00000400000000000000" pitchFamily="2" charset="-78"/>
            </a:rPr>
            <a:t>منظور درج در اظهارنامه </a:t>
          </a:r>
        </a:p>
        <a:p>
          <a:pPr rtl="1"/>
          <a:r>
            <a:rPr lang="fa-IR" sz="1400" baseline="0" dirty="0" smtClean="0">
              <a:solidFill>
                <a:schemeClr val="tx1"/>
              </a:solidFill>
              <a:cs typeface="B Nazanin" panose="00000400000000000000" pitchFamily="2" charset="-78"/>
            </a:rPr>
            <a:t>عملکرد مودی</a:t>
          </a:r>
          <a:endParaRPr lang="en-US" sz="1400" dirty="0">
            <a:cs typeface="B Nazanin" panose="00000400000000000000" pitchFamily="2" charset="-78"/>
          </a:endParaRPr>
        </a:p>
      </dgm:t>
    </dgm:pt>
    <dgm:pt modelId="{2EBD926D-4246-4FD6-8919-FFCE916300C3}" type="parTrans" cxnId="{405538C9-3A1F-49E4-B2F8-78C976280AEB}">
      <dgm:prSet/>
      <dgm:spPr/>
      <dgm:t>
        <a:bodyPr/>
        <a:lstStyle/>
        <a:p>
          <a:endParaRPr lang="en-US"/>
        </a:p>
      </dgm:t>
    </dgm:pt>
    <dgm:pt modelId="{3A25F7C2-8FF0-4370-9AFC-A4485DDB8E84}" type="sibTrans" cxnId="{405538C9-3A1F-49E4-B2F8-78C976280AEB}">
      <dgm:prSet/>
      <dgm:spPr/>
      <dgm:t>
        <a:bodyPr/>
        <a:lstStyle/>
        <a:p>
          <a:endParaRPr lang="en-US"/>
        </a:p>
      </dgm:t>
    </dgm:pt>
    <dgm:pt modelId="{40F339F1-988F-415B-BC97-8ACFD0E7FEC6}">
      <dgm:prSet custT="1"/>
      <dgm:spPr/>
      <dgm:t>
        <a:bodyPr/>
        <a:lstStyle/>
        <a:p>
          <a:pPr rtl="1"/>
          <a:r>
            <a:rPr lang="fa-IR" sz="1400" b="1" dirty="0" smtClean="0">
              <a:solidFill>
                <a:srgbClr val="C00000"/>
              </a:solidFill>
              <a:cs typeface="B Nazanin" panose="00000400000000000000" pitchFamily="2" charset="-78"/>
            </a:rPr>
            <a:t>ثبت صورتحساب ها </a:t>
          </a:r>
        </a:p>
        <a:p>
          <a:pPr rtl="1"/>
          <a:r>
            <a:rPr lang="fa-IR" sz="1400" dirty="0" smtClean="0">
              <a:solidFill>
                <a:schemeClr val="tx1"/>
              </a:solidFill>
              <a:cs typeface="B Nazanin" panose="00000400000000000000" pitchFamily="2" charset="-78"/>
            </a:rPr>
            <a:t>براساس دستورالعمل ها و شیوه </a:t>
          </a:r>
        </a:p>
        <a:p>
          <a:pPr rtl="1"/>
          <a:r>
            <a:rPr lang="fa-IR" sz="1400" dirty="0" smtClean="0">
              <a:solidFill>
                <a:schemeClr val="tx1"/>
              </a:solidFill>
              <a:cs typeface="B Nazanin" panose="00000400000000000000" pitchFamily="2" charset="-78"/>
            </a:rPr>
            <a:t>نامه های مربوطه به سازمان </a:t>
          </a:r>
        </a:p>
        <a:p>
          <a:pPr rtl="1"/>
          <a:r>
            <a:rPr lang="fa-IR" sz="1400" dirty="0" smtClean="0">
              <a:solidFill>
                <a:schemeClr val="tx1"/>
              </a:solidFill>
              <a:cs typeface="B Nazanin" panose="00000400000000000000" pitchFamily="2" charset="-78"/>
            </a:rPr>
            <a:t>امور مالیاتی کشور</a:t>
          </a:r>
          <a:endParaRPr lang="fa-IR" sz="1400" dirty="0">
            <a:solidFill>
              <a:schemeClr val="tx1"/>
            </a:solidFill>
            <a:cs typeface="B Nazanin" panose="00000400000000000000" pitchFamily="2" charset="-78"/>
          </a:endParaRPr>
        </a:p>
      </dgm:t>
    </dgm:pt>
    <dgm:pt modelId="{39D2AD2E-40DC-413D-9796-3182FE920B65}" type="parTrans" cxnId="{1F8788F2-F1CD-49A4-9604-E96A22848508}">
      <dgm:prSet/>
      <dgm:spPr/>
      <dgm:t>
        <a:bodyPr/>
        <a:lstStyle/>
        <a:p>
          <a:endParaRPr lang="en-US"/>
        </a:p>
      </dgm:t>
    </dgm:pt>
    <dgm:pt modelId="{469DB404-8855-4D3F-8DDC-4E9F50BA0C65}" type="sibTrans" cxnId="{1F8788F2-F1CD-49A4-9604-E96A22848508}">
      <dgm:prSet/>
      <dgm:spPr/>
      <dgm:t>
        <a:bodyPr/>
        <a:lstStyle/>
        <a:p>
          <a:endParaRPr lang="en-US"/>
        </a:p>
      </dgm:t>
    </dgm:pt>
    <dgm:pt modelId="{7D574DCB-BA37-4E6B-B1AF-ADB0DA8C2C60}" type="pres">
      <dgm:prSet presAssocID="{2F2D2A6F-32B8-48EA-9BA0-016BBC36504B}" presName="Name0" presStyleCnt="0">
        <dgm:presLayoutVars>
          <dgm:chMax val="1"/>
          <dgm:chPref val="1"/>
          <dgm:dir/>
          <dgm:animOne val="branch"/>
          <dgm:animLvl val="lvl"/>
        </dgm:presLayoutVars>
      </dgm:prSet>
      <dgm:spPr/>
      <dgm:t>
        <a:bodyPr/>
        <a:lstStyle/>
        <a:p>
          <a:endParaRPr lang="en-US"/>
        </a:p>
      </dgm:t>
    </dgm:pt>
    <dgm:pt modelId="{D198BB69-E32B-42BE-BD77-E51B0394BE63}" type="pres">
      <dgm:prSet presAssocID="{C8B63CDF-8D4A-431C-9DDF-78C9D9EA35CE}" presName="Parent" presStyleLbl="node0" presStyleIdx="0" presStyleCnt="1" custScaleX="143042" custScaleY="143813" custLinFactNeighborX="33024" custLinFactNeighborY="-6826">
        <dgm:presLayoutVars>
          <dgm:chMax val="6"/>
          <dgm:chPref val="6"/>
        </dgm:presLayoutVars>
      </dgm:prSet>
      <dgm:spPr/>
      <dgm:t>
        <a:bodyPr/>
        <a:lstStyle/>
        <a:p>
          <a:endParaRPr lang="en-US"/>
        </a:p>
      </dgm:t>
    </dgm:pt>
    <dgm:pt modelId="{7EABB962-8730-4FE1-914F-FA0D932E0DFF}" type="pres">
      <dgm:prSet presAssocID="{3AA70C4C-A2E6-47E1-AA5D-F6F8358EFBBC}" presName="Accent1" presStyleCnt="0"/>
      <dgm:spPr/>
    </dgm:pt>
    <dgm:pt modelId="{0322A33E-AB4D-4FA2-93B1-2F1134FCE868}" type="pres">
      <dgm:prSet presAssocID="{3AA70C4C-A2E6-47E1-AA5D-F6F8358EFBBC}" presName="Accent" presStyleLbl="bgShp" presStyleIdx="0" presStyleCnt="4"/>
      <dgm:spPr/>
    </dgm:pt>
    <dgm:pt modelId="{BD6F1B48-2A9F-4208-83A5-566B28DFCA71}" type="pres">
      <dgm:prSet presAssocID="{3AA70C4C-A2E6-47E1-AA5D-F6F8358EFBBC}" presName="Child1" presStyleLbl="node1" presStyleIdx="0" presStyleCnt="4" custScaleX="138780" custScaleY="137096" custLinFactNeighborX="-92637" custLinFactNeighborY="31473">
        <dgm:presLayoutVars>
          <dgm:chMax val="0"/>
          <dgm:chPref val="0"/>
          <dgm:bulletEnabled val="1"/>
        </dgm:presLayoutVars>
      </dgm:prSet>
      <dgm:spPr/>
      <dgm:t>
        <a:bodyPr/>
        <a:lstStyle/>
        <a:p>
          <a:endParaRPr lang="en-US"/>
        </a:p>
      </dgm:t>
    </dgm:pt>
    <dgm:pt modelId="{09830004-BA43-44C6-9C63-679210800BDC}" type="pres">
      <dgm:prSet presAssocID="{40F339F1-988F-415B-BC97-8ACFD0E7FEC6}" presName="Accent2" presStyleCnt="0"/>
      <dgm:spPr/>
    </dgm:pt>
    <dgm:pt modelId="{973BCFA8-5D8E-4F4A-B0FB-7D070FD18D0B}" type="pres">
      <dgm:prSet presAssocID="{40F339F1-988F-415B-BC97-8ACFD0E7FEC6}" presName="Accent" presStyleLbl="bgShp" presStyleIdx="1" presStyleCnt="4" custLinFactNeighborX="-38372" custLinFactNeighborY="-59854"/>
      <dgm:spPr>
        <a:noFill/>
      </dgm:spPr>
    </dgm:pt>
    <dgm:pt modelId="{3D39A2F3-632C-4CEC-87FD-69B1C74084D4}" type="pres">
      <dgm:prSet presAssocID="{40F339F1-988F-415B-BC97-8ACFD0E7FEC6}" presName="Child2" presStyleLbl="node1" presStyleIdx="1" presStyleCnt="4" custScaleX="138780" custScaleY="137096" custLinFactNeighborX="80673" custLinFactNeighborY="-30776">
        <dgm:presLayoutVars>
          <dgm:chMax val="0"/>
          <dgm:chPref val="0"/>
          <dgm:bulletEnabled val="1"/>
        </dgm:presLayoutVars>
      </dgm:prSet>
      <dgm:spPr/>
      <dgm:t>
        <a:bodyPr/>
        <a:lstStyle/>
        <a:p>
          <a:endParaRPr lang="en-US"/>
        </a:p>
      </dgm:t>
    </dgm:pt>
    <dgm:pt modelId="{F7EB59F4-408D-4768-A2FC-5DD65BC93C95}" type="pres">
      <dgm:prSet presAssocID="{82009EC8-B26A-4D41-86E5-D15F13E2EB6B}" presName="Accent3" presStyleCnt="0"/>
      <dgm:spPr/>
    </dgm:pt>
    <dgm:pt modelId="{BEBED98C-605A-4DEE-85C9-A6AAAA0A2DF1}" type="pres">
      <dgm:prSet presAssocID="{82009EC8-B26A-4D41-86E5-D15F13E2EB6B}" presName="Accent" presStyleLbl="bgShp" presStyleIdx="2" presStyleCnt="4" custLinFactX="66964" custLinFactNeighborX="100000" custLinFactNeighborY="27240"/>
      <dgm:spPr>
        <a:noFill/>
      </dgm:spPr>
    </dgm:pt>
    <dgm:pt modelId="{C7D12AFF-FC3A-4B4D-9232-53952B84EB82}" type="pres">
      <dgm:prSet presAssocID="{82009EC8-B26A-4D41-86E5-D15F13E2EB6B}" presName="Child3" presStyleLbl="node1" presStyleIdx="2" presStyleCnt="4" custScaleX="138780" custScaleY="139894" custLinFactNeighborX="80664" custLinFactNeighborY="15661">
        <dgm:presLayoutVars>
          <dgm:chMax val="0"/>
          <dgm:chPref val="0"/>
          <dgm:bulletEnabled val="1"/>
        </dgm:presLayoutVars>
      </dgm:prSet>
      <dgm:spPr/>
      <dgm:t>
        <a:bodyPr/>
        <a:lstStyle/>
        <a:p>
          <a:endParaRPr lang="en-US"/>
        </a:p>
      </dgm:t>
    </dgm:pt>
    <dgm:pt modelId="{14A211ED-CDE8-489F-988F-4D8A34FDA63B}" type="pres">
      <dgm:prSet presAssocID="{8AE68D76-7D2A-4390-8C53-AD8D706314F5}" presName="Accent4" presStyleCnt="0"/>
      <dgm:spPr/>
    </dgm:pt>
    <dgm:pt modelId="{0AF2E005-70A2-4F1A-B12B-91D331BF2DCD}" type="pres">
      <dgm:prSet presAssocID="{8AE68D76-7D2A-4390-8C53-AD8D706314F5}" presName="Accent" presStyleLbl="bgShp" presStyleIdx="3" presStyleCnt="4" custLinFactX="-105850" custLinFactY="-72080" custLinFactNeighborX="-200000" custLinFactNeighborY="-100000"/>
      <dgm:spPr>
        <a:noFill/>
      </dgm:spPr>
    </dgm:pt>
    <dgm:pt modelId="{99B74B87-C82C-4525-AA96-F1C4427128EA}" type="pres">
      <dgm:prSet presAssocID="{8AE68D76-7D2A-4390-8C53-AD8D706314F5}" presName="Child4" presStyleLbl="node1" presStyleIdx="3" presStyleCnt="4" custScaleX="138780" custScaleY="139894" custLinFactNeighborX="-92501" custLinFactNeighborY="-47459">
        <dgm:presLayoutVars>
          <dgm:chMax val="0"/>
          <dgm:chPref val="0"/>
          <dgm:bulletEnabled val="1"/>
        </dgm:presLayoutVars>
      </dgm:prSet>
      <dgm:spPr/>
      <dgm:t>
        <a:bodyPr/>
        <a:lstStyle/>
        <a:p>
          <a:endParaRPr lang="en-US"/>
        </a:p>
      </dgm:t>
    </dgm:pt>
  </dgm:ptLst>
  <dgm:cxnLst>
    <dgm:cxn modelId="{CD437B9C-B5C1-4C12-80D6-83BED6FF0A06}" type="presOf" srcId="{C8B63CDF-8D4A-431C-9DDF-78C9D9EA35CE}" destId="{D198BB69-E32B-42BE-BD77-E51B0394BE63}" srcOrd="0" destOrd="0" presId="urn:microsoft.com/office/officeart/2011/layout/HexagonRadial"/>
    <dgm:cxn modelId="{405538C9-3A1F-49E4-B2F8-78C976280AEB}" srcId="{C8B63CDF-8D4A-431C-9DDF-78C9D9EA35CE}" destId="{8AE68D76-7D2A-4390-8C53-AD8D706314F5}" srcOrd="3" destOrd="0" parTransId="{2EBD926D-4246-4FD6-8919-FFCE916300C3}" sibTransId="{3A25F7C2-8FF0-4370-9AFC-A4485DDB8E84}"/>
    <dgm:cxn modelId="{1F8788F2-F1CD-49A4-9604-E96A22848508}" srcId="{C8B63CDF-8D4A-431C-9DDF-78C9D9EA35CE}" destId="{40F339F1-988F-415B-BC97-8ACFD0E7FEC6}" srcOrd="1" destOrd="0" parTransId="{39D2AD2E-40DC-413D-9796-3182FE920B65}" sibTransId="{469DB404-8855-4D3F-8DDC-4E9F50BA0C65}"/>
    <dgm:cxn modelId="{8F92DD95-65AC-4FC2-8967-1F10E61954D2}" srcId="{C8B63CDF-8D4A-431C-9DDF-78C9D9EA35CE}" destId="{82009EC8-B26A-4D41-86E5-D15F13E2EB6B}" srcOrd="2" destOrd="0" parTransId="{5AF42DCE-BE86-4E17-A11F-89212485A8E4}" sibTransId="{ABD72066-9463-459D-AB01-B5E521761E03}"/>
    <dgm:cxn modelId="{4EBCD40C-A285-42E9-A9CD-75DAA154C31A}" srcId="{2F2D2A6F-32B8-48EA-9BA0-016BBC36504B}" destId="{C8B63CDF-8D4A-431C-9DDF-78C9D9EA35CE}" srcOrd="0" destOrd="0" parTransId="{CF1A861C-91EF-44BF-A1AB-56FC63B10366}" sibTransId="{CB41A891-28F5-4C06-A511-B543E085C103}"/>
    <dgm:cxn modelId="{77CF95E2-006A-4DC4-BA6C-AA59101291AC}" type="presOf" srcId="{8AE68D76-7D2A-4390-8C53-AD8D706314F5}" destId="{99B74B87-C82C-4525-AA96-F1C4427128EA}" srcOrd="0" destOrd="0" presId="urn:microsoft.com/office/officeart/2011/layout/HexagonRadial"/>
    <dgm:cxn modelId="{FD5AB8FB-2A28-4701-AD47-A6F58A006680}" type="presOf" srcId="{40F339F1-988F-415B-BC97-8ACFD0E7FEC6}" destId="{3D39A2F3-632C-4CEC-87FD-69B1C74084D4}" srcOrd="0" destOrd="0" presId="urn:microsoft.com/office/officeart/2011/layout/HexagonRadial"/>
    <dgm:cxn modelId="{226B3922-2533-4014-B963-4C51D681ADDB}" type="presOf" srcId="{3AA70C4C-A2E6-47E1-AA5D-F6F8358EFBBC}" destId="{BD6F1B48-2A9F-4208-83A5-566B28DFCA71}" srcOrd="0" destOrd="0" presId="urn:microsoft.com/office/officeart/2011/layout/HexagonRadial"/>
    <dgm:cxn modelId="{1FBA9284-AE91-4B7C-93DD-46A68131B12F}" type="presOf" srcId="{82009EC8-B26A-4D41-86E5-D15F13E2EB6B}" destId="{C7D12AFF-FC3A-4B4D-9232-53952B84EB82}" srcOrd="0" destOrd="0" presId="urn:microsoft.com/office/officeart/2011/layout/HexagonRadial"/>
    <dgm:cxn modelId="{C15E82D8-1875-44A9-8AFF-9701DB881C48}" type="presOf" srcId="{2F2D2A6F-32B8-48EA-9BA0-016BBC36504B}" destId="{7D574DCB-BA37-4E6B-B1AF-ADB0DA8C2C60}" srcOrd="0" destOrd="0" presId="urn:microsoft.com/office/officeart/2011/layout/HexagonRadial"/>
    <dgm:cxn modelId="{93A19B14-8AFC-4181-B526-A838B58AC4B5}" srcId="{C8B63CDF-8D4A-431C-9DDF-78C9D9EA35CE}" destId="{3AA70C4C-A2E6-47E1-AA5D-F6F8358EFBBC}" srcOrd="0" destOrd="0" parTransId="{62329164-C43A-498F-8BF5-B638873BF976}" sibTransId="{585E6625-61D0-4C7A-A485-CAF8CC7801B6}"/>
    <dgm:cxn modelId="{D4AB548C-7647-46E9-A5FB-4BFFE14E5D75}" type="presParOf" srcId="{7D574DCB-BA37-4E6B-B1AF-ADB0DA8C2C60}" destId="{D198BB69-E32B-42BE-BD77-E51B0394BE63}" srcOrd="0" destOrd="0" presId="urn:microsoft.com/office/officeart/2011/layout/HexagonRadial"/>
    <dgm:cxn modelId="{E490B4E8-3D58-4EB2-A28E-852D82248FB5}" type="presParOf" srcId="{7D574DCB-BA37-4E6B-B1AF-ADB0DA8C2C60}" destId="{7EABB962-8730-4FE1-914F-FA0D932E0DFF}" srcOrd="1" destOrd="0" presId="urn:microsoft.com/office/officeart/2011/layout/HexagonRadial"/>
    <dgm:cxn modelId="{6A24C7A1-B5FB-4C69-883F-E41D81B4AB69}" type="presParOf" srcId="{7EABB962-8730-4FE1-914F-FA0D932E0DFF}" destId="{0322A33E-AB4D-4FA2-93B1-2F1134FCE868}" srcOrd="0" destOrd="0" presId="urn:microsoft.com/office/officeart/2011/layout/HexagonRadial"/>
    <dgm:cxn modelId="{72A4A7AC-17E5-4153-8E0D-7A25E2B9907F}" type="presParOf" srcId="{7D574DCB-BA37-4E6B-B1AF-ADB0DA8C2C60}" destId="{BD6F1B48-2A9F-4208-83A5-566B28DFCA71}" srcOrd="2" destOrd="0" presId="urn:microsoft.com/office/officeart/2011/layout/HexagonRadial"/>
    <dgm:cxn modelId="{8BB3893C-865F-4D8A-93F9-362DA0B2E5A6}" type="presParOf" srcId="{7D574DCB-BA37-4E6B-B1AF-ADB0DA8C2C60}" destId="{09830004-BA43-44C6-9C63-679210800BDC}" srcOrd="3" destOrd="0" presId="urn:microsoft.com/office/officeart/2011/layout/HexagonRadial"/>
    <dgm:cxn modelId="{CDB2782D-FE20-4CE2-9E2A-B31EC09608FD}" type="presParOf" srcId="{09830004-BA43-44C6-9C63-679210800BDC}" destId="{973BCFA8-5D8E-4F4A-B0FB-7D070FD18D0B}" srcOrd="0" destOrd="0" presId="urn:microsoft.com/office/officeart/2011/layout/HexagonRadial"/>
    <dgm:cxn modelId="{85241ABD-4D2A-48B1-B6D1-7654DAD9BA45}" type="presParOf" srcId="{7D574DCB-BA37-4E6B-B1AF-ADB0DA8C2C60}" destId="{3D39A2F3-632C-4CEC-87FD-69B1C74084D4}" srcOrd="4" destOrd="0" presId="urn:microsoft.com/office/officeart/2011/layout/HexagonRadial"/>
    <dgm:cxn modelId="{551B6073-2694-4BE9-9C6A-CC01870DCB6A}" type="presParOf" srcId="{7D574DCB-BA37-4E6B-B1AF-ADB0DA8C2C60}" destId="{F7EB59F4-408D-4768-A2FC-5DD65BC93C95}" srcOrd="5" destOrd="0" presId="urn:microsoft.com/office/officeart/2011/layout/HexagonRadial"/>
    <dgm:cxn modelId="{C067A587-F5FB-4746-9F18-F3AE4781AC71}" type="presParOf" srcId="{F7EB59F4-408D-4768-A2FC-5DD65BC93C95}" destId="{BEBED98C-605A-4DEE-85C9-A6AAAA0A2DF1}" srcOrd="0" destOrd="0" presId="urn:microsoft.com/office/officeart/2011/layout/HexagonRadial"/>
    <dgm:cxn modelId="{6A4D8028-124E-4B31-8CE6-D1A9670024D7}" type="presParOf" srcId="{7D574DCB-BA37-4E6B-B1AF-ADB0DA8C2C60}" destId="{C7D12AFF-FC3A-4B4D-9232-53952B84EB82}" srcOrd="6" destOrd="0" presId="urn:microsoft.com/office/officeart/2011/layout/HexagonRadial"/>
    <dgm:cxn modelId="{CD5EBED5-9BFD-4468-8FC9-B43110DA1EED}" type="presParOf" srcId="{7D574DCB-BA37-4E6B-B1AF-ADB0DA8C2C60}" destId="{14A211ED-CDE8-489F-988F-4D8A34FDA63B}" srcOrd="7" destOrd="0" presId="urn:microsoft.com/office/officeart/2011/layout/HexagonRadial"/>
    <dgm:cxn modelId="{95FF595C-B7E1-45D6-94C7-C48F17973BE3}" type="presParOf" srcId="{14A211ED-CDE8-489F-988F-4D8A34FDA63B}" destId="{0AF2E005-70A2-4F1A-B12B-91D331BF2DCD}" srcOrd="0" destOrd="0" presId="urn:microsoft.com/office/officeart/2011/layout/HexagonRadial"/>
    <dgm:cxn modelId="{54DD9DA7-FDBD-4672-804D-4E73C927FCC8}" type="presParOf" srcId="{7D574DCB-BA37-4E6B-B1AF-ADB0DA8C2C60}" destId="{99B74B87-C82C-4525-AA96-F1C4427128EA}" srcOrd="8"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7ACE10-77EF-4A19-A1F6-C34BD182F0FE}" type="doc">
      <dgm:prSet loTypeId="urn:microsoft.com/office/officeart/2005/8/layout/gear1" loCatId="process" qsTypeId="urn:microsoft.com/office/officeart/2005/8/quickstyle/simple5" qsCatId="simple" csTypeId="urn:microsoft.com/office/officeart/2005/8/colors/colorful1" csCatId="colorful" phldr="1"/>
      <dgm:spPr/>
    </dgm:pt>
    <dgm:pt modelId="{F5802BF0-9D7E-4E34-A8B3-09E6B61D084D}">
      <dgm:prSet phldrT="[Text]" custT="1"/>
      <dgm:spPr/>
      <dgm:t>
        <a:bodyPr/>
        <a:lstStyle/>
        <a:p>
          <a:r>
            <a:rPr lang="fa-IR" sz="1600" b="1" smtClean="0">
              <a:cs typeface="B Nazanin" panose="00000400000000000000" pitchFamily="2" charset="-78"/>
            </a:rPr>
            <a:t>کسب و کاری</a:t>
          </a:r>
          <a:endParaRPr lang="en-US" sz="1600" b="1" dirty="0">
            <a:cs typeface="B Nazanin" panose="00000400000000000000" pitchFamily="2" charset="-78"/>
          </a:endParaRPr>
        </a:p>
      </dgm:t>
    </dgm:pt>
    <dgm:pt modelId="{939B1ECE-666E-469D-A06C-28509119BC35}" type="parTrans" cxnId="{0B05B909-2252-4EE1-B486-D9D66A4DA5E4}">
      <dgm:prSet/>
      <dgm:spPr/>
      <dgm:t>
        <a:bodyPr/>
        <a:lstStyle/>
        <a:p>
          <a:endParaRPr lang="en-US" sz="2400" b="1">
            <a:solidFill>
              <a:srgbClr val="FFFF00"/>
            </a:solidFill>
            <a:cs typeface="B Nazanin" panose="00000400000000000000" pitchFamily="2" charset="-78"/>
          </a:endParaRPr>
        </a:p>
      </dgm:t>
    </dgm:pt>
    <dgm:pt modelId="{5DA9C648-B60C-4953-BA73-20116194E259}" type="sibTrans" cxnId="{0B05B909-2252-4EE1-B486-D9D66A4DA5E4}">
      <dgm:prSet/>
      <dgm:spPr/>
      <dgm:t>
        <a:bodyPr/>
        <a:lstStyle/>
        <a:p>
          <a:endParaRPr lang="en-US" sz="2400" b="1">
            <a:solidFill>
              <a:srgbClr val="FFFF00"/>
            </a:solidFill>
            <a:cs typeface="B Nazanin" panose="00000400000000000000" pitchFamily="2" charset="-78"/>
          </a:endParaRPr>
        </a:p>
      </dgm:t>
    </dgm:pt>
    <dgm:pt modelId="{017865F4-7BBE-431A-B65B-D82EAEE9CED0}">
      <dgm:prSet phldrT="[Text]" custT="1"/>
      <dgm:spPr/>
      <dgm:t>
        <a:bodyPr/>
        <a:lstStyle/>
        <a:p>
          <a:r>
            <a:rPr lang="fa-IR" sz="1600" b="1" smtClean="0">
              <a:cs typeface="B Nazanin" panose="00000400000000000000" pitchFamily="2" charset="-78"/>
            </a:rPr>
            <a:t>ساختاری</a:t>
          </a:r>
          <a:endParaRPr lang="en-US" sz="1600" b="1" dirty="0">
            <a:cs typeface="B Nazanin" panose="00000400000000000000" pitchFamily="2" charset="-78"/>
          </a:endParaRPr>
        </a:p>
      </dgm:t>
    </dgm:pt>
    <dgm:pt modelId="{4F88CDFD-F9BC-46F3-A2D0-69018CF9CBD6}" type="parTrans" cxnId="{4CE47044-C761-480F-B6C9-0683F1622277}">
      <dgm:prSet/>
      <dgm:spPr/>
      <dgm:t>
        <a:bodyPr/>
        <a:lstStyle/>
        <a:p>
          <a:endParaRPr lang="en-US" sz="2400" b="1">
            <a:solidFill>
              <a:srgbClr val="FFFF00"/>
            </a:solidFill>
            <a:cs typeface="B Nazanin" panose="00000400000000000000" pitchFamily="2" charset="-78"/>
          </a:endParaRPr>
        </a:p>
      </dgm:t>
    </dgm:pt>
    <dgm:pt modelId="{C8E53D4A-4B46-406B-8085-96C6BEE84DF7}" type="sibTrans" cxnId="{4CE47044-C761-480F-B6C9-0683F1622277}">
      <dgm:prSet/>
      <dgm:spPr/>
      <dgm:t>
        <a:bodyPr/>
        <a:lstStyle/>
        <a:p>
          <a:endParaRPr lang="en-US" sz="2400" b="1">
            <a:solidFill>
              <a:srgbClr val="FFFF00"/>
            </a:solidFill>
            <a:cs typeface="B Nazanin" panose="00000400000000000000" pitchFamily="2" charset="-78"/>
          </a:endParaRPr>
        </a:p>
      </dgm:t>
    </dgm:pt>
    <dgm:pt modelId="{2826A632-74D2-49FC-9D13-C239E0014152}">
      <dgm:prSet phldrT="[Text]" custT="1"/>
      <dgm:spPr/>
      <dgm:t>
        <a:bodyPr/>
        <a:lstStyle/>
        <a:p>
          <a:r>
            <a:rPr lang="fa-IR" sz="1600" b="1" dirty="0" smtClean="0">
              <a:cs typeface="B Nazanin" panose="00000400000000000000" pitchFamily="2" charset="-78"/>
            </a:rPr>
            <a:t>فناوری</a:t>
          </a:r>
          <a:endParaRPr lang="en-US" sz="1600" b="1" dirty="0">
            <a:cs typeface="B Nazanin" panose="00000400000000000000" pitchFamily="2" charset="-78"/>
          </a:endParaRPr>
        </a:p>
      </dgm:t>
    </dgm:pt>
    <dgm:pt modelId="{11B0921C-9CB0-4972-B0D8-D3C01DD0917A}" type="parTrans" cxnId="{C10C1BA4-E3FD-4B15-80FF-75CD0A636179}">
      <dgm:prSet/>
      <dgm:spPr/>
      <dgm:t>
        <a:bodyPr/>
        <a:lstStyle/>
        <a:p>
          <a:endParaRPr lang="en-US" sz="2400" b="1">
            <a:solidFill>
              <a:srgbClr val="FFFF00"/>
            </a:solidFill>
            <a:cs typeface="B Nazanin" panose="00000400000000000000" pitchFamily="2" charset="-78"/>
          </a:endParaRPr>
        </a:p>
      </dgm:t>
    </dgm:pt>
    <dgm:pt modelId="{EFABCB53-44BA-4DE2-994F-CF240CC1617A}" type="sibTrans" cxnId="{C10C1BA4-E3FD-4B15-80FF-75CD0A636179}">
      <dgm:prSet/>
      <dgm:spPr/>
      <dgm:t>
        <a:bodyPr/>
        <a:lstStyle/>
        <a:p>
          <a:endParaRPr lang="en-US" sz="2400" b="1">
            <a:solidFill>
              <a:srgbClr val="FFFF00"/>
            </a:solidFill>
            <a:cs typeface="B Nazanin" panose="00000400000000000000" pitchFamily="2" charset="-78"/>
          </a:endParaRPr>
        </a:p>
      </dgm:t>
    </dgm:pt>
    <dgm:pt modelId="{044B58A4-2329-4ACC-89E4-212E66B9FE0E}" type="pres">
      <dgm:prSet presAssocID="{397ACE10-77EF-4A19-A1F6-C34BD182F0FE}" presName="composite" presStyleCnt="0">
        <dgm:presLayoutVars>
          <dgm:chMax val="3"/>
          <dgm:animLvl val="lvl"/>
          <dgm:resizeHandles val="exact"/>
        </dgm:presLayoutVars>
      </dgm:prSet>
      <dgm:spPr/>
    </dgm:pt>
    <dgm:pt modelId="{4597C3DA-42A8-41E3-AAD6-20D7E7AF0932}" type="pres">
      <dgm:prSet presAssocID="{F5802BF0-9D7E-4E34-A8B3-09E6B61D084D}" presName="gear1" presStyleLbl="node1" presStyleIdx="0" presStyleCnt="3">
        <dgm:presLayoutVars>
          <dgm:chMax val="1"/>
          <dgm:bulletEnabled val="1"/>
        </dgm:presLayoutVars>
      </dgm:prSet>
      <dgm:spPr/>
      <dgm:t>
        <a:bodyPr/>
        <a:lstStyle/>
        <a:p>
          <a:endParaRPr lang="en-US"/>
        </a:p>
      </dgm:t>
    </dgm:pt>
    <dgm:pt modelId="{EE3CDC10-1271-48DF-8046-785E6CA7FA6A}" type="pres">
      <dgm:prSet presAssocID="{F5802BF0-9D7E-4E34-A8B3-09E6B61D084D}" presName="gear1srcNode" presStyleLbl="node1" presStyleIdx="0" presStyleCnt="3"/>
      <dgm:spPr/>
      <dgm:t>
        <a:bodyPr/>
        <a:lstStyle/>
        <a:p>
          <a:endParaRPr lang="en-US"/>
        </a:p>
      </dgm:t>
    </dgm:pt>
    <dgm:pt modelId="{20998D95-D4EE-4E8B-B80E-D7397B6BAD72}" type="pres">
      <dgm:prSet presAssocID="{F5802BF0-9D7E-4E34-A8B3-09E6B61D084D}" presName="gear1dstNode" presStyleLbl="node1" presStyleIdx="0" presStyleCnt="3"/>
      <dgm:spPr/>
      <dgm:t>
        <a:bodyPr/>
        <a:lstStyle/>
        <a:p>
          <a:endParaRPr lang="en-US"/>
        </a:p>
      </dgm:t>
    </dgm:pt>
    <dgm:pt modelId="{CEBE832A-19F6-4E66-922E-DEECD17340CC}" type="pres">
      <dgm:prSet presAssocID="{017865F4-7BBE-431A-B65B-D82EAEE9CED0}" presName="gear2" presStyleLbl="node1" presStyleIdx="1" presStyleCnt="3" custScaleX="133573" custScaleY="112075" custLinFactNeighborX="-9372" custLinFactNeighborY="-9687">
        <dgm:presLayoutVars>
          <dgm:chMax val="1"/>
          <dgm:bulletEnabled val="1"/>
        </dgm:presLayoutVars>
      </dgm:prSet>
      <dgm:spPr/>
      <dgm:t>
        <a:bodyPr/>
        <a:lstStyle/>
        <a:p>
          <a:endParaRPr lang="en-US"/>
        </a:p>
      </dgm:t>
    </dgm:pt>
    <dgm:pt modelId="{8764D268-BEC7-4D7D-9604-C06874E01F6C}" type="pres">
      <dgm:prSet presAssocID="{017865F4-7BBE-431A-B65B-D82EAEE9CED0}" presName="gear2srcNode" presStyleLbl="node1" presStyleIdx="1" presStyleCnt="3"/>
      <dgm:spPr/>
      <dgm:t>
        <a:bodyPr/>
        <a:lstStyle/>
        <a:p>
          <a:endParaRPr lang="en-US"/>
        </a:p>
      </dgm:t>
    </dgm:pt>
    <dgm:pt modelId="{48A5F45E-8F4F-49A6-9AB6-7FF4A3261ADF}" type="pres">
      <dgm:prSet presAssocID="{017865F4-7BBE-431A-B65B-D82EAEE9CED0}" presName="gear2dstNode" presStyleLbl="node1" presStyleIdx="1" presStyleCnt="3"/>
      <dgm:spPr/>
      <dgm:t>
        <a:bodyPr/>
        <a:lstStyle/>
        <a:p>
          <a:endParaRPr lang="en-US"/>
        </a:p>
      </dgm:t>
    </dgm:pt>
    <dgm:pt modelId="{5799C101-05D9-4D64-9268-C11B8F6EA7CF}" type="pres">
      <dgm:prSet presAssocID="{2826A632-74D2-49FC-9D13-C239E0014152}" presName="gear3" presStyleLbl="node1" presStyleIdx="2" presStyleCnt="3" custLinFactNeighborX="3606" custLinFactNeighborY="-14228"/>
      <dgm:spPr/>
      <dgm:t>
        <a:bodyPr/>
        <a:lstStyle/>
        <a:p>
          <a:endParaRPr lang="en-US"/>
        </a:p>
      </dgm:t>
    </dgm:pt>
    <dgm:pt modelId="{439A36F7-55D1-43E8-983C-F8F3E5A38006}" type="pres">
      <dgm:prSet presAssocID="{2826A632-74D2-49FC-9D13-C239E0014152}" presName="gear3tx" presStyleLbl="node1" presStyleIdx="2" presStyleCnt="3">
        <dgm:presLayoutVars>
          <dgm:chMax val="1"/>
          <dgm:bulletEnabled val="1"/>
        </dgm:presLayoutVars>
      </dgm:prSet>
      <dgm:spPr/>
      <dgm:t>
        <a:bodyPr/>
        <a:lstStyle/>
        <a:p>
          <a:endParaRPr lang="en-US"/>
        </a:p>
      </dgm:t>
    </dgm:pt>
    <dgm:pt modelId="{62D0A403-F130-4C08-93BB-99B94368CA1E}" type="pres">
      <dgm:prSet presAssocID="{2826A632-74D2-49FC-9D13-C239E0014152}" presName="gear3srcNode" presStyleLbl="node1" presStyleIdx="2" presStyleCnt="3"/>
      <dgm:spPr/>
      <dgm:t>
        <a:bodyPr/>
        <a:lstStyle/>
        <a:p>
          <a:endParaRPr lang="en-US"/>
        </a:p>
      </dgm:t>
    </dgm:pt>
    <dgm:pt modelId="{6BA19A3B-7337-4A98-97CD-68C867ABED2C}" type="pres">
      <dgm:prSet presAssocID="{2826A632-74D2-49FC-9D13-C239E0014152}" presName="gear3dstNode" presStyleLbl="node1" presStyleIdx="2" presStyleCnt="3"/>
      <dgm:spPr/>
      <dgm:t>
        <a:bodyPr/>
        <a:lstStyle/>
        <a:p>
          <a:endParaRPr lang="en-US"/>
        </a:p>
      </dgm:t>
    </dgm:pt>
    <dgm:pt modelId="{A314044A-302D-434B-A4EA-BA4F1650F66E}" type="pres">
      <dgm:prSet presAssocID="{5DA9C648-B60C-4953-BA73-20116194E259}" presName="connector1" presStyleLbl="sibTrans2D1" presStyleIdx="0" presStyleCnt="3"/>
      <dgm:spPr/>
      <dgm:t>
        <a:bodyPr/>
        <a:lstStyle/>
        <a:p>
          <a:endParaRPr lang="en-US"/>
        </a:p>
      </dgm:t>
    </dgm:pt>
    <dgm:pt modelId="{33A299F0-DCD6-431B-B60C-8409415B224F}" type="pres">
      <dgm:prSet presAssocID="{C8E53D4A-4B46-406B-8085-96C6BEE84DF7}" presName="connector2" presStyleLbl="sibTrans2D1" presStyleIdx="1" presStyleCnt="3" custLinFactNeighborX="-18084" custLinFactNeighborY="-9121"/>
      <dgm:spPr/>
      <dgm:t>
        <a:bodyPr/>
        <a:lstStyle/>
        <a:p>
          <a:endParaRPr lang="en-US"/>
        </a:p>
      </dgm:t>
    </dgm:pt>
    <dgm:pt modelId="{B5BDBCC5-DEB0-4743-8A55-3B8230061DE1}" type="pres">
      <dgm:prSet presAssocID="{EFABCB53-44BA-4DE2-994F-CF240CC1617A}" presName="connector3" presStyleLbl="sibTrans2D1" presStyleIdx="2" presStyleCnt="3" custLinFactNeighborY="-11925"/>
      <dgm:spPr/>
      <dgm:t>
        <a:bodyPr/>
        <a:lstStyle/>
        <a:p>
          <a:endParaRPr lang="en-US"/>
        </a:p>
      </dgm:t>
    </dgm:pt>
  </dgm:ptLst>
  <dgm:cxnLst>
    <dgm:cxn modelId="{41F7F7BB-038F-45A5-8282-D44C45A46DF1}" type="presOf" srcId="{2826A632-74D2-49FC-9D13-C239E0014152}" destId="{439A36F7-55D1-43E8-983C-F8F3E5A38006}" srcOrd="1" destOrd="0" presId="urn:microsoft.com/office/officeart/2005/8/layout/gear1"/>
    <dgm:cxn modelId="{8B38361C-2138-4FD2-BCE9-F0349BB0A1B8}" type="presOf" srcId="{2826A632-74D2-49FC-9D13-C239E0014152}" destId="{6BA19A3B-7337-4A98-97CD-68C867ABED2C}" srcOrd="3" destOrd="0" presId="urn:microsoft.com/office/officeart/2005/8/layout/gear1"/>
    <dgm:cxn modelId="{0B05B909-2252-4EE1-B486-D9D66A4DA5E4}" srcId="{397ACE10-77EF-4A19-A1F6-C34BD182F0FE}" destId="{F5802BF0-9D7E-4E34-A8B3-09E6B61D084D}" srcOrd="0" destOrd="0" parTransId="{939B1ECE-666E-469D-A06C-28509119BC35}" sibTransId="{5DA9C648-B60C-4953-BA73-20116194E259}"/>
    <dgm:cxn modelId="{C7EDD619-DBE8-44A8-8E15-38F29DAA8B0B}" type="presOf" srcId="{2826A632-74D2-49FC-9D13-C239E0014152}" destId="{5799C101-05D9-4D64-9268-C11B8F6EA7CF}" srcOrd="0" destOrd="0" presId="urn:microsoft.com/office/officeart/2005/8/layout/gear1"/>
    <dgm:cxn modelId="{C10C1BA4-E3FD-4B15-80FF-75CD0A636179}" srcId="{397ACE10-77EF-4A19-A1F6-C34BD182F0FE}" destId="{2826A632-74D2-49FC-9D13-C239E0014152}" srcOrd="2" destOrd="0" parTransId="{11B0921C-9CB0-4972-B0D8-D3C01DD0917A}" sibTransId="{EFABCB53-44BA-4DE2-994F-CF240CC1617A}"/>
    <dgm:cxn modelId="{7D7C74FE-B709-4C0F-B3C0-EC045FB08988}" type="presOf" srcId="{F5802BF0-9D7E-4E34-A8B3-09E6B61D084D}" destId="{EE3CDC10-1271-48DF-8046-785E6CA7FA6A}" srcOrd="1" destOrd="0" presId="urn:microsoft.com/office/officeart/2005/8/layout/gear1"/>
    <dgm:cxn modelId="{4EC36D8D-038C-4D25-AE84-72798D1E920B}" type="presOf" srcId="{397ACE10-77EF-4A19-A1F6-C34BD182F0FE}" destId="{044B58A4-2329-4ACC-89E4-212E66B9FE0E}" srcOrd="0" destOrd="0" presId="urn:microsoft.com/office/officeart/2005/8/layout/gear1"/>
    <dgm:cxn modelId="{C4ABF08D-477E-46D5-B0D9-9CA1FF53A5B6}" type="presOf" srcId="{F5802BF0-9D7E-4E34-A8B3-09E6B61D084D}" destId="{20998D95-D4EE-4E8B-B80E-D7397B6BAD72}" srcOrd="2" destOrd="0" presId="urn:microsoft.com/office/officeart/2005/8/layout/gear1"/>
    <dgm:cxn modelId="{407DC81E-A66E-427E-A416-309C42D4D22A}" type="presOf" srcId="{C8E53D4A-4B46-406B-8085-96C6BEE84DF7}" destId="{33A299F0-DCD6-431B-B60C-8409415B224F}" srcOrd="0" destOrd="0" presId="urn:microsoft.com/office/officeart/2005/8/layout/gear1"/>
    <dgm:cxn modelId="{4CE47044-C761-480F-B6C9-0683F1622277}" srcId="{397ACE10-77EF-4A19-A1F6-C34BD182F0FE}" destId="{017865F4-7BBE-431A-B65B-D82EAEE9CED0}" srcOrd="1" destOrd="0" parTransId="{4F88CDFD-F9BC-46F3-A2D0-69018CF9CBD6}" sibTransId="{C8E53D4A-4B46-406B-8085-96C6BEE84DF7}"/>
    <dgm:cxn modelId="{AD526CA3-EAA4-4B4C-AC2E-EF1E2AC67952}" type="presOf" srcId="{2826A632-74D2-49FC-9D13-C239E0014152}" destId="{62D0A403-F130-4C08-93BB-99B94368CA1E}" srcOrd="2" destOrd="0" presId="urn:microsoft.com/office/officeart/2005/8/layout/gear1"/>
    <dgm:cxn modelId="{A076BE76-6C10-4DB3-8AFA-2D05183F28B5}" type="presOf" srcId="{017865F4-7BBE-431A-B65B-D82EAEE9CED0}" destId="{8764D268-BEC7-4D7D-9604-C06874E01F6C}" srcOrd="1" destOrd="0" presId="urn:microsoft.com/office/officeart/2005/8/layout/gear1"/>
    <dgm:cxn modelId="{C132A45B-26AD-4EC8-A469-766D32D3678D}" type="presOf" srcId="{017865F4-7BBE-431A-B65B-D82EAEE9CED0}" destId="{CEBE832A-19F6-4E66-922E-DEECD17340CC}" srcOrd="0" destOrd="0" presId="urn:microsoft.com/office/officeart/2005/8/layout/gear1"/>
    <dgm:cxn modelId="{F2941EE6-1260-4EC8-8657-97E0531BB4EF}" type="presOf" srcId="{F5802BF0-9D7E-4E34-A8B3-09E6B61D084D}" destId="{4597C3DA-42A8-41E3-AAD6-20D7E7AF0932}" srcOrd="0" destOrd="0" presId="urn:microsoft.com/office/officeart/2005/8/layout/gear1"/>
    <dgm:cxn modelId="{2B1F60DD-2A34-4E6F-B83D-6CF3200A6AE0}" type="presOf" srcId="{EFABCB53-44BA-4DE2-994F-CF240CC1617A}" destId="{B5BDBCC5-DEB0-4743-8A55-3B8230061DE1}" srcOrd="0" destOrd="0" presId="urn:microsoft.com/office/officeart/2005/8/layout/gear1"/>
    <dgm:cxn modelId="{1F1D3B9E-E6F1-49E5-BFA1-86DBE08B323C}" type="presOf" srcId="{017865F4-7BBE-431A-B65B-D82EAEE9CED0}" destId="{48A5F45E-8F4F-49A6-9AB6-7FF4A3261ADF}" srcOrd="2" destOrd="0" presId="urn:microsoft.com/office/officeart/2005/8/layout/gear1"/>
    <dgm:cxn modelId="{D3254F01-0C4C-4AFA-B606-2379362151C1}" type="presOf" srcId="{5DA9C648-B60C-4953-BA73-20116194E259}" destId="{A314044A-302D-434B-A4EA-BA4F1650F66E}" srcOrd="0" destOrd="0" presId="urn:microsoft.com/office/officeart/2005/8/layout/gear1"/>
    <dgm:cxn modelId="{E4D76AC1-B5F7-4B33-B706-6222B2838ECA}" type="presParOf" srcId="{044B58A4-2329-4ACC-89E4-212E66B9FE0E}" destId="{4597C3DA-42A8-41E3-AAD6-20D7E7AF0932}" srcOrd="0" destOrd="0" presId="urn:microsoft.com/office/officeart/2005/8/layout/gear1"/>
    <dgm:cxn modelId="{6C87FDE0-94F0-44EB-9FFF-F1D205A1B23C}" type="presParOf" srcId="{044B58A4-2329-4ACC-89E4-212E66B9FE0E}" destId="{EE3CDC10-1271-48DF-8046-785E6CA7FA6A}" srcOrd="1" destOrd="0" presId="urn:microsoft.com/office/officeart/2005/8/layout/gear1"/>
    <dgm:cxn modelId="{13099E2A-2369-4FF8-A189-648326267B29}" type="presParOf" srcId="{044B58A4-2329-4ACC-89E4-212E66B9FE0E}" destId="{20998D95-D4EE-4E8B-B80E-D7397B6BAD72}" srcOrd="2" destOrd="0" presId="urn:microsoft.com/office/officeart/2005/8/layout/gear1"/>
    <dgm:cxn modelId="{3A7584CE-2446-46BF-90C1-D689E4CCFB6F}" type="presParOf" srcId="{044B58A4-2329-4ACC-89E4-212E66B9FE0E}" destId="{CEBE832A-19F6-4E66-922E-DEECD17340CC}" srcOrd="3" destOrd="0" presId="urn:microsoft.com/office/officeart/2005/8/layout/gear1"/>
    <dgm:cxn modelId="{FF999F01-544E-4480-949C-E4505D8D65CF}" type="presParOf" srcId="{044B58A4-2329-4ACC-89E4-212E66B9FE0E}" destId="{8764D268-BEC7-4D7D-9604-C06874E01F6C}" srcOrd="4" destOrd="0" presId="urn:microsoft.com/office/officeart/2005/8/layout/gear1"/>
    <dgm:cxn modelId="{2A62721F-B072-4D8D-9EB4-DA0D6D27BC8B}" type="presParOf" srcId="{044B58A4-2329-4ACC-89E4-212E66B9FE0E}" destId="{48A5F45E-8F4F-49A6-9AB6-7FF4A3261ADF}" srcOrd="5" destOrd="0" presId="urn:microsoft.com/office/officeart/2005/8/layout/gear1"/>
    <dgm:cxn modelId="{4661DCAB-047C-4B1D-92B7-673893380556}" type="presParOf" srcId="{044B58A4-2329-4ACC-89E4-212E66B9FE0E}" destId="{5799C101-05D9-4D64-9268-C11B8F6EA7CF}" srcOrd="6" destOrd="0" presId="urn:microsoft.com/office/officeart/2005/8/layout/gear1"/>
    <dgm:cxn modelId="{3E1C4CDB-DC33-4DB6-97FB-D33FE8EF56DE}" type="presParOf" srcId="{044B58A4-2329-4ACC-89E4-212E66B9FE0E}" destId="{439A36F7-55D1-43E8-983C-F8F3E5A38006}" srcOrd="7" destOrd="0" presId="urn:microsoft.com/office/officeart/2005/8/layout/gear1"/>
    <dgm:cxn modelId="{08C3BBD9-E134-4340-B7A6-07BBC2F75905}" type="presParOf" srcId="{044B58A4-2329-4ACC-89E4-212E66B9FE0E}" destId="{62D0A403-F130-4C08-93BB-99B94368CA1E}" srcOrd="8" destOrd="0" presId="urn:microsoft.com/office/officeart/2005/8/layout/gear1"/>
    <dgm:cxn modelId="{31DF8A13-95F8-4BAB-B297-1FE1DA3EC784}" type="presParOf" srcId="{044B58A4-2329-4ACC-89E4-212E66B9FE0E}" destId="{6BA19A3B-7337-4A98-97CD-68C867ABED2C}" srcOrd="9" destOrd="0" presId="urn:microsoft.com/office/officeart/2005/8/layout/gear1"/>
    <dgm:cxn modelId="{909F7073-960C-4071-900D-C2F910B8B7BD}" type="presParOf" srcId="{044B58A4-2329-4ACC-89E4-212E66B9FE0E}" destId="{A314044A-302D-434B-A4EA-BA4F1650F66E}" srcOrd="10" destOrd="0" presId="urn:microsoft.com/office/officeart/2005/8/layout/gear1"/>
    <dgm:cxn modelId="{DDEBD354-A6B5-4931-B271-B33CC6A932B6}" type="presParOf" srcId="{044B58A4-2329-4ACC-89E4-212E66B9FE0E}" destId="{33A299F0-DCD6-431B-B60C-8409415B224F}" srcOrd="11" destOrd="0" presId="urn:microsoft.com/office/officeart/2005/8/layout/gear1"/>
    <dgm:cxn modelId="{33E33F15-4B7E-4974-9EEE-F237A59CE7D8}" type="presParOf" srcId="{044B58A4-2329-4ACC-89E4-212E66B9FE0E}" destId="{B5BDBCC5-DEB0-4743-8A55-3B8230061DE1}" srcOrd="12" destOrd="0" presId="urn:microsoft.com/office/officeart/2005/8/layout/gear1"/>
  </dgm:cxnLst>
  <dgm:bg>
    <a:gradFill>
      <a:gsLst>
        <a:gs pos="99000">
          <a:schemeClr val="accent2">
            <a:lumMod val="60000"/>
            <a:lumOff val="40000"/>
          </a:schemeClr>
        </a:gs>
        <a:gs pos="100000">
          <a:srgbClr val="C00000"/>
        </a:gs>
        <a:gs pos="0">
          <a:schemeClr val="accent2">
            <a:shade val="50000"/>
            <a:hueOff val="0"/>
            <a:satOff val="0"/>
            <a:shade val="94000"/>
            <a:satMod val="135000"/>
            <a:lumMod val="68000"/>
            <a:lumOff val="32000"/>
          </a:schemeClr>
        </a:gs>
      </a:gsLst>
      <a:lin ang="16200000" scaled="0"/>
    </a:gradFill>
    <a:effectLst>
      <a:glow rad="228600">
        <a:schemeClr val="accent2">
          <a:satMod val="175000"/>
          <a:alpha val="40000"/>
        </a:schemeClr>
      </a:glow>
      <a:outerShdw blurRad="50800" dist="50800" dir="5400000" algn="ctr" rotWithShape="0">
        <a:schemeClr val="accent3">
          <a:lumMod val="60000"/>
          <a:lumOff val="40000"/>
        </a:scheme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C811FC-D3FC-4AB6-9463-FFB7FECAA06B}" type="doc">
      <dgm:prSet loTypeId="urn:microsoft.com/office/officeart/2009/3/layout/HorizontalOrganizationChart" loCatId="hierarchy" qsTypeId="urn:microsoft.com/office/officeart/2005/8/quickstyle/simple5" qsCatId="simple" csTypeId="urn:microsoft.com/office/officeart/2005/8/colors/colorful1" csCatId="colorful" phldr="1"/>
      <dgm:spPr/>
      <dgm:t>
        <a:bodyPr/>
        <a:lstStyle/>
        <a:p>
          <a:endParaRPr lang="en-US"/>
        </a:p>
      </dgm:t>
    </dgm:pt>
    <dgm:pt modelId="{A21D1208-488E-4FCE-8EE1-F24D9976C57A}">
      <dgm:prSet phldrT="[Text]" custT="1"/>
      <dgm:spPr>
        <a:solidFill>
          <a:schemeClr val="accent4">
            <a:lumMod val="75000"/>
          </a:schemeClr>
        </a:solidFill>
      </dgm:spPr>
      <dgm:t>
        <a:bodyPr/>
        <a:lstStyle/>
        <a:p>
          <a:pPr algn="ctr" rtl="1"/>
          <a:r>
            <a:rPr lang="fa-IR" sz="1400" b="1" dirty="0" smtClean="0">
              <a:effectLst>
                <a:outerShdw blurRad="38100" dist="38100" dir="2700000" algn="tl">
                  <a:srgbClr val="000000">
                    <a:alpha val="43137"/>
                  </a:srgbClr>
                </a:outerShdw>
              </a:effectLst>
              <a:cs typeface="B Nazanin" panose="00000400000000000000" pitchFamily="2" charset="-78"/>
            </a:rPr>
            <a:t>انواع صورتحساب الکترونیکی</a:t>
          </a:r>
          <a:endParaRPr lang="en-US" sz="1400" b="1" dirty="0">
            <a:effectLst>
              <a:outerShdw blurRad="38100" dist="38100" dir="2700000" algn="tl">
                <a:srgbClr val="000000">
                  <a:alpha val="43137"/>
                </a:srgbClr>
              </a:outerShdw>
            </a:effectLst>
            <a:cs typeface="B Nazanin" panose="00000400000000000000" pitchFamily="2" charset="-78"/>
          </a:endParaRPr>
        </a:p>
      </dgm:t>
    </dgm:pt>
    <dgm:pt modelId="{C4FED7A1-D9A9-438A-BB61-9DD67C9F1DF7}" type="parTrans" cxnId="{6F540123-0F37-4C51-A3B1-53B24D07F20A}">
      <dgm:prSet/>
      <dgm:spPr/>
      <dgm:t>
        <a:bodyPr/>
        <a:lstStyle/>
        <a:p>
          <a:pPr algn="ctr" rtl="1"/>
          <a:endParaRPr lang="en-US" b="1">
            <a:cs typeface="B Nazanin" panose="00000400000000000000" pitchFamily="2" charset="-78"/>
          </a:endParaRPr>
        </a:p>
      </dgm:t>
    </dgm:pt>
    <dgm:pt modelId="{0135718B-0D13-4E1C-8488-B268F39496CE}" type="sibTrans" cxnId="{6F540123-0F37-4C51-A3B1-53B24D07F20A}">
      <dgm:prSet/>
      <dgm:spPr/>
      <dgm:t>
        <a:bodyPr/>
        <a:lstStyle/>
        <a:p>
          <a:pPr algn="ctr" rtl="1"/>
          <a:endParaRPr lang="en-US" b="1">
            <a:cs typeface="B Nazanin" panose="00000400000000000000" pitchFamily="2" charset="-78"/>
          </a:endParaRPr>
        </a:p>
      </dgm:t>
    </dgm:pt>
    <dgm:pt modelId="{7C5C450B-5EFE-4966-BCB7-C0768BB88EF1}">
      <dgm:prSet phldrT="[Text]" custT="1"/>
      <dgm:spPr>
        <a:solidFill>
          <a:schemeClr val="accent2">
            <a:lumMod val="50000"/>
          </a:schemeClr>
        </a:solidFill>
      </dgm:spPr>
      <dgm:t>
        <a:bodyPr/>
        <a:lstStyle/>
        <a:p>
          <a:pPr algn="ctr" rtl="1"/>
          <a:r>
            <a:rPr lang="fa-IR" sz="1400" b="1" dirty="0" smtClean="0">
              <a:cs typeface="B Nazanin" panose="00000400000000000000" pitchFamily="2" charset="-78"/>
            </a:rPr>
            <a:t>نوع اول</a:t>
          </a:r>
          <a:endParaRPr lang="en-US" sz="1200" b="1" dirty="0">
            <a:cs typeface="B Nazanin" panose="00000400000000000000" pitchFamily="2" charset="-78"/>
          </a:endParaRPr>
        </a:p>
      </dgm:t>
    </dgm:pt>
    <dgm:pt modelId="{CB2BC23D-542B-4EAE-84C7-5675926DCE2D}" type="parTrans" cxnId="{0B348B9C-0039-4099-9815-A8FED246D76E}">
      <dgm:prSet/>
      <dgm:spPr>
        <a:ln>
          <a:solidFill>
            <a:schemeClr val="accent4">
              <a:lumMod val="75000"/>
            </a:schemeClr>
          </a:solidFill>
        </a:ln>
      </dgm:spPr>
      <dgm:t>
        <a:bodyPr/>
        <a:lstStyle/>
        <a:p>
          <a:pPr algn="ctr" rtl="1"/>
          <a:endParaRPr lang="en-US" b="1">
            <a:cs typeface="B Nazanin" panose="00000400000000000000" pitchFamily="2" charset="-78"/>
          </a:endParaRPr>
        </a:p>
      </dgm:t>
    </dgm:pt>
    <dgm:pt modelId="{4FFAEC71-41F7-4430-AC19-70A2D11AD518}" type="sibTrans" cxnId="{0B348B9C-0039-4099-9815-A8FED246D76E}">
      <dgm:prSet/>
      <dgm:spPr/>
      <dgm:t>
        <a:bodyPr/>
        <a:lstStyle/>
        <a:p>
          <a:pPr algn="ctr" rtl="1"/>
          <a:endParaRPr lang="en-US" b="1">
            <a:cs typeface="B Nazanin" panose="00000400000000000000" pitchFamily="2" charset="-78"/>
          </a:endParaRPr>
        </a:p>
      </dgm:t>
    </dgm:pt>
    <dgm:pt modelId="{3591D7D0-D693-427B-812A-CB584AA01A22}">
      <dgm:prSet phldrT="[Text]" custT="1"/>
      <dgm:spPr>
        <a:solidFill>
          <a:schemeClr val="accent2">
            <a:lumMod val="75000"/>
          </a:schemeClr>
        </a:solidFill>
      </dgm:spPr>
      <dgm:t>
        <a:bodyPr/>
        <a:lstStyle/>
        <a:p>
          <a:pPr algn="ctr" rtl="1">
            <a:spcAft>
              <a:spcPts val="0"/>
            </a:spcAft>
          </a:pPr>
          <a:r>
            <a:rPr lang="fa-IR" sz="1100" b="1" smtClean="0">
              <a:solidFill>
                <a:schemeClr val="bg1"/>
              </a:solidFill>
              <a:cs typeface="B Nazanin" panose="00000400000000000000" pitchFamily="2" charset="-78"/>
            </a:rPr>
            <a:t>الگوی اول </a:t>
          </a:r>
        </a:p>
        <a:p>
          <a:pPr algn="ctr" rtl="1">
            <a:spcAft>
              <a:spcPts val="0"/>
            </a:spcAft>
          </a:pPr>
          <a:r>
            <a:rPr lang="fa-IR" sz="1100" b="1" smtClean="0">
              <a:solidFill>
                <a:schemeClr val="bg1"/>
              </a:solidFill>
              <a:cs typeface="B Nazanin" panose="00000400000000000000" pitchFamily="2" charset="-78"/>
            </a:rPr>
            <a:t>(فروش)</a:t>
          </a:r>
          <a:endParaRPr lang="en-US" sz="1100" b="1" dirty="0">
            <a:solidFill>
              <a:schemeClr val="bg1"/>
            </a:solidFill>
            <a:cs typeface="B Nazanin" panose="00000400000000000000" pitchFamily="2" charset="-78"/>
          </a:endParaRPr>
        </a:p>
      </dgm:t>
    </dgm:pt>
    <dgm:pt modelId="{F17041AA-0CBC-4A3A-86ED-E815E2F82532}" type="parTrans" cxnId="{0CAD3F3A-DD98-4B53-B68B-F81E6DDE7C1F}">
      <dgm:prSet/>
      <dgm:spPr>
        <a:solidFill>
          <a:srgbClr val="C00000"/>
        </a:solidFill>
        <a:ln>
          <a:solidFill>
            <a:schemeClr val="accent2">
              <a:lumMod val="75000"/>
            </a:schemeClr>
          </a:solidFill>
        </a:ln>
      </dgm:spPr>
      <dgm:t>
        <a:bodyPr/>
        <a:lstStyle/>
        <a:p>
          <a:pPr algn="ctr" rtl="1"/>
          <a:endParaRPr lang="en-US" b="1">
            <a:cs typeface="B Nazanin" panose="00000400000000000000" pitchFamily="2" charset="-78"/>
          </a:endParaRPr>
        </a:p>
      </dgm:t>
    </dgm:pt>
    <dgm:pt modelId="{179E9914-2F47-4658-86EE-CA7E32E8F4FC}" type="sibTrans" cxnId="{0CAD3F3A-DD98-4B53-B68B-F81E6DDE7C1F}">
      <dgm:prSet/>
      <dgm:spPr/>
      <dgm:t>
        <a:bodyPr/>
        <a:lstStyle/>
        <a:p>
          <a:pPr algn="ctr" rtl="1"/>
          <a:endParaRPr lang="en-US" b="1">
            <a:cs typeface="B Nazanin" panose="00000400000000000000" pitchFamily="2" charset="-78"/>
          </a:endParaRPr>
        </a:p>
      </dgm:t>
    </dgm:pt>
    <dgm:pt modelId="{38A4BA10-D33A-4BB2-8F79-1CFB35467C2E}">
      <dgm:prSet phldrT="[Text]" custT="1"/>
      <dgm:spPr>
        <a:solidFill>
          <a:schemeClr val="accent2">
            <a:lumMod val="75000"/>
          </a:schemeClr>
        </a:solidFill>
      </dgm:spPr>
      <dgm:t>
        <a:bodyPr/>
        <a:lstStyle/>
        <a:p>
          <a:pPr algn="ctr" rtl="1">
            <a:spcAft>
              <a:spcPts val="0"/>
            </a:spcAft>
          </a:pPr>
          <a:r>
            <a:rPr lang="fa-IR" sz="1100" b="1" smtClean="0">
              <a:solidFill>
                <a:schemeClr val="bg1"/>
              </a:solidFill>
              <a:cs typeface="B Nazanin" panose="00000400000000000000" pitchFamily="2" charset="-78"/>
            </a:rPr>
            <a:t>الگوی هفتم</a:t>
          </a:r>
        </a:p>
        <a:p>
          <a:pPr algn="ctr" rtl="1">
            <a:spcAft>
              <a:spcPts val="0"/>
            </a:spcAft>
          </a:pPr>
          <a:r>
            <a:rPr lang="fa-IR" sz="1100" b="1" smtClean="0">
              <a:solidFill>
                <a:schemeClr val="bg1"/>
              </a:solidFill>
              <a:cs typeface="B Nazanin" panose="00000400000000000000" pitchFamily="2" charset="-78"/>
            </a:rPr>
            <a:t>(صادرات)</a:t>
          </a:r>
          <a:endParaRPr lang="en-US" sz="1100" b="1" dirty="0">
            <a:solidFill>
              <a:schemeClr val="bg1"/>
            </a:solidFill>
            <a:cs typeface="B Nazanin" panose="00000400000000000000" pitchFamily="2" charset="-78"/>
          </a:endParaRPr>
        </a:p>
      </dgm:t>
    </dgm:pt>
    <dgm:pt modelId="{815886E5-61F0-44BD-B92A-070FC5FD0464}" type="parTrans" cxnId="{8270C9B9-BBC9-4876-B2D6-305AC6F68987}">
      <dgm:prSet/>
      <dgm:spPr>
        <a:solidFill>
          <a:srgbClr val="C00000"/>
        </a:solidFill>
        <a:ln>
          <a:solidFill>
            <a:schemeClr val="accent2">
              <a:lumMod val="75000"/>
            </a:schemeClr>
          </a:solidFill>
        </a:ln>
      </dgm:spPr>
      <dgm:t>
        <a:bodyPr/>
        <a:lstStyle/>
        <a:p>
          <a:pPr algn="ctr" rtl="1"/>
          <a:endParaRPr lang="en-US" b="1">
            <a:cs typeface="B Nazanin" panose="00000400000000000000" pitchFamily="2" charset="-78"/>
          </a:endParaRPr>
        </a:p>
      </dgm:t>
    </dgm:pt>
    <dgm:pt modelId="{3AF28842-48B3-422A-944D-0107C4BCFDCF}" type="sibTrans" cxnId="{8270C9B9-BBC9-4876-B2D6-305AC6F68987}">
      <dgm:prSet/>
      <dgm:spPr/>
      <dgm:t>
        <a:bodyPr/>
        <a:lstStyle/>
        <a:p>
          <a:pPr algn="ctr" rtl="1"/>
          <a:endParaRPr lang="en-US" b="1">
            <a:cs typeface="B Nazanin" panose="00000400000000000000" pitchFamily="2" charset="-78"/>
          </a:endParaRPr>
        </a:p>
      </dgm:t>
    </dgm:pt>
    <dgm:pt modelId="{51457517-36F7-4E8C-9B25-D5465A1D801B}">
      <dgm:prSet phldrT="[Text]" custT="1"/>
      <dgm:spPr>
        <a:solidFill>
          <a:schemeClr val="tx2">
            <a:lumMod val="75000"/>
          </a:schemeClr>
        </a:solidFill>
      </dgm:spPr>
      <dgm:t>
        <a:bodyPr/>
        <a:lstStyle/>
        <a:p>
          <a:pPr algn="ctr" rtl="1"/>
          <a:r>
            <a:rPr lang="fa-IR" sz="1400" b="1" dirty="0" smtClean="0">
              <a:cs typeface="B Nazanin" panose="00000400000000000000" pitchFamily="2" charset="-78"/>
            </a:rPr>
            <a:t>نوع دوم</a:t>
          </a:r>
          <a:endParaRPr lang="en-US" sz="1200" b="1" dirty="0">
            <a:cs typeface="B Nazanin" panose="00000400000000000000" pitchFamily="2" charset="-78"/>
          </a:endParaRPr>
        </a:p>
      </dgm:t>
    </dgm:pt>
    <dgm:pt modelId="{0076235F-B3EE-40AE-A50E-5A5701FADFF1}" type="parTrans" cxnId="{7B71F84E-FBE2-4296-AD83-A8ECE901A391}">
      <dgm:prSet/>
      <dgm:spPr>
        <a:ln>
          <a:solidFill>
            <a:schemeClr val="accent4">
              <a:lumMod val="75000"/>
            </a:schemeClr>
          </a:solidFill>
        </a:ln>
      </dgm:spPr>
      <dgm:t>
        <a:bodyPr/>
        <a:lstStyle/>
        <a:p>
          <a:pPr algn="ctr" rtl="1"/>
          <a:endParaRPr lang="en-US" b="1">
            <a:cs typeface="B Nazanin" panose="00000400000000000000" pitchFamily="2" charset="-78"/>
          </a:endParaRPr>
        </a:p>
      </dgm:t>
    </dgm:pt>
    <dgm:pt modelId="{4386DCEA-4D1A-43FF-80C3-65D1AEC039B0}" type="sibTrans" cxnId="{7B71F84E-FBE2-4296-AD83-A8ECE901A391}">
      <dgm:prSet/>
      <dgm:spPr/>
      <dgm:t>
        <a:bodyPr/>
        <a:lstStyle/>
        <a:p>
          <a:pPr algn="ctr" rtl="1"/>
          <a:endParaRPr lang="en-US" b="1">
            <a:cs typeface="B Nazanin" panose="00000400000000000000" pitchFamily="2" charset="-78"/>
          </a:endParaRPr>
        </a:p>
      </dgm:t>
    </dgm:pt>
    <dgm:pt modelId="{A8D30697-0B51-40DE-8054-ABE4A6A0EDA5}">
      <dgm:prSet phldrT="[Text]" custT="1"/>
      <dgm:spPr>
        <a:solidFill>
          <a:srgbClr val="0070C0"/>
        </a:solidFill>
      </dgm:spPr>
      <dgm:t>
        <a:bodyPr/>
        <a:lstStyle/>
        <a:p>
          <a:pPr algn="ctr" rtl="1">
            <a:spcAft>
              <a:spcPts val="0"/>
            </a:spcAft>
          </a:pPr>
          <a:r>
            <a:rPr lang="fa-IR" sz="1100" b="1" dirty="0" smtClean="0">
              <a:cs typeface="B Nazanin" panose="00000400000000000000" pitchFamily="2" charset="-78"/>
            </a:rPr>
            <a:t>الگوی اول </a:t>
          </a:r>
        </a:p>
        <a:p>
          <a:pPr algn="ctr" rtl="1">
            <a:spcAft>
              <a:spcPts val="0"/>
            </a:spcAft>
          </a:pPr>
          <a:r>
            <a:rPr lang="fa-IR" sz="1100" b="1" dirty="0" smtClean="0">
              <a:cs typeface="B Nazanin" panose="00000400000000000000" pitchFamily="2" charset="-78"/>
            </a:rPr>
            <a:t>(فروش)</a:t>
          </a:r>
          <a:endParaRPr lang="en-US" sz="1100" b="1" dirty="0">
            <a:cs typeface="B Nazanin" panose="00000400000000000000" pitchFamily="2" charset="-78"/>
          </a:endParaRPr>
        </a:p>
      </dgm:t>
    </dgm:pt>
    <dgm:pt modelId="{6008AC0F-EE4D-4DC0-AAC3-CAC927E1D786}" type="parTrans" cxnId="{141DEC4F-0459-4585-9178-1EF87FD49495}">
      <dgm:prSet/>
      <dgm:spPr>
        <a:ln>
          <a:solidFill>
            <a:schemeClr val="accent1">
              <a:lumMod val="75000"/>
            </a:schemeClr>
          </a:solidFill>
        </a:ln>
      </dgm:spPr>
      <dgm:t>
        <a:bodyPr/>
        <a:lstStyle/>
        <a:p>
          <a:pPr algn="ctr" rtl="1"/>
          <a:endParaRPr lang="en-US" b="1">
            <a:cs typeface="B Nazanin" panose="00000400000000000000" pitchFamily="2" charset="-78"/>
          </a:endParaRPr>
        </a:p>
      </dgm:t>
    </dgm:pt>
    <dgm:pt modelId="{C7AA5472-2CDA-418F-B7DE-3D259F632FE1}" type="sibTrans" cxnId="{141DEC4F-0459-4585-9178-1EF87FD49495}">
      <dgm:prSet/>
      <dgm:spPr/>
      <dgm:t>
        <a:bodyPr/>
        <a:lstStyle/>
        <a:p>
          <a:pPr algn="ctr" rtl="1"/>
          <a:endParaRPr lang="en-US" b="1">
            <a:cs typeface="B Nazanin" panose="00000400000000000000" pitchFamily="2" charset="-78"/>
          </a:endParaRPr>
        </a:p>
      </dgm:t>
    </dgm:pt>
    <dgm:pt modelId="{2C9F3069-E3B2-4DD2-ABFB-87F300B1B478}">
      <dgm:prSet custT="1"/>
      <dgm:spPr>
        <a:solidFill>
          <a:schemeClr val="accent3">
            <a:lumMod val="50000"/>
          </a:schemeClr>
        </a:solidFill>
      </dgm:spPr>
      <dgm:t>
        <a:bodyPr/>
        <a:lstStyle/>
        <a:p>
          <a:pPr rtl="1"/>
          <a:r>
            <a:rPr lang="fa-IR" sz="1400" b="1" dirty="0" smtClean="0">
              <a:cs typeface="B Nazanin" panose="00000400000000000000" pitchFamily="2" charset="-78"/>
            </a:rPr>
            <a:t>نوع سوم</a:t>
          </a:r>
          <a:endParaRPr lang="en-US" sz="1400" b="1" dirty="0">
            <a:cs typeface="B Nazanin" panose="00000400000000000000" pitchFamily="2" charset="-78"/>
          </a:endParaRPr>
        </a:p>
      </dgm:t>
    </dgm:pt>
    <dgm:pt modelId="{0C0273CE-F387-4AD4-A6D7-5AB1CB440E8F}" type="parTrans" cxnId="{CD3ED841-735B-4600-B760-60BF3C2FD34A}">
      <dgm:prSet/>
      <dgm:spPr>
        <a:ln>
          <a:solidFill>
            <a:schemeClr val="accent4">
              <a:lumMod val="75000"/>
            </a:schemeClr>
          </a:solidFill>
        </a:ln>
      </dgm:spPr>
      <dgm:t>
        <a:bodyPr/>
        <a:lstStyle/>
        <a:p>
          <a:pPr rtl="1"/>
          <a:endParaRPr lang="en-US" b="1">
            <a:cs typeface="B Nazanin" panose="00000400000000000000" pitchFamily="2" charset="-78"/>
          </a:endParaRPr>
        </a:p>
      </dgm:t>
    </dgm:pt>
    <dgm:pt modelId="{52DC4D01-160C-4205-89D8-3B4C06E6E1B2}" type="sibTrans" cxnId="{CD3ED841-735B-4600-B760-60BF3C2FD34A}">
      <dgm:prSet/>
      <dgm:spPr/>
      <dgm:t>
        <a:bodyPr/>
        <a:lstStyle/>
        <a:p>
          <a:pPr rtl="1"/>
          <a:endParaRPr lang="en-US" b="1">
            <a:cs typeface="B Nazanin" panose="00000400000000000000" pitchFamily="2" charset="-78"/>
          </a:endParaRPr>
        </a:p>
      </dgm:t>
    </dgm:pt>
    <dgm:pt modelId="{DD431298-2EC3-434D-A6C7-50ABA1D48A3C}">
      <dgm:prSet phldrT="[Text]" custT="1"/>
      <dgm:spPr>
        <a:solidFill>
          <a:schemeClr val="accent2">
            <a:lumMod val="75000"/>
          </a:schemeClr>
        </a:solidFill>
      </dgm:spPr>
      <dgm:t>
        <a:bodyPr/>
        <a:lstStyle/>
        <a:p>
          <a:pPr rtl="1">
            <a:spcAft>
              <a:spcPts val="0"/>
            </a:spcAft>
          </a:pPr>
          <a:r>
            <a:rPr lang="fa-IR" sz="1100" b="1" smtClean="0">
              <a:solidFill>
                <a:schemeClr val="bg1"/>
              </a:solidFill>
              <a:cs typeface="B Nazanin" panose="00000400000000000000" pitchFamily="2" charset="-78"/>
            </a:rPr>
            <a:t>الگوی دوم</a:t>
          </a:r>
        </a:p>
        <a:p>
          <a:pPr rtl="1">
            <a:spcAft>
              <a:spcPts val="0"/>
            </a:spcAft>
          </a:pPr>
          <a:r>
            <a:rPr lang="fa-IR" sz="1100" b="1" smtClean="0">
              <a:solidFill>
                <a:schemeClr val="bg1"/>
              </a:solidFill>
              <a:cs typeface="B Nazanin" panose="00000400000000000000" pitchFamily="2" charset="-78"/>
            </a:rPr>
            <a:t> (فروش ارز)</a:t>
          </a:r>
          <a:endParaRPr lang="en-US" sz="1100" b="1" dirty="0">
            <a:solidFill>
              <a:schemeClr val="bg1"/>
            </a:solidFill>
            <a:cs typeface="B Nazanin" panose="00000400000000000000" pitchFamily="2" charset="-78"/>
          </a:endParaRPr>
        </a:p>
      </dgm:t>
    </dgm:pt>
    <dgm:pt modelId="{7CDCFF7E-8DE8-42E9-A91E-B065DFC7B583}" type="parTrans" cxnId="{E4A0F6BC-C754-4BD7-8ECC-4293088D4002}">
      <dgm:prSet/>
      <dgm:spPr>
        <a:ln>
          <a:solidFill>
            <a:schemeClr val="accent2">
              <a:lumMod val="75000"/>
            </a:schemeClr>
          </a:solidFill>
        </a:ln>
      </dgm:spPr>
      <dgm:t>
        <a:bodyPr/>
        <a:lstStyle/>
        <a:p>
          <a:pPr rtl="1"/>
          <a:endParaRPr lang="en-US" b="1">
            <a:cs typeface="B Nazanin" panose="00000400000000000000" pitchFamily="2" charset="-78"/>
          </a:endParaRPr>
        </a:p>
      </dgm:t>
    </dgm:pt>
    <dgm:pt modelId="{A062A2CE-8911-4A90-B177-A39669D6948B}" type="sibTrans" cxnId="{E4A0F6BC-C754-4BD7-8ECC-4293088D4002}">
      <dgm:prSet/>
      <dgm:spPr/>
      <dgm:t>
        <a:bodyPr/>
        <a:lstStyle/>
        <a:p>
          <a:pPr rtl="1"/>
          <a:endParaRPr lang="en-US" b="1">
            <a:cs typeface="B Nazanin" panose="00000400000000000000" pitchFamily="2" charset="-78"/>
          </a:endParaRPr>
        </a:p>
      </dgm:t>
    </dgm:pt>
    <dgm:pt modelId="{4010A911-7B0B-41FB-83E5-C3A072F71E7A}">
      <dgm:prSet phldrT="[Text]" custT="1"/>
      <dgm:spPr>
        <a:solidFill>
          <a:schemeClr val="accent2">
            <a:lumMod val="75000"/>
          </a:schemeClr>
        </a:solidFill>
      </dgm:spPr>
      <dgm:t>
        <a:bodyPr/>
        <a:lstStyle/>
        <a:p>
          <a:pPr rtl="1">
            <a:spcAft>
              <a:spcPts val="0"/>
            </a:spcAft>
          </a:pPr>
          <a:r>
            <a:rPr lang="fa-IR" sz="1100" b="1" dirty="0" smtClean="0">
              <a:solidFill>
                <a:schemeClr val="bg1"/>
              </a:solidFill>
              <a:cs typeface="B Nazanin" panose="00000400000000000000" pitchFamily="2" charset="-78"/>
            </a:rPr>
            <a:t>الگوی سوم</a:t>
          </a:r>
        </a:p>
        <a:p>
          <a:pPr rtl="1">
            <a:spcAft>
              <a:spcPts val="0"/>
            </a:spcAft>
          </a:pPr>
          <a:r>
            <a:rPr lang="fa-IR" sz="1100" b="1" dirty="0" smtClean="0">
              <a:solidFill>
                <a:schemeClr val="bg1"/>
              </a:solidFill>
              <a:cs typeface="B Nazanin" panose="00000400000000000000" pitchFamily="2" charset="-78"/>
            </a:rPr>
            <a:t> (طلا، جواهر پلاتین)</a:t>
          </a:r>
          <a:endParaRPr lang="en-US" sz="1100" b="1" dirty="0">
            <a:solidFill>
              <a:schemeClr val="bg1"/>
            </a:solidFill>
            <a:cs typeface="B Nazanin" panose="00000400000000000000" pitchFamily="2" charset="-78"/>
          </a:endParaRPr>
        </a:p>
      </dgm:t>
    </dgm:pt>
    <dgm:pt modelId="{5935884A-3A9D-4D44-85EE-927989A73F1B}" type="parTrans" cxnId="{6A15549D-D640-44E1-8FCB-13B0E05454AA}">
      <dgm:prSet/>
      <dgm:spPr>
        <a:ln>
          <a:solidFill>
            <a:schemeClr val="accent2">
              <a:lumMod val="75000"/>
            </a:schemeClr>
          </a:solidFill>
        </a:ln>
      </dgm:spPr>
      <dgm:t>
        <a:bodyPr/>
        <a:lstStyle/>
        <a:p>
          <a:pPr rtl="1"/>
          <a:endParaRPr lang="en-US" b="1">
            <a:cs typeface="B Nazanin" panose="00000400000000000000" pitchFamily="2" charset="-78"/>
          </a:endParaRPr>
        </a:p>
      </dgm:t>
    </dgm:pt>
    <dgm:pt modelId="{A5F67487-D6E7-4373-A222-D4CAB0026873}" type="sibTrans" cxnId="{6A15549D-D640-44E1-8FCB-13B0E05454AA}">
      <dgm:prSet/>
      <dgm:spPr/>
      <dgm:t>
        <a:bodyPr/>
        <a:lstStyle/>
        <a:p>
          <a:pPr rtl="1"/>
          <a:endParaRPr lang="en-US" b="1">
            <a:cs typeface="B Nazanin" panose="00000400000000000000" pitchFamily="2" charset="-78"/>
          </a:endParaRPr>
        </a:p>
      </dgm:t>
    </dgm:pt>
    <dgm:pt modelId="{94915858-AEB4-4EC4-ABFA-52FE4146AC85}">
      <dgm:prSet phldrT="[Text]" custT="1"/>
      <dgm:spPr>
        <a:solidFill>
          <a:schemeClr val="accent2">
            <a:lumMod val="75000"/>
          </a:schemeClr>
        </a:solidFill>
      </dgm:spPr>
      <dgm:t>
        <a:bodyPr/>
        <a:lstStyle/>
        <a:p>
          <a:pPr rtl="1">
            <a:spcAft>
              <a:spcPts val="0"/>
            </a:spcAft>
          </a:pPr>
          <a:r>
            <a:rPr lang="fa-IR" sz="1100" b="1" smtClean="0">
              <a:solidFill>
                <a:schemeClr val="bg1"/>
              </a:solidFill>
              <a:cs typeface="B Nazanin" panose="00000400000000000000" pitchFamily="2" charset="-78"/>
            </a:rPr>
            <a:t>الگوی چهارم</a:t>
          </a:r>
        </a:p>
        <a:p>
          <a:pPr rtl="1">
            <a:spcAft>
              <a:spcPts val="0"/>
            </a:spcAft>
          </a:pPr>
          <a:r>
            <a:rPr lang="fa-IR" sz="1000" b="1" smtClean="0">
              <a:solidFill>
                <a:schemeClr val="bg1"/>
              </a:solidFill>
              <a:cs typeface="B Nazanin" panose="00000400000000000000" pitchFamily="2" charset="-78"/>
            </a:rPr>
            <a:t>(قرارداد پیمانکاری)</a:t>
          </a:r>
          <a:endParaRPr lang="en-US" sz="1000" b="1" dirty="0">
            <a:solidFill>
              <a:schemeClr val="bg1"/>
            </a:solidFill>
            <a:cs typeface="B Nazanin" panose="00000400000000000000" pitchFamily="2" charset="-78"/>
          </a:endParaRPr>
        </a:p>
      </dgm:t>
    </dgm:pt>
    <dgm:pt modelId="{F3DC2323-4032-4C1F-AD9A-97BF93CFE8B8}" type="parTrans" cxnId="{FAA16107-580F-4897-9B13-A83CE9A2D68F}">
      <dgm:prSet/>
      <dgm:spPr>
        <a:solidFill>
          <a:srgbClr val="C00000"/>
        </a:solidFill>
        <a:ln>
          <a:solidFill>
            <a:schemeClr val="accent2">
              <a:lumMod val="75000"/>
            </a:schemeClr>
          </a:solidFill>
        </a:ln>
      </dgm:spPr>
      <dgm:t>
        <a:bodyPr/>
        <a:lstStyle/>
        <a:p>
          <a:pPr rtl="1"/>
          <a:endParaRPr lang="en-US" b="1">
            <a:cs typeface="B Nazanin" panose="00000400000000000000" pitchFamily="2" charset="-78"/>
          </a:endParaRPr>
        </a:p>
      </dgm:t>
    </dgm:pt>
    <dgm:pt modelId="{F5692A7F-F304-4D2D-8AD0-E452EDA6A049}" type="sibTrans" cxnId="{FAA16107-580F-4897-9B13-A83CE9A2D68F}">
      <dgm:prSet/>
      <dgm:spPr/>
      <dgm:t>
        <a:bodyPr/>
        <a:lstStyle/>
        <a:p>
          <a:pPr rtl="1"/>
          <a:endParaRPr lang="en-US" b="1">
            <a:cs typeface="B Nazanin" panose="00000400000000000000" pitchFamily="2" charset="-78"/>
          </a:endParaRPr>
        </a:p>
      </dgm:t>
    </dgm:pt>
    <dgm:pt modelId="{E4952B13-887A-41E5-BFDA-CCF5DD5882C2}">
      <dgm:prSet phldrT="[Text]" custT="1"/>
      <dgm:spPr>
        <a:solidFill>
          <a:schemeClr val="accent2">
            <a:lumMod val="75000"/>
          </a:schemeClr>
        </a:solidFill>
      </dgm:spPr>
      <dgm:t>
        <a:bodyPr/>
        <a:lstStyle/>
        <a:p>
          <a:pPr rtl="1">
            <a:spcAft>
              <a:spcPts val="0"/>
            </a:spcAft>
          </a:pPr>
          <a:r>
            <a:rPr lang="fa-IR" sz="1100" b="1" smtClean="0">
              <a:solidFill>
                <a:schemeClr val="bg1"/>
              </a:solidFill>
              <a:cs typeface="B Nazanin" panose="00000400000000000000" pitchFamily="2" charset="-78"/>
            </a:rPr>
            <a:t>الگوی پنجم</a:t>
          </a:r>
        </a:p>
        <a:p>
          <a:pPr rtl="1">
            <a:spcAft>
              <a:spcPts val="0"/>
            </a:spcAft>
          </a:pPr>
          <a:r>
            <a:rPr lang="fa-IR" sz="1100" b="1" smtClean="0">
              <a:solidFill>
                <a:schemeClr val="bg1"/>
              </a:solidFill>
              <a:cs typeface="B Nazanin" panose="00000400000000000000" pitchFamily="2" charset="-78"/>
            </a:rPr>
            <a:t>(قبوض خدماتی)</a:t>
          </a:r>
          <a:endParaRPr lang="en-US" sz="1100" b="1" dirty="0">
            <a:solidFill>
              <a:schemeClr val="bg1"/>
            </a:solidFill>
            <a:cs typeface="B Nazanin" panose="00000400000000000000" pitchFamily="2" charset="-78"/>
          </a:endParaRPr>
        </a:p>
      </dgm:t>
    </dgm:pt>
    <dgm:pt modelId="{64CCDFD6-D423-4273-BC64-983A5E549DAB}" type="parTrans" cxnId="{BB123709-73B6-4BC1-AAF5-109FD506572A}">
      <dgm:prSet/>
      <dgm:spPr>
        <a:solidFill>
          <a:srgbClr val="C00000"/>
        </a:solidFill>
        <a:ln>
          <a:solidFill>
            <a:schemeClr val="accent2">
              <a:lumMod val="75000"/>
            </a:schemeClr>
          </a:solidFill>
        </a:ln>
      </dgm:spPr>
      <dgm:t>
        <a:bodyPr/>
        <a:lstStyle/>
        <a:p>
          <a:pPr rtl="1"/>
          <a:endParaRPr lang="en-US" b="1">
            <a:cs typeface="B Nazanin" panose="00000400000000000000" pitchFamily="2" charset="-78"/>
          </a:endParaRPr>
        </a:p>
      </dgm:t>
    </dgm:pt>
    <dgm:pt modelId="{5E895EE2-5AF9-4998-B787-42338BA13834}" type="sibTrans" cxnId="{BB123709-73B6-4BC1-AAF5-109FD506572A}">
      <dgm:prSet/>
      <dgm:spPr/>
      <dgm:t>
        <a:bodyPr/>
        <a:lstStyle/>
        <a:p>
          <a:pPr rtl="1"/>
          <a:endParaRPr lang="en-US" b="1">
            <a:cs typeface="B Nazanin" panose="00000400000000000000" pitchFamily="2" charset="-78"/>
          </a:endParaRPr>
        </a:p>
      </dgm:t>
    </dgm:pt>
    <dgm:pt modelId="{412EA041-5375-4A9E-8A4D-3858A2F3405B}">
      <dgm:prSet phldrT="[Text]" custT="1"/>
      <dgm:spPr>
        <a:solidFill>
          <a:schemeClr val="accent2">
            <a:lumMod val="75000"/>
          </a:schemeClr>
        </a:solidFill>
      </dgm:spPr>
      <dgm:t>
        <a:bodyPr/>
        <a:lstStyle/>
        <a:p>
          <a:pPr rtl="1">
            <a:spcAft>
              <a:spcPts val="0"/>
            </a:spcAft>
          </a:pPr>
          <a:r>
            <a:rPr lang="fa-IR" sz="1100" b="1" smtClean="0">
              <a:solidFill>
                <a:schemeClr val="bg1"/>
              </a:solidFill>
              <a:cs typeface="B Nazanin" panose="00000400000000000000" pitchFamily="2" charset="-78"/>
            </a:rPr>
            <a:t>الگوی ششم</a:t>
          </a:r>
        </a:p>
        <a:p>
          <a:pPr rtl="1">
            <a:spcAft>
              <a:spcPts val="0"/>
            </a:spcAft>
          </a:pPr>
          <a:r>
            <a:rPr lang="fa-IR" sz="1100" b="1" smtClean="0">
              <a:solidFill>
                <a:schemeClr val="bg1"/>
              </a:solidFill>
              <a:cs typeface="B Nazanin" panose="00000400000000000000" pitchFamily="2" charset="-78"/>
            </a:rPr>
            <a:t>(بلیط هواپیما)</a:t>
          </a:r>
          <a:endParaRPr lang="en-US" sz="1100" b="1" dirty="0">
            <a:solidFill>
              <a:schemeClr val="bg1"/>
            </a:solidFill>
            <a:cs typeface="B Nazanin" panose="00000400000000000000" pitchFamily="2" charset="-78"/>
          </a:endParaRPr>
        </a:p>
      </dgm:t>
    </dgm:pt>
    <dgm:pt modelId="{05A2A633-91F4-4EAE-9B75-929E47A66243}" type="parTrans" cxnId="{0264B32E-91D0-4246-A4E8-079863CA69B6}">
      <dgm:prSet/>
      <dgm:spPr>
        <a:solidFill>
          <a:srgbClr val="C00000"/>
        </a:solidFill>
        <a:ln>
          <a:solidFill>
            <a:schemeClr val="accent2">
              <a:lumMod val="75000"/>
            </a:schemeClr>
          </a:solidFill>
        </a:ln>
      </dgm:spPr>
      <dgm:t>
        <a:bodyPr/>
        <a:lstStyle/>
        <a:p>
          <a:pPr rtl="1"/>
          <a:endParaRPr lang="en-US" b="1">
            <a:cs typeface="B Nazanin" panose="00000400000000000000" pitchFamily="2" charset="-78"/>
          </a:endParaRPr>
        </a:p>
      </dgm:t>
    </dgm:pt>
    <dgm:pt modelId="{F932299F-4A67-4AFE-BEF3-B23EC79466CF}" type="sibTrans" cxnId="{0264B32E-91D0-4246-A4E8-079863CA69B6}">
      <dgm:prSet/>
      <dgm:spPr/>
      <dgm:t>
        <a:bodyPr/>
        <a:lstStyle/>
        <a:p>
          <a:pPr rtl="1"/>
          <a:endParaRPr lang="en-US" b="1">
            <a:cs typeface="B Nazanin" panose="00000400000000000000" pitchFamily="2" charset="-78"/>
          </a:endParaRPr>
        </a:p>
      </dgm:t>
    </dgm:pt>
    <dgm:pt modelId="{0F26E111-A905-4770-854D-CBE98337542A}">
      <dgm:prSet phldrT="[Text]" custT="1"/>
      <dgm:spPr>
        <a:solidFill>
          <a:srgbClr val="0070C0"/>
        </a:solidFill>
      </dgm:spPr>
      <dgm:t>
        <a:bodyPr/>
        <a:lstStyle/>
        <a:p>
          <a:pPr rtl="1">
            <a:lnSpc>
              <a:spcPct val="100000"/>
            </a:lnSpc>
            <a:spcAft>
              <a:spcPts val="0"/>
            </a:spcAft>
          </a:pPr>
          <a:r>
            <a:rPr lang="fa-IR" sz="1100" b="1" dirty="0" smtClean="0">
              <a:cs typeface="B Nazanin" panose="00000400000000000000" pitchFamily="2" charset="-78"/>
            </a:rPr>
            <a:t>الگوی دوم</a:t>
          </a:r>
        </a:p>
        <a:p>
          <a:pPr rtl="1">
            <a:lnSpc>
              <a:spcPct val="100000"/>
            </a:lnSpc>
            <a:spcAft>
              <a:spcPts val="0"/>
            </a:spcAft>
          </a:pPr>
          <a:r>
            <a:rPr lang="fa-IR" sz="1100" b="1" dirty="0" smtClean="0">
              <a:cs typeface="B Nazanin" panose="00000400000000000000" pitchFamily="2" charset="-78"/>
            </a:rPr>
            <a:t>(طلا، جواهر  پلاتین)</a:t>
          </a:r>
          <a:endParaRPr lang="en-US" sz="1100" b="1" dirty="0">
            <a:cs typeface="B Nazanin" panose="00000400000000000000" pitchFamily="2" charset="-78"/>
          </a:endParaRPr>
        </a:p>
      </dgm:t>
    </dgm:pt>
    <dgm:pt modelId="{22E05146-9912-423A-86D1-7DD42B96FBE1}" type="parTrans" cxnId="{B23105DD-7884-4C08-8209-940E493C1A79}">
      <dgm:prSet/>
      <dgm:spPr>
        <a:ln>
          <a:solidFill>
            <a:schemeClr val="accent1">
              <a:lumMod val="75000"/>
            </a:schemeClr>
          </a:solidFill>
        </a:ln>
      </dgm:spPr>
      <dgm:t>
        <a:bodyPr/>
        <a:lstStyle/>
        <a:p>
          <a:pPr rtl="1"/>
          <a:endParaRPr lang="en-US" b="1">
            <a:cs typeface="B Nazanin" panose="00000400000000000000" pitchFamily="2" charset="-78"/>
          </a:endParaRPr>
        </a:p>
      </dgm:t>
    </dgm:pt>
    <dgm:pt modelId="{B50EB946-2EFD-4782-91C6-12BC5287A3B4}" type="sibTrans" cxnId="{B23105DD-7884-4C08-8209-940E493C1A79}">
      <dgm:prSet/>
      <dgm:spPr/>
      <dgm:t>
        <a:bodyPr/>
        <a:lstStyle/>
        <a:p>
          <a:pPr rtl="1"/>
          <a:endParaRPr lang="en-US" b="1">
            <a:cs typeface="B Nazanin" panose="00000400000000000000" pitchFamily="2" charset="-78"/>
          </a:endParaRPr>
        </a:p>
      </dgm:t>
    </dgm:pt>
    <dgm:pt modelId="{9CB37D9D-6559-42B4-86F0-B6E87A7080E8}" type="pres">
      <dgm:prSet presAssocID="{35C811FC-D3FC-4AB6-9463-FFB7FECAA06B}" presName="hierChild1" presStyleCnt="0">
        <dgm:presLayoutVars>
          <dgm:orgChart val="1"/>
          <dgm:chPref val="1"/>
          <dgm:dir/>
          <dgm:animOne val="branch"/>
          <dgm:animLvl val="lvl"/>
          <dgm:resizeHandles/>
        </dgm:presLayoutVars>
      </dgm:prSet>
      <dgm:spPr/>
      <dgm:t>
        <a:bodyPr/>
        <a:lstStyle/>
        <a:p>
          <a:endParaRPr lang="en-US"/>
        </a:p>
      </dgm:t>
    </dgm:pt>
    <dgm:pt modelId="{1CF20AE1-E272-41F7-B43E-1B49C4B26DAE}" type="pres">
      <dgm:prSet presAssocID="{A21D1208-488E-4FCE-8EE1-F24D9976C57A}" presName="hierRoot1" presStyleCnt="0">
        <dgm:presLayoutVars>
          <dgm:hierBranch val="init"/>
        </dgm:presLayoutVars>
      </dgm:prSet>
      <dgm:spPr/>
      <dgm:t>
        <a:bodyPr/>
        <a:lstStyle/>
        <a:p>
          <a:endParaRPr lang="en-US"/>
        </a:p>
      </dgm:t>
    </dgm:pt>
    <dgm:pt modelId="{E759EF29-C2E5-4BAE-90B1-000258D151AC}" type="pres">
      <dgm:prSet presAssocID="{A21D1208-488E-4FCE-8EE1-F24D9976C57A}" presName="rootComposite1" presStyleCnt="0"/>
      <dgm:spPr/>
      <dgm:t>
        <a:bodyPr/>
        <a:lstStyle/>
        <a:p>
          <a:endParaRPr lang="en-US"/>
        </a:p>
      </dgm:t>
    </dgm:pt>
    <dgm:pt modelId="{39B4A225-5E02-49DA-B8FA-EE553936856E}" type="pres">
      <dgm:prSet presAssocID="{A21D1208-488E-4FCE-8EE1-F24D9976C57A}" presName="rootText1" presStyleLbl="node0" presStyleIdx="0" presStyleCnt="1" custScaleY="158968">
        <dgm:presLayoutVars>
          <dgm:chPref val="3"/>
        </dgm:presLayoutVars>
      </dgm:prSet>
      <dgm:spPr/>
      <dgm:t>
        <a:bodyPr/>
        <a:lstStyle/>
        <a:p>
          <a:endParaRPr lang="en-US"/>
        </a:p>
      </dgm:t>
    </dgm:pt>
    <dgm:pt modelId="{AE1DAC3A-7316-44ED-8340-CD188F272637}" type="pres">
      <dgm:prSet presAssocID="{A21D1208-488E-4FCE-8EE1-F24D9976C57A}" presName="rootConnector1" presStyleLbl="node1" presStyleIdx="0" presStyleCnt="0"/>
      <dgm:spPr/>
      <dgm:t>
        <a:bodyPr/>
        <a:lstStyle/>
        <a:p>
          <a:endParaRPr lang="en-US"/>
        </a:p>
      </dgm:t>
    </dgm:pt>
    <dgm:pt modelId="{4CEAF3F6-E173-4DB8-B677-C138423C2B08}" type="pres">
      <dgm:prSet presAssocID="{A21D1208-488E-4FCE-8EE1-F24D9976C57A}" presName="hierChild2" presStyleCnt="0"/>
      <dgm:spPr/>
      <dgm:t>
        <a:bodyPr/>
        <a:lstStyle/>
        <a:p>
          <a:endParaRPr lang="en-US"/>
        </a:p>
      </dgm:t>
    </dgm:pt>
    <dgm:pt modelId="{A728BED5-A86D-40EC-B4BD-1DB0D7235827}" type="pres">
      <dgm:prSet presAssocID="{CB2BC23D-542B-4EAE-84C7-5675926DCE2D}" presName="Name64" presStyleLbl="parChTrans1D2" presStyleIdx="0" presStyleCnt="3"/>
      <dgm:spPr/>
      <dgm:t>
        <a:bodyPr/>
        <a:lstStyle/>
        <a:p>
          <a:endParaRPr lang="en-US"/>
        </a:p>
      </dgm:t>
    </dgm:pt>
    <dgm:pt modelId="{C8024B74-BBE8-4DDA-8677-047D1B2CE637}" type="pres">
      <dgm:prSet presAssocID="{7C5C450B-5EFE-4966-BCB7-C0768BB88EF1}" presName="hierRoot2" presStyleCnt="0">
        <dgm:presLayoutVars>
          <dgm:hierBranch val="init"/>
        </dgm:presLayoutVars>
      </dgm:prSet>
      <dgm:spPr/>
      <dgm:t>
        <a:bodyPr/>
        <a:lstStyle/>
        <a:p>
          <a:endParaRPr lang="en-US"/>
        </a:p>
      </dgm:t>
    </dgm:pt>
    <dgm:pt modelId="{E189CC93-FE9C-475C-BDF6-5AE047655721}" type="pres">
      <dgm:prSet presAssocID="{7C5C450B-5EFE-4966-BCB7-C0768BB88EF1}" presName="rootComposite" presStyleCnt="0"/>
      <dgm:spPr/>
      <dgm:t>
        <a:bodyPr/>
        <a:lstStyle/>
        <a:p>
          <a:endParaRPr lang="en-US"/>
        </a:p>
      </dgm:t>
    </dgm:pt>
    <dgm:pt modelId="{485A769F-AACE-4A1A-88D1-FB230DE15FF7}" type="pres">
      <dgm:prSet presAssocID="{7C5C450B-5EFE-4966-BCB7-C0768BB88EF1}" presName="rootText" presStyleLbl="node2" presStyleIdx="0" presStyleCnt="3" custLinFactNeighborX="21695">
        <dgm:presLayoutVars>
          <dgm:chPref val="3"/>
        </dgm:presLayoutVars>
      </dgm:prSet>
      <dgm:spPr/>
      <dgm:t>
        <a:bodyPr/>
        <a:lstStyle/>
        <a:p>
          <a:endParaRPr lang="en-US"/>
        </a:p>
      </dgm:t>
    </dgm:pt>
    <dgm:pt modelId="{C1DF167E-C139-4DAA-BA62-A2DC23A69511}" type="pres">
      <dgm:prSet presAssocID="{7C5C450B-5EFE-4966-BCB7-C0768BB88EF1}" presName="rootConnector" presStyleLbl="node2" presStyleIdx="0" presStyleCnt="3"/>
      <dgm:spPr/>
      <dgm:t>
        <a:bodyPr/>
        <a:lstStyle/>
        <a:p>
          <a:endParaRPr lang="en-US"/>
        </a:p>
      </dgm:t>
    </dgm:pt>
    <dgm:pt modelId="{D89F2F0A-931E-4D07-AC3C-B5A18DC4000E}" type="pres">
      <dgm:prSet presAssocID="{7C5C450B-5EFE-4966-BCB7-C0768BB88EF1}" presName="hierChild4" presStyleCnt="0"/>
      <dgm:spPr/>
      <dgm:t>
        <a:bodyPr/>
        <a:lstStyle/>
        <a:p>
          <a:endParaRPr lang="en-US"/>
        </a:p>
      </dgm:t>
    </dgm:pt>
    <dgm:pt modelId="{02F07AEE-722D-467B-9E68-0ADA3E30F10D}" type="pres">
      <dgm:prSet presAssocID="{F17041AA-0CBC-4A3A-86ED-E815E2F82532}" presName="Name64" presStyleLbl="parChTrans1D3" presStyleIdx="0" presStyleCnt="9"/>
      <dgm:spPr/>
      <dgm:t>
        <a:bodyPr/>
        <a:lstStyle/>
        <a:p>
          <a:endParaRPr lang="en-US"/>
        </a:p>
      </dgm:t>
    </dgm:pt>
    <dgm:pt modelId="{9C10B954-361B-4663-86AB-CB1096EF9901}" type="pres">
      <dgm:prSet presAssocID="{3591D7D0-D693-427B-812A-CB584AA01A22}" presName="hierRoot2" presStyleCnt="0">
        <dgm:presLayoutVars>
          <dgm:hierBranch val="init"/>
        </dgm:presLayoutVars>
      </dgm:prSet>
      <dgm:spPr/>
      <dgm:t>
        <a:bodyPr/>
        <a:lstStyle/>
        <a:p>
          <a:endParaRPr lang="en-US"/>
        </a:p>
      </dgm:t>
    </dgm:pt>
    <dgm:pt modelId="{B89405F0-FC0B-47A6-AB34-9E678AA631C2}" type="pres">
      <dgm:prSet presAssocID="{3591D7D0-D693-427B-812A-CB584AA01A22}" presName="rootComposite" presStyleCnt="0"/>
      <dgm:spPr/>
      <dgm:t>
        <a:bodyPr/>
        <a:lstStyle/>
        <a:p>
          <a:endParaRPr lang="en-US"/>
        </a:p>
      </dgm:t>
    </dgm:pt>
    <dgm:pt modelId="{2F43A5A9-0557-4217-9994-7344618FDE44}" type="pres">
      <dgm:prSet presAssocID="{3591D7D0-D693-427B-812A-CB584AA01A22}" presName="rootText" presStyleLbl="node3" presStyleIdx="0" presStyleCnt="9" custScaleX="100001" custScaleY="100001" custLinFactNeighborX="35433" custLinFactNeighborY="97707">
        <dgm:presLayoutVars>
          <dgm:chPref val="3"/>
        </dgm:presLayoutVars>
      </dgm:prSet>
      <dgm:spPr/>
      <dgm:t>
        <a:bodyPr/>
        <a:lstStyle/>
        <a:p>
          <a:endParaRPr lang="en-US"/>
        </a:p>
      </dgm:t>
    </dgm:pt>
    <dgm:pt modelId="{B6B967E4-F05B-45A4-96C8-E22196CD476F}" type="pres">
      <dgm:prSet presAssocID="{3591D7D0-D693-427B-812A-CB584AA01A22}" presName="rootConnector" presStyleLbl="node3" presStyleIdx="0" presStyleCnt="9"/>
      <dgm:spPr/>
      <dgm:t>
        <a:bodyPr/>
        <a:lstStyle/>
        <a:p>
          <a:endParaRPr lang="en-US"/>
        </a:p>
      </dgm:t>
    </dgm:pt>
    <dgm:pt modelId="{0D9A0D24-7359-4479-BB24-512659756EF5}" type="pres">
      <dgm:prSet presAssocID="{3591D7D0-D693-427B-812A-CB584AA01A22}" presName="hierChild4" presStyleCnt="0"/>
      <dgm:spPr/>
      <dgm:t>
        <a:bodyPr/>
        <a:lstStyle/>
        <a:p>
          <a:endParaRPr lang="en-US"/>
        </a:p>
      </dgm:t>
    </dgm:pt>
    <dgm:pt modelId="{8503575A-CC11-4629-AA9B-EEA2DEC1746C}" type="pres">
      <dgm:prSet presAssocID="{3591D7D0-D693-427B-812A-CB584AA01A22}" presName="hierChild5" presStyleCnt="0"/>
      <dgm:spPr/>
      <dgm:t>
        <a:bodyPr/>
        <a:lstStyle/>
        <a:p>
          <a:endParaRPr lang="en-US"/>
        </a:p>
      </dgm:t>
    </dgm:pt>
    <dgm:pt modelId="{1EEEB677-59FE-4694-911C-79C4C098D038}" type="pres">
      <dgm:prSet presAssocID="{7CDCFF7E-8DE8-42E9-A91E-B065DFC7B583}" presName="Name64" presStyleLbl="parChTrans1D3" presStyleIdx="1" presStyleCnt="9"/>
      <dgm:spPr/>
      <dgm:t>
        <a:bodyPr/>
        <a:lstStyle/>
        <a:p>
          <a:endParaRPr lang="en-US"/>
        </a:p>
      </dgm:t>
    </dgm:pt>
    <dgm:pt modelId="{BD536B12-9BD8-44BD-B61E-22E7C3BD259D}" type="pres">
      <dgm:prSet presAssocID="{DD431298-2EC3-434D-A6C7-50ABA1D48A3C}" presName="hierRoot2" presStyleCnt="0">
        <dgm:presLayoutVars>
          <dgm:hierBranch val="init"/>
        </dgm:presLayoutVars>
      </dgm:prSet>
      <dgm:spPr/>
      <dgm:t>
        <a:bodyPr/>
        <a:lstStyle/>
        <a:p>
          <a:endParaRPr lang="en-US"/>
        </a:p>
      </dgm:t>
    </dgm:pt>
    <dgm:pt modelId="{B1F0BDE5-90F1-4B26-854B-876F3146B203}" type="pres">
      <dgm:prSet presAssocID="{DD431298-2EC3-434D-A6C7-50ABA1D48A3C}" presName="rootComposite" presStyleCnt="0"/>
      <dgm:spPr/>
      <dgm:t>
        <a:bodyPr/>
        <a:lstStyle/>
        <a:p>
          <a:endParaRPr lang="en-US"/>
        </a:p>
      </dgm:t>
    </dgm:pt>
    <dgm:pt modelId="{79F962E8-67C0-40D8-9EF8-34B59CCC3283}" type="pres">
      <dgm:prSet presAssocID="{DD431298-2EC3-434D-A6C7-50ABA1D48A3C}" presName="rootText" presStyleLbl="node3" presStyleIdx="1" presStyleCnt="9" custScaleX="100001" custScaleY="100001" custLinFactNeighborX="35433" custLinFactNeighborY="77247">
        <dgm:presLayoutVars>
          <dgm:chPref val="3"/>
        </dgm:presLayoutVars>
      </dgm:prSet>
      <dgm:spPr/>
      <dgm:t>
        <a:bodyPr/>
        <a:lstStyle/>
        <a:p>
          <a:endParaRPr lang="en-US"/>
        </a:p>
      </dgm:t>
    </dgm:pt>
    <dgm:pt modelId="{F469B298-0738-496F-9420-02E94A7CE19E}" type="pres">
      <dgm:prSet presAssocID="{DD431298-2EC3-434D-A6C7-50ABA1D48A3C}" presName="rootConnector" presStyleLbl="node3" presStyleIdx="1" presStyleCnt="9"/>
      <dgm:spPr/>
      <dgm:t>
        <a:bodyPr/>
        <a:lstStyle/>
        <a:p>
          <a:endParaRPr lang="en-US"/>
        </a:p>
      </dgm:t>
    </dgm:pt>
    <dgm:pt modelId="{EDD9BAE8-1BA3-4E87-8498-75F033794A9E}" type="pres">
      <dgm:prSet presAssocID="{DD431298-2EC3-434D-A6C7-50ABA1D48A3C}" presName="hierChild4" presStyleCnt="0"/>
      <dgm:spPr/>
      <dgm:t>
        <a:bodyPr/>
        <a:lstStyle/>
        <a:p>
          <a:endParaRPr lang="en-US"/>
        </a:p>
      </dgm:t>
    </dgm:pt>
    <dgm:pt modelId="{F49E38BE-4DC0-47FA-8123-DFED1F43C32D}" type="pres">
      <dgm:prSet presAssocID="{DD431298-2EC3-434D-A6C7-50ABA1D48A3C}" presName="hierChild5" presStyleCnt="0"/>
      <dgm:spPr/>
      <dgm:t>
        <a:bodyPr/>
        <a:lstStyle/>
        <a:p>
          <a:endParaRPr lang="en-US"/>
        </a:p>
      </dgm:t>
    </dgm:pt>
    <dgm:pt modelId="{536ACDDF-3E50-47D8-A724-1A46C7CBFBAD}" type="pres">
      <dgm:prSet presAssocID="{5935884A-3A9D-4D44-85EE-927989A73F1B}" presName="Name64" presStyleLbl="parChTrans1D3" presStyleIdx="2" presStyleCnt="9"/>
      <dgm:spPr/>
      <dgm:t>
        <a:bodyPr/>
        <a:lstStyle/>
        <a:p>
          <a:endParaRPr lang="en-US"/>
        </a:p>
      </dgm:t>
    </dgm:pt>
    <dgm:pt modelId="{D9EA9A11-3E38-41C9-8FA2-66D749A9FD28}" type="pres">
      <dgm:prSet presAssocID="{4010A911-7B0B-41FB-83E5-C3A072F71E7A}" presName="hierRoot2" presStyleCnt="0">
        <dgm:presLayoutVars>
          <dgm:hierBranch val="init"/>
        </dgm:presLayoutVars>
      </dgm:prSet>
      <dgm:spPr/>
      <dgm:t>
        <a:bodyPr/>
        <a:lstStyle/>
        <a:p>
          <a:endParaRPr lang="en-US"/>
        </a:p>
      </dgm:t>
    </dgm:pt>
    <dgm:pt modelId="{2F2E2B7D-5D0E-4E1A-BC42-06C8F11803BC}" type="pres">
      <dgm:prSet presAssocID="{4010A911-7B0B-41FB-83E5-C3A072F71E7A}" presName="rootComposite" presStyleCnt="0"/>
      <dgm:spPr/>
      <dgm:t>
        <a:bodyPr/>
        <a:lstStyle/>
        <a:p>
          <a:endParaRPr lang="en-US"/>
        </a:p>
      </dgm:t>
    </dgm:pt>
    <dgm:pt modelId="{2B539809-2279-45A6-9677-4E4AF7C64EE1}" type="pres">
      <dgm:prSet presAssocID="{4010A911-7B0B-41FB-83E5-C3A072F71E7A}" presName="rootText" presStyleLbl="node3" presStyleIdx="2" presStyleCnt="9" custScaleX="100001" custScaleY="100001" custLinFactNeighborX="35433" custLinFactNeighborY="56307">
        <dgm:presLayoutVars>
          <dgm:chPref val="3"/>
        </dgm:presLayoutVars>
      </dgm:prSet>
      <dgm:spPr/>
      <dgm:t>
        <a:bodyPr/>
        <a:lstStyle/>
        <a:p>
          <a:endParaRPr lang="en-US"/>
        </a:p>
      </dgm:t>
    </dgm:pt>
    <dgm:pt modelId="{B9413B05-BF9C-4844-8966-0B4E4C5976C0}" type="pres">
      <dgm:prSet presAssocID="{4010A911-7B0B-41FB-83E5-C3A072F71E7A}" presName="rootConnector" presStyleLbl="node3" presStyleIdx="2" presStyleCnt="9"/>
      <dgm:spPr/>
      <dgm:t>
        <a:bodyPr/>
        <a:lstStyle/>
        <a:p>
          <a:endParaRPr lang="en-US"/>
        </a:p>
      </dgm:t>
    </dgm:pt>
    <dgm:pt modelId="{C05DE03B-8AD1-4F97-9F2D-9C42193A9D52}" type="pres">
      <dgm:prSet presAssocID="{4010A911-7B0B-41FB-83E5-C3A072F71E7A}" presName="hierChild4" presStyleCnt="0"/>
      <dgm:spPr/>
      <dgm:t>
        <a:bodyPr/>
        <a:lstStyle/>
        <a:p>
          <a:endParaRPr lang="en-US"/>
        </a:p>
      </dgm:t>
    </dgm:pt>
    <dgm:pt modelId="{55D563F8-55F1-4536-BA26-78BB3E0286D4}" type="pres">
      <dgm:prSet presAssocID="{4010A911-7B0B-41FB-83E5-C3A072F71E7A}" presName="hierChild5" presStyleCnt="0"/>
      <dgm:spPr/>
      <dgm:t>
        <a:bodyPr/>
        <a:lstStyle/>
        <a:p>
          <a:endParaRPr lang="en-US"/>
        </a:p>
      </dgm:t>
    </dgm:pt>
    <dgm:pt modelId="{20713F58-3BDD-42F9-81EC-A0073FC8EEA1}" type="pres">
      <dgm:prSet presAssocID="{F3DC2323-4032-4C1F-AD9A-97BF93CFE8B8}" presName="Name64" presStyleLbl="parChTrans1D3" presStyleIdx="3" presStyleCnt="9"/>
      <dgm:spPr/>
      <dgm:t>
        <a:bodyPr/>
        <a:lstStyle/>
        <a:p>
          <a:endParaRPr lang="en-US"/>
        </a:p>
      </dgm:t>
    </dgm:pt>
    <dgm:pt modelId="{FDD6691E-D46F-4A10-B8BD-BBE7F19956CC}" type="pres">
      <dgm:prSet presAssocID="{94915858-AEB4-4EC4-ABFA-52FE4146AC85}" presName="hierRoot2" presStyleCnt="0">
        <dgm:presLayoutVars>
          <dgm:hierBranch val="init"/>
        </dgm:presLayoutVars>
      </dgm:prSet>
      <dgm:spPr/>
      <dgm:t>
        <a:bodyPr/>
        <a:lstStyle/>
        <a:p>
          <a:endParaRPr lang="en-US"/>
        </a:p>
      </dgm:t>
    </dgm:pt>
    <dgm:pt modelId="{4FCA73A8-40A0-42C6-B269-068347B42715}" type="pres">
      <dgm:prSet presAssocID="{94915858-AEB4-4EC4-ABFA-52FE4146AC85}" presName="rootComposite" presStyleCnt="0"/>
      <dgm:spPr/>
      <dgm:t>
        <a:bodyPr/>
        <a:lstStyle/>
        <a:p>
          <a:endParaRPr lang="en-US"/>
        </a:p>
      </dgm:t>
    </dgm:pt>
    <dgm:pt modelId="{A102E523-B4C1-48C9-B0A7-81105DB38C83}" type="pres">
      <dgm:prSet presAssocID="{94915858-AEB4-4EC4-ABFA-52FE4146AC85}" presName="rootText" presStyleLbl="node3" presStyleIdx="3" presStyleCnt="9" custScaleX="100001" custScaleY="100001" custLinFactNeighborX="35433" custLinFactNeighborY="33363">
        <dgm:presLayoutVars>
          <dgm:chPref val="3"/>
        </dgm:presLayoutVars>
      </dgm:prSet>
      <dgm:spPr/>
      <dgm:t>
        <a:bodyPr/>
        <a:lstStyle/>
        <a:p>
          <a:endParaRPr lang="en-US"/>
        </a:p>
      </dgm:t>
    </dgm:pt>
    <dgm:pt modelId="{5C1A64B7-648B-412E-9BF5-5C85B4CD8FB1}" type="pres">
      <dgm:prSet presAssocID="{94915858-AEB4-4EC4-ABFA-52FE4146AC85}" presName="rootConnector" presStyleLbl="node3" presStyleIdx="3" presStyleCnt="9"/>
      <dgm:spPr/>
      <dgm:t>
        <a:bodyPr/>
        <a:lstStyle/>
        <a:p>
          <a:endParaRPr lang="en-US"/>
        </a:p>
      </dgm:t>
    </dgm:pt>
    <dgm:pt modelId="{770BD122-62BF-4B12-9D74-FD82886659C3}" type="pres">
      <dgm:prSet presAssocID="{94915858-AEB4-4EC4-ABFA-52FE4146AC85}" presName="hierChild4" presStyleCnt="0"/>
      <dgm:spPr/>
      <dgm:t>
        <a:bodyPr/>
        <a:lstStyle/>
        <a:p>
          <a:endParaRPr lang="en-US"/>
        </a:p>
      </dgm:t>
    </dgm:pt>
    <dgm:pt modelId="{A62AC69B-9A3B-43DD-B848-0B184F018689}" type="pres">
      <dgm:prSet presAssocID="{94915858-AEB4-4EC4-ABFA-52FE4146AC85}" presName="hierChild5" presStyleCnt="0"/>
      <dgm:spPr/>
      <dgm:t>
        <a:bodyPr/>
        <a:lstStyle/>
        <a:p>
          <a:endParaRPr lang="en-US"/>
        </a:p>
      </dgm:t>
    </dgm:pt>
    <dgm:pt modelId="{1FE23A4F-F58E-46CF-939F-B152AEC91B0E}" type="pres">
      <dgm:prSet presAssocID="{64CCDFD6-D423-4273-BC64-983A5E549DAB}" presName="Name64" presStyleLbl="parChTrans1D3" presStyleIdx="4" presStyleCnt="9"/>
      <dgm:spPr/>
      <dgm:t>
        <a:bodyPr/>
        <a:lstStyle/>
        <a:p>
          <a:endParaRPr lang="en-US"/>
        </a:p>
      </dgm:t>
    </dgm:pt>
    <dgm:pt modelId="{C12AD92F-2F8C-44A4-8270-A3F1FE2CE1A7}" type="pres">
      <dgm:prSet presAssocID="{E4952B13-887A-41E5-BFDA-CCF5DD5882C2}" presName="hierRoot2" presStyleCnt="0">
        <dgm:presLayoutVars>
          <dgm:hierBranch val="init"/>
        </dgm:presLayoutVars>
      </dgm:prSet>
      <dgm:spPr/>
      <dgm:t>
        <a:bodyPr/>
        <a:lstStyle/>
        <a:p>
          <a:endParaRPr lang="en-US"/>
        </a:p>
      </dgm:t>
    </dgm:pt>
    <dgm:pt modelId="{66EC24DF-45F0-4968-82F5-E2134BEC0D2A}" type="pres">
      <dgm:prSet presAssocID="{E4952B13-887A-41E5-BFDA-CCF5DD5882C2}" presName="rootComposite" presStyleCnt="0"/>
      <dgm:spPr/>
      <dgm:t>
        <a:bodyPr/>
        <a:lstStyle/>
        <a:p>
          <a:endParaRPr lang="en-US"/>
        </a:p>
      </dgm:t>
    </dgm:pt>
    <dgm:pt modelId="{995E778B-2E8A-4ED1-877D-F9E66C3F9B68}" type="pres">
      <dgm:prSet presAssocID="{E4952B13-887A-41E5-BFDA-CCF5DD5882C2}" presName="rootText" presStyleLbl="node3" presStyleIdx="4" presStyleCnt="9" custScaleX="100001" custScaleY="100001" custLinFactNeighborX="35433" custLinFactNeighborY="13287">
        <dgm:presLayoutVars>
          <dgm:chPref val="3"/>
        </dgm:presLayoutVars>
      </dgm:prSet>
      <dgm:spPr/>
      <dgm:t>
        <a:bodyPr/>
        <a:lstStyle/>
        <a:p>
          <a:endParaRPr lang="en-US"/>
        </a:p>
      </dgm:t>
    </dgm:pt>
    <dgm:pt modelId="{E1D7FCCA-4089-425B-954B-24080A0E4998}" type="pres">
      <dgm:prSet presAssocID="{E4952B13-887A-41E5-BFDA-CCF5DD5882C2}" presName="rootConnector" presStyleLbl="node3" presStyleIdx="4" presStyleCnt="9"/>
      <dgm:spPr/>
      <dgm:t>
        <a:bodyPr/>
        <a:lstStyle/>
        <a:p>
          <a:endParaRPr lang="en-US"/>
        </a:p>
      </dgm:t>
    </dgm:pt>
    <dgm:pt modelId="{F1895ADD-9E3E-4514-8A0C-D9E03967CEDF}" type="pres">
      <dgm:prSet presAssocID="{E4952B13-887A-41E5-BFDA-CCF5DD5882C2}" presName="hierChild4" presStyleCnt="0"/>
      <dgm:spPr/>
      <dgm:t>
        <a:bodyPr/>
        <a:lstStyle/>
        <a:p>
          <a:endParaRPr lang="en-US"/>
        </a:p>
      </dgm:t>
    </dgm:pt>
    <dgm:pt modelId="{2148396E-EDBF-4B11-953C-9C62D2711788}" type="pres">
      <dgm:prSet presAssocID="{E4952B13-887A-41E5-BFDA-CCF5DD5882C2}" presName="hierChild5" presStyleCnt="0"/>
      <dgm:spPr/>
      <dgm:t>
        <a:bodyPr/>
        <a:lstStyle/>
        <a:p>
          <a:endParaRPr lang="en-US"/>
        </a:p>
      </dgm:t>
    </dgm:pt>
    <dgm:pt modelId="{90074A37-E849-42DB-93CA-0ADF7199492F}" type="pres">
      <dgm:prSet presAssocID="{05A2A633-91F4-4EAE-9B75-929E47A66243}" presName="Name64" presStyleLbl="parChTrans1D3" presStyleIdx="5" presStyleCnt="9"/>
      <dgm:spPr/>
      <dgm:t>
        <a:bodyPr/>
        <a:lstStyle/>
        <a:p>
          <a:endParaRPr lang="en-US"/>
        </a:p>
      </dgm:t>
    </dgm:pt>
    <dgm:pt modelId="{3BF0F4FD-9F14-4260-8034-D08E18CA42F4}" type="pres">
      <dgm:prSet presAssocID="{412EA041-5375-4A9E-8A4D-3858A2F3405B}" presName="hierRoot2" presStyleCnt="0">
        <dgm:presLayoutVars>
          <dgm:hierBranch val="init"/>
        </dgm:presLayoutVars>
      </dgm:prSet>
      <dgm:spPr/>
      <dgm:t>
        <a:bodyPr/>
        <a:lstStyle/>
        <a:p>
          <a:endParaRPr lang="en-US"/>
        </a:p>
      </dgm:t>
    </dgm:pt>
    <dgm:pt modelId="{46F72742-2510-4B23-86CD-1D487C52CFBE}" type="pres">
      <dgm:prSet presAssocID="{412EA041-5375-4A9E-8A4D-3858A2F3405B}" presName="rootComposite" presStyleCnt="0"/>
      <dgm:spPr/>
      <dgm:t>
        <a:bodyPr/>
        <a:lstStyle/>
        <a:p>
          <a:endParaRPr lang="en-US"/>
        </a:p>
      </dgm:t>
    </dgm:pt>
    <dgm:pt modelId="{87850BF2-B1F3-4ED6-A03C-5AA16A820069}" type="pres">
      <dgm:prSet presAssocID="{412EA041-5375-4A9E-8A4D-3858A2F3405B}" presName="rootText" presStyleLbl="node3" presStyleIdx="5" presStyleCnt="9" custScaleX="100001" custScaleY="100001" custLinFactNeighborX="35433" custLinFactNeighborY="-9657">
        <dgm:presLayoutVars>
          <dgm:chPref val="3"/>
        </dgm:presLayoutVars>
      </dgm:prSet>
      <dgm:spPr/>
      <dgm:t>
        <a:bodyPr/>
        <a:lstStyle/>
        <a:p>
          <a:endParaRPr lang="en-US"/>
        </a:p>
      </dgm:t>
    </dgm:pt>
    <dgm:pt modelId="{42AA9722-52AE-4BD7-8DF2-F7A23FF42743}" type="pres">
      <dgm:prSet presAssocID="{412EA041-5375-4A9E-8A4D-3858A2F3405B}" presName="rootConnector" presStyleLbl="node3" presStyleIdx="5" presStyleCnt="9"/>
      <dgm:spPr/>
      <dgm:t>
        <a:bodyPr/>
        <a:lstStyle/>
        <a:p>
          <a:endParaRPr lang="en-US"/>
        </a:p>
      </dgm:t>
    </dgm:pt>
    <dgm:pt modelId="{2FA895A0-5C4A-42A4-BD41-741034A2CA8E}" type="pres">
      <dgm:prSet presAssocID="{412EA041-5375-4A9E-8A4D-3858A2F3405B}" presName="hierChild4" presStyleCnt="0"/>
      <dgm:spPr/>
      <dgm:t>
        <a:bodyPr/>
        <a:lstStyle/>
        <a:p>
          <a:endParaRPr lang="en-US"/>
        </a:p>
      </dgm:t>
    </dgm:pt>
    <dgm:pt modelId="{D68CB59E-2872-41BE-807D-AF67A7F89A96}" type="pres">
      <dgm:prSet presAssocID="{412EA041-5375-4A9E-8A4D-3858A2F3405B}" presName="hierChild5" presStyleCnt="0"/>
      <dgm:spPr/>
      <dgm:t>
        <a:bodyPr/>
        <a:lstStyle/>
        <a:p>
          <a:endParaRPr lang="en-US"/>
        </a:p>
      </dgm:t>
    </dgm:pt>
    <dgm:pt modelId="{1C294207-23AC-4126-8DFC-FA335E251439}" type="pres">
      <dgm:prSet presAssocID="{815886E5-61F0-44BD-B92A-070FC5FD0464}" presName="Name64" presStyleLbl="parChTrans1D3" presStyleIdx="6" presStyleCnt="9"/>
      <dgm:spPr/>
      <dgm:t>
        <a:bodyPr/>
        <a:lstStyle/>
        <a:p>
          <a:endParaRPr lang="en-US"/>
        </a:p>
      </dgm:t>
    </dgm:pt>
    <dgm:pt modelId="{2628FB77-D90A-4B04-8568-5181BDBFD65B}" type="pres">
      <dgm:prSet presAssocID="{38A4BA10-D33A-4BB2-8F79-1CFB35467C2E}" presName="hierRoot2" presStyleCnt="0">
        <dgm:presLayoutVars>
          <dgm:hierBranch val="init"/>
        </dgm:presLayoutVars>
      </dgm:prSet>
      <dgm:spPr/>
      <dgm:t>
        <a:bodyPr/>
        <a:lstStyle/>
        <a:p>
          <a:endParaRPr lang="en-US"/>
        </a:p>
      </dgm:t>
    </dgm:pt>
    <dgm:pt modelId="{555CD6E7-842B-440C-B2D5-2EDAF36EB3D3}" type="pres">
      <dgm:prSet presAssocID="{38A4BA10-D33A-4BB2-8F79-1CFB35467C2E}" presName="rootComposite" presStyleCnt="0"/>
      <dgm:spPr/>
      <dgm:t>
        <a:bodyPr/>
        <a:lstStyle/>
        <a:p>
          <a:endParaRPr lang="en-US"/>
        </a:p>
      </dgm:t>
    </dgm:pt>
    <dgm:pt modelId="{1EDD3375-910B-4611-89D2-2C38D91E2C9E}" type="pres">
      <dgm:prSet presAssocID="{38A4BA10-D33A-4BB2-8F79-1CFB35467C2E}" presName="rootText" presStyleLbl="node3" presStyleIdx="6" presStyleCnt="9" custScaleX="100001" custScaleY="100001" custLinFactNeighborX="35433" custLinFactNeighborY="-32601">
        <dgm:presLayoutVars>
          <dgm:chPref val="3"/>
        </dgm:presLayoutVars>
      </dgm:prSet>
      <dgm:spPr/>
      <dgm:t>
        <a:bodyPr/>
        <a:lstStyle/>
        <a:p>
          <a:endParaRPr lang="en-US"/>
        </a:p>
      </dgm:t>
    </dgm:pt>
    <dgm:pt modelId="{3BF23EE1-D747-4714-A757-B78A5607DA27}" type="pres">
      <dgm:prSet presAssocID="{38A4BA10-D33A-4BB2-8F79-1CFB35467C2E}" presName="rootConnector" presStyleLbl="node3" presStyleIdx="6" presStyleCnt="9"/>
      <dgm:spPr/>
      <dgm:t>
        <a:bodyPr/>
        <a:lstStyle/>
        <a:p>
          <a:endParaRPr lang="en-US"/>
        </a:p>
      </dgm:t>
    </dgm:pt>
    <dgm:pt modelId="{CCD44D47-AC9A-462A-BF29-D9E972996581}" type="pres">
      <dgm:prSet presAssocID="{38A4BA10-D33A-4BB2-8F79-1CFB35467C2E}" presName="hierChild4" presStyleCnt="0"/>
      <dgm:spPr/>
      <dgm:t>
        <a:bodyPr/>
        <a:lstStyle/>
        <a:p>
          <a:endParaRPr lang="en-US"/>
        </a:p>
      </dgm:t>
    </dgm:pt>
    <dgm:pt modelId="{EE6F7C4F-BB58-4643-82DB-0F690062FA2F}" type="pres">
      <dgm:prSet presAssocID="{38A4BA10-D33A-4BB2-8F79-1CFB35467C2E}" presName="hierChild5" presStyleCnt="0"/>
      <dgm:spPr/>
      <dgm:t>
        <a:bodyPr/>
        <a:lstStyle/>
        <a:p>
          <a:endParaRPr lang="en-US"/>
        </a:p>
      </dgm:t>
    </dgm:pt>
    <dgm:pt modelId="{57E417CF-85FD-49CE-87DD-58AAB4E387F2}" type="pres">
      <dgm:prSet presAssocID="{7C5C450B-5EFE-4966-BCB7-C0768BB88EF1}" presName="hierChild5" presStyleCnt="0"/>
      <dgm:spPr/>
      <dgm:t>
        <a:bodyPr/>
        <a:lstStyle/>
        <a:p>
          <a:endParaRPr lang="en-US"/>
        </a:p>
      </dgm:t>
    </dgm:pt>
    <dgm:pt modelId="{B8C9BFEA-67D0-4352-B5D3-7F4449C506B1}" type="pres">
      <dgm:prSet presAssocID="{0076235F-B3EE-40AE-A50E-5A5701FADFF1}" presName="Name64" presStyleLbl="parChTrans1D2" presStyleIdx="1" presStyleCnt="3"/>
      <dgm:spPr/>
      <dgm:t>
        <a:bodyPr/>
        <a:lstStyle/>
        <a:p>
          <a:endParaRPr lang="en-US"/>
        </a:p>
      </dgm:t>
    </dgm:pt>
    <dgm:pt modelId="{9511ED49-DF22-48B8-B926-0C02B0340072}" type="pres">
      <dgm:prSet presAssocID="{51457517-36F7-4E8C-9B25-D5465A1D801B}" presName="hierRoot2" presStyleCnt="0">
        <dgm:presLayoutVars>
          <dgm:hierBranch val="init"/>
        </dgm:presLayoutVars>
      </dgm:prSet>
      <dgm:spPr/>
      <dgm:t>
        <a:bodyPr/>
        <a:lstStyle/>
        <a:p>
          <a:endParaRPr lang="en-US"/>
        </a:p>
      </dgm:t>
    </dgm:pt>
    <dgm:pt modelId="{BDF3E083-880F-4AD7-92FD-1928770E9001}" type="pres">
      <dgm:prSet presAssocID="{51457517-36F7-4E8C-9B25-D5465A1D801B}" presName="rootComposite" presStyleCnt="0"/>
      <dgm:spPr/>
      <dgm:t>
        <a:bodyPr/>
        <a:lstStyle/>
        <a:p>
          <a:endParaRPr lang="en-US"/>
        </a:p>
      </dgm:t>
    </dgm:pt>
    <dgm:pt modelId="{43C28746-B745-42B4-843B-C459E55C06A8}" type="pres">
      <dgm:prSet presAssocID="{51457517-36F7-4E8C-9B25-D5465A1D801B}" presName="rootText" presStyleLbl="node2" presStyleIdx="1" presStyleCnt="3" custLinFactNeighborX="21695">
        <dgm:presLayoutVars>
          <dgm:chPref val="3"/>
        </dgm:presLayoutVars>
      </dgm:prSet>
      <dgm:spPr/>
      <dgm:t>
        <a:bodyPr/>
        <a:lstStyle/>
        <a:p>
          <a:endParaRPr lang="en-US"/>
        </a:p>
      </dgm:t>
    </dgm:pt>
    <dgm:pt modelId="{29F14F65-A4F1-4908-988E-87371642726C}" type="pres">
      <dgm:prSet presAssocID="{51457517-36F7-4E8C-9B25-D5465A1D801B}" presName="rootConnector" presStyleLbl="node2" presStyleIdx="1" presStyleCnt="3"/>
      <dgm:spPr/>
      <dgm:t>
        <a:bodyPr/>
        <a:lstStyle/>
        <a:p>
          <a:endParaRPr lang="en-US"/>
        </a:p>
      </dgm:t>
    </dgm:pt>
    <dgm:pt modelId="{4F310183-5586-4E3E-AA8B-4E24AB83A201}" type="pres">
      <dgm:prSet presAssocID="{51457517-36F7-4E8C-9B25-D5465A1D801B}" presName="hierChild4" presStyleCnt="0"/>
      <dgm:spPr/>
      <dgm:t>
        <a:bodyPr/>
        <a:lstStyle/>
        <a:p>
          <a:endParaRPr lang="en-US"/>
        </a:p>
      </dgm:t>
    </dgm:pt>
    <dgm:pt modelId="{6989A0E2-0419-44C5-9066-E0CA3A5CF90B}" type="pres">
      <dgm:prSet presAssocID="{6008AC0F-EE4D-4DC0-AAC3-CAC927E1D786}" presName="Name64" presStyleLbl="parChTrans1D3" presStyleIdx="7" presStyleCnt="9"/>
      <dgm:spPr/>
      <dgm:t>
        <a:bodyPr/>
        <a:lstStyle/>
        <a:p>
          <a:endParaRPr lang="en-US"/>
        </a:p>
      </dgm:t>
    </dgm:pt>
    <dgm:pt modelId="{97E0D30C-6F50-4F2D-88BA-3A0173C01CB0}" type="pres">
      <dgm:prSet presAssocID="{A8D30697-0B51-40DE-8054-ABE4A6A0EDA5}" presName="hierRoot2" presStyleCnt="0">
        <dgm:presLayoutVars>
          <dgm:hierBranch val="init"/>
        </dgm:presLayoutVars>
      </dgm:prSet>
      <dgm:spPr/>
      <dgm:t>
        <a:bodyPr/>
        <a:lstStyle/>
        <a:p>
          <a:endParaRPr lang="en-US"/>
        </a:p>
      </dgm:t>
    </dgm:pt>
    <dgm:pt modelId="{01270CAE-CA72-4F34-8BA6-857A18112E76}" type="pres">
      <dgm:prSet presAssocID="{A8D30697-0B51-40DE-8054-ABE4A6A0EDA5}" presName="rootComposite" presStyleCnt="0"/>
      <dgm:spPr/>
      <dgm:t>
        <a:bodyPr/>
        <a:lstStyle/>
        <a:p>
          <a:endParaRPr lang="en-US"/>
        </a:p>
      </dgm:t>
    </dgm:pt>
    <dgm:pt modelId="{FB38B5C4-B29E-4470-A5AB-AAA509B06EF5}" type="pres">
      <dgm:prSet presAssocID="{A8D30697-0B51-40DE-8054-ABE4A6A0EDA5}" presName="rootText" presStyleLbl="node3" presStyleIdx="7" presStyleCnt="9" custLinFactNeighborX="35433">
        <dgm:presLayoutVars>
          <dgm:chPref val="3"/>
        </dgm:presLayoutVars>
      </dgm:prSet>
      <dgm:spPr/>
      <dgm:t>
        <a:bodyPr/>
        <a:lstStyle/>
        <a:p>
          <a:endParaRPr lang="en-US"/>
        </a:p>
      </dgm:t>
    </dgm:pt>
    <dgm:pt modelId="{FD7471D1-EB9B-49D1-8CC8-AA7271572DC8}" type="pres">
      <dgm:prSet presAssocID="{A8D30697-0B51-40DE-8054-ABE4A6A0EDA5}" presName="rootConnector" presStyleLbl="node3" presStyleIdx="7" presStyleCnt="9"/>
      <dgm:spPr/>
      <dgm:t>
        <a:bodyPr/>
        <a:lstStyle/>
        <a:p>
          <a:endParaRPr lang="en-US"/>
        </a:p>
      </dgm:t>
    </dgm:pt>
    <dgm:pt modelId="{C0A3986F-BA07-4460-9E1C-E11AD10A54F7}" type="pres">
      <dgm:prSet presAssocID="{A8D30697-0B51-40DE-8054-ABE4A6A0EDA5}" presName="hierChild4" presStyleCnt="0"/>
      <dgm:spPr/>
      <dgm:t>
        <a:bodyPr/>
        <a:lstStyle/>
        <a:p>
          <a:endParaRPr lang="en-US"/>
        </a:p>
      </dgm:t>
    </dgm:pt>
    <dgm:pt modelId="{29345ECD-5996-4F6D-8001-9AAFF43EB8E9}" type="pres">
      <dgm:prSet presAssocID="{A8D30697-0B51-40DE-8054-ABE4A6A0EDA5}" presName="hierChild5" presStyleCnt="0"/>
      <dgm:spPr/>
      <dgm:t>
        <a:bodyPr/>
        <a:lstStyle/>
        <a:p>
          <a:endParaRPr lang="en-US"/>
        </a:p>
      </dgm:t>
    </dgm:pt>
    <dgm:pt modelId="{F2142194-1565-4C4A-BACC-428D1D0CB1D2}" type="pres">
      <dgm:prSet presAssocID="{22E05146-9912-423A-86D1-7DD42B96FBE1}" presName="Name64" presStyleLbl="parChTrans1D3" presStyleIdx="8" presStyleCnt="9"/>
      <dgm:spPr/>
      <dgm:t>
        <a:bodyPr/>
        <a:lstStyle/>
        <a:p>
          <a:endParaRPr lang="en-US"/>
        </a:p>
      </dgm:t>
    </dgm:pt>
    <dgm:pt modelId="{B9053351-5515-48D2-A609-2775EBC7019D}" type="pres">
      <dgm:prSet presAssocID="{0F26E111-A905-4770-854D-CBE98337542A}" presName="hierRoot2" presStyleCnt="0">
        <dgm:presLayoutVars>
          <dgm:hierBranch val="init"/>
        </dgm:presLayoutVars>
      </dgm:prSet>
      <dgm:spPr/>
      <dgm:t>
        <a:bodyPr/>
        <a:lstStyle/>
        <a:p>
          <a:endParaRPr lang="en-US"/>
        </a:p>
      </dgm:t>
    </dgm:pt>
    <dgm:pt modelId="{7ED49EE9-E141-44F1-93A1-C904B94B3D5C}" type="pres">
      <dgm:prSet presAssocID="{0F26E111-A905-4770-854D-CBE98337542A}" presName="rootComposite" presStyleCnt="0"/>
      <dgm:spPr/>
      <dgm:t>
        <a:bodyPr/>
        <a:lstStyle/>
        <a:p>
          <a:endParaRPr lang="en-US"/>
        </a:p>
      </dgm:t>
    </dgm:pt>
    <dgm:pt modelId="{68A9CA04-4C43-4FCE-A2E3-FA140ED910F4}" type="pres">
      <dgm:prSet presAssocID="{0F26E111-A905-4770-854D-CBE98337542A}" presName="rootText" presStyleLbl="node3" presStyleIdx="8" presStyleCnt="9" custLinFactNeighborX="35433">
        <dgm:presLayoutVars>
          <dgm:chPref val="3"/>
        </dgm:presLayoutVars>
      </dgm:prSet>
      <dgm:spPr/>
      <dgm:t>
        <a:bodyPr/>
        <a:lstStyle/>
        <a:p>
          <a:endParaRPr lang="en-US"/>
        </a:p>
      </dgm:t>
    </dgm:pt>
    <dgm:pt modelId="{0C098109-E777-4B0A-9F46-C27F5B5C37EB}" type="pres">
      <dgm:prSet presAssocID="{0F26E111-A905-4770-854D-CBE98337542A}" presName="rootConnector" presStyleLbl="node3" presStyleIdx="8" presStyleCnt="9"/>
      <dgm:spPr/>
      <dgm:t>
        <a:bodyPr/>
        <a:lstStyle/>
        <a:p>
          <a:endParaRPr lang="en-US"/>
        </a:p>
      </dgm:t>
    </dgm:pt>
    <dgm:pt modelId="{812410FA-46C4-4116-B61C-7636796C7E27}" type="pres">
      <dgm:prSet presAssocID="{0F26E111-A905-4770-854D-CBE98337542A}" presName="hierChild4" presStyleCnt="0"/>
      <dgm:spPr/>
      <dgm:t>
        <a:bodyPr/>
        <a:lstStyle/>
        <a:p>
          <a:endParaRPr lang="en-US"/>
        </a:p>
      </dgm:t>
    </dgm:pt>
    <dgm:pt modelId="{EB506D0E-CC72-4041-82C4-AAF86D037B6A}" type="pres">
      <dgm:prSet presAssocID="{0F26E111-A905-4770-854D-CBE98337542A}" presName="hierChild5" presStyleCnt="0"/>
      <dgm:spPr/>
      <dgm:t>
        <a:bodyPr/>
        <a:lstStyle/>
        <a:p>
          <a:endParaRPr lang="en-US"/>
        </a:p>
      </dgm:t>
    </dgm:pt>
    <dgm:pt modelId="{F9A16C6E-B74C-46E1-97E7-D0AA031F7BC7}" type="pres">
      <dgm:prSet presAssocID="{51457517-36F7-4E8C-9B25-D5465A1D801B}" presName="hierChild5" presStyleCnt="0"/>
      <dgm:spPr/>
      <dgm:t>
        <a:bodyPr/>
        <a:lstStyle/>
        <a:p>
          <a:endParaRPr lang="en-US"/>
        </a:p>
      </dgm:t>
    </dgm:pt>
    <dgm:pt modelId="{1581682A-E37E-4570-B2B7-B2A3E6E30531}" type="pres">
      <dgm:prSet presAssocID="{0C0273CE-F387-4AD4-A6D7-5AB1CB440E8F}" presName="Name64" presStyleLbl="parChTrans1D2" presStyleIdx="2" presStyleCnt="3"/>
      <dgm:spPr/>
      <dgm:t>
        <a:bodyPr/>
        <a:lstStyle/>
        <a:p>
          <a:endParaRPr lang="en-US"/>
        </a:p>
      </dgm:t>
    </dgm:pt>
    <dgm:pt modelId="{93BE12E3-6D87-48EE-B499-9EA607FD19B6}" type="pres">
      <dgm:prSet presAssocID="{2C9F3069-E3B2-4DD2-ABFB-87F300B1B478}" presName="hierRoot2" presStyleCnt="0">
        <dgm:presLayoutVars>
          <dgm:hierBranch val="init"/>
        </dgm:presLayoutVars>
      </dgm:prSet>
      <dgm:spPr/>
      <dgm:t>
        <a:bodyPr/>
        <a:lstStyle/>
        <a:p>
          <a:endParaRPr lang="en-US"/>
        </a:p>
      </dgm:t>
    </dgm:pt>
    <dgm:pt modelId="{119B624E-4034-4207-BAAB-BC319ED06A4D}" type="pres">
      <dgm:prSet presAssocID="{2C9F3069-E3B2-4DD2-ABFB-87F300B1B478}" presName="rootComposite" presStyleCnt="0"/>
      <dgm:spPr/>
      <dgm:t>
        <a:bodyPr/>
        <a:lstStyle/>
        <a:p>
          <a:endParaRPr lang="en-US"/>
        </a:p>
      </dgm:t>
    </dgm:pt>
    <dgm:pt modelId="{AB6B42BC-A5D0-4D18-8021-A87C11CF196B}" type="pres">
      <dgm:prSet presAssocID="{2C9F3069-E3B2-4DD2-ABFB-87F300B1B478}" presName="rootText" presStyleLbl="node2" presStyleIdx="2" presStyleCnt="3" custLinFactNeighborX="21695">
        <dgm:presLayoutVars>
          <dgm:chPref val="3"/>
        </dgm:presLayoutVars>
      </dgm:prSet>
      <dgm:spPr/>
      <dgm:t>
        <a:bodyPr/>
        <a:lstStyle/>
        <a:p>
          <a:endParaRPr lang="en-US"/>
        </a:p>
      </dgm:t>
    </dgm:pt>
    <dgm:pt modelId="{5D80830A-6E9E-4905-880D-A2F2776AF309}" type="pres">
      <dgm:prSet presAssocID="{2C9F3069-E3B2-4DD2-ABFB-87F300B1B478}" presName="rootConnector" presStyleLbl="node2" presStyleIdx="2" presStyleCnt="3"/>
      <dgm:spPr/>
      <dgm:t>
        <a:bodyPr/>
        <a:lstStyle/>
        <a:p>
          <a:endParaRPr lang="en-US"/>
        </a:p>
      </dgm:t>
    </dgm:pt>
    <dgm:pt modelId="{9E047A09-5E7E-4061-A11C-FBEF1C478D36}" type="pres">
      <dgm:prSet presAssocID="{2C9F3069-E3B2-4DD2-ABFB-87F300B1B478}" presName="hierChild4" presStyleCnt="0"/>
      <dgm:spPr/>
      <dgm:t>
        <a:bodyPr/>
        <a:lstStyle/>
        <a:p>
          <a:endParaRPr lang="en-US"/>
        </a:p>
      </dgm:t>
    </dgm:pt>
    <dgm:pt modelId="{918EF96E-D179-45FB-B74B-311B2B09432F}" type="pres">
      <dgm:prSet presAssocID="{2C9F3069-E3B2-4DD2-ABFB-87F300B1B478}" presName="hierChild5" presStyleCnt="0"/>
      <dgm:spPr/>
      <dgm:t>
        <a:bodyPr/>
        <a:lstStyle/>
        <a:p>
          <a:endParaRPr lang="en-US"/>
        </a:p>
      </dgm:t>
    </dgm:pt>
    <dgm:pt modelId="{99F3B86B-0ECF-4690-932A-A02A9A291895}" type="pres">
      <dgm:prSet presAssocID="{A21D1208-488E-4FCE-8EE1-F24D9976C57A}" presName="hierChild3" presStyleCnt="0"/>
      <dgm:spPr/>
      <dgm:t>
        <a:bodyPr/>
        <a:lstStyle/>
        <a:p>
          <a:endParaRPr lang="en-US"/>
        </a:p>
      </dgm:t>
    </dgm:pt>
  </dgm:ptLst>
  <dgm:cxnLst>
    <dgm:cxn modelId="{54E39D98-B46E-4905-823D-C55BD3F97BB4}" type="presOf" srcId="{CB2BC23D-542B-4EAE-84C7-5675926DCE2D}" destId="{A728BED5-A86D-40EC-B4BD-1DB0D7235827}" srcOrd="0" destOrd="0" presId="urn:microsoft.com/office/officeart/2009/3/layout/HorizontalOrganizationChart"/>
    <dgm:cxn modelId="{527D8160-346B-44D0-BCCC-A61A85260A04}" type="presOf" srcId="{22E05146-9912-423A-86D1-7DD42B96FBE1}" destId="{F2142194-1565-4C4A-BACC-428D1D0CB1D2}" srcOrd="0" destOrd="0" presId="urn:microsoft.com/office/officeart/2009/3/layout/HorizontalOrganizationChart"/>
    <dgm:cxn modelId="{A04B24E5-781A-4D30-8889-A977F50EB70C}" type="presOf" srcId="{3591D7D0-D693-427B-812A-CB584AA01A22}" destId="{2F43A5A9-0557-4217-9994-7344618FDE44}" srcOrd="0" destOrd="0" presId="urn:microsoft.com/office/officeart/2009/3/layout/HorizontalOrganizationChart"/>
    <dgm:cxn modelId="{20E4C556-06BE-4CC8-9CD7-A9421771B2A1}" type="presOf" srcId="{A8D30697-0B51-40DE-8054-ABE4A6A0EDA5}" destId="{FB38B5C4-B29E-4470-A5AB-AAA509B06EF5}" srcOrd="0" destOrd="0" presId="urn:microsoft.com/office/officeart/2009/3/layout/HorizontalOrganizationChart"/>
    <dgm:cxn modelId="{531F0152-A235-45BE-B3B1-4865DC287DBF}" type="presOf" srcId="{4010A911-7B0B-41FB-83E5-C3A072F71E7A}" destId="{B9413B05-BF9C-4844-8966-0B4E4C5976C0}" srcOrd="1" destOrd="0" presId="urn:microsoft.com/office/officeart/2009/3/layout/HorizontalOrganizationChart"/>
    <dgm:cxn modelId="{74205816-730F-4234-8E0F-A6ADCDE68836}" type="presOf" srcId="{F17041AA-0CBC-4A3A-86ED-E815E2F82532}" destId="{02F07AEE-722D-467B-9E68-0ADA3E30F10D}" srcOrd="0" destOrd="0" presId="urn:microsoft.com/office/officeart/2009/3/layout/HorizontalOrganizationChart"/>
    <dgm:cxn modelId="{B23105DD-7884-4C08-8209-940E493C1A79}" srcId="{51457517-36F7-4E8C-9B25-D5465A1D801B}" destId="{0F26E111-A905-4770-854D-CBE98337542A}" srcOrd="1" destOrd="0" parTransId="{22E05146-9912-423A-86D1-7DD42B96FBE1}" sibTransId="{B50EB946-2EFD-4782-91C6-12BC5287A3B4}"/>
    <dgm:cxn modelId="{6A15549D-D640-44E1-8FCB-13B0E05454AA}" srcId="{7C5C450B-5EFE-4966-BCB7-C0768BB88EF1}" destId="{4010A911-7B0B-41FB-83E5-C3A072F71E7A}" srcOrd="2" destOrd="0" parTransId="{5935884A-3A9D-4D44-85EE-927989A73F1B}" sibTransId="{A5F67487-D6E7-4373-A222-D4CAB0026873}"/>
    <dgm:cxn modelId="{E4C98330-8F58-4CF7-9DA9-1B00DC6711F0}" type="presOf" srcId="{412EA041-5375-4A9E-8A4D-3858A2F3405B}" destId="{42AA9722-52AE-4BD7-8DF2-F7A23FF42743}" srcOrd="1" destOrd="0" presId="urn:microsoft.com/office/officeart/2009/3/layout/HorizontalOrganizationChart"/>
    <dgm:cxn modelId="{0CAD3F3A-DD98-4B53-B68B-F81E6DDE7C1F}" srcId="{7C5C450B-5EFE-4966-BCB7-C0768BB88EF1}" destId="{3591D7D0-D693-427B-812A-CB584AA01A22}" srcOrd="0" destOrd="0" parTransId="{F17041AA-0CBC-4A3A-86ED-E815E2F82532}" sibTransId="{179E9914-2F47-4658-86EE-CA7E32E8F4FC}"/>
    <dgm:cxn modelId="{F6D7BFD3-9ACF-49DD-8805-184A1563BDF1}" type="presOf" srcId="{94915858-AEB4-4EC4-ABFA-52FE4146AC85}" destId="{5C1A64B7-648B-412E-9BF5-5C85B4CD8FB1}" srcOrd="1" destOrd="0" presId="urn:microsoft.com/office/officeart/2009/3/layout/HorizontalOrganizationChart"/>
    <dgm:cxn modelId="{84AA07E4-CAF4-42EF-B3A0-D28A3C20CA65}" type="presOf" srcId="{A21D1208-488E-4FCE-8EE1-F24D9976C57A}" destId="{39B4A225-5E02-49DA-B8FA-EE553936856E}" srcOrd="0" destOrd="0" presId="urn:microsoft.com/office/officeart/2009/3/layout/HorizontalOrganizationChart"/>
    <dgm:cxn modelId="{32A82DB4-9A5D-4E4F-A888-D8A9465CAB2D}" type="presOf" srcId="{7C5C450B-5EFE-4966-BCB7-C0768BB88EF1}" destId="{485A769F-AACE-4A1A-88D1-FB230DE15FF7}" srcOrd="0" destOrd="0" presId="urn:microsoft.com/office/officeart/2009/3/layout/HorizontalOrganizationChart"/>
    <dgm:cxn modelId="{B2EADA98-EC0C-40B2-88EB-FE3C313F79E7}" type="presOf" srcId="{0076235F-B3EE-40AE-A50E-5A5701FADFF1}" destId="{B8C9BFEA-67D0-4352-B5D3-7F4449C506B1}" srcOrd="0" destOrd="0" presId="urn:microsoft.com/office/officeart/2009/3/layout/HorizontalOrganizationChart"/>
    <dgm:cxn modelId="{8270C9B9-BBC9-4876-B2D6-305AC6F68987}" srcId="{7C5C450B-5EFE-4966-BCB7-C0768BB88EF1}" destId="{38A4BA10-D33A-4BB2-8F79-1CFB35467C2E}" srcOrd="6" destOrd="0" parTransId="{815886E5-61F0-44BD-B92A-070FC5FD0464}" sibTransId="{3AF28842-48B3-422A-944D-0107C4BCFDCF}"/>
    <dgm:cxn modelId="{FAA16107-580F-4897-9B13-A83CE9A2D68F}" srcId="{7C5C450B-5EFE-4966-BCB7-C0768BB88EF1}" destId="{94915858-AEB4-4EC4-ABFA-52FE4146AC85}" srcOrd="3" destOrd="0" parTransId="{F3DC2323-4032-4C1F-AD9A-97BF93CFE8B8}" sibTransId="{F5692A7F-F304-4D2D-8AD0-E452EDA6A049}"/>
    <dgm:cxn modelId="{4719B11C-EEB1-4E65-BA57-96E74A7A9043}" type="presOf" srcId="{A21D1208-488E-4FCE-8EE1-F24D9976C57A}" destId="{AE1DAC3A-7316-44ED-8340-CD188F272637}" srcOrd="1" destOrd="0" presId="urn:microsoft.com/office/officeart/2009/3/layout/HorizontalOrganizationChart"/>
    <dgm:cxn modelId="{6F540123-0F37-4C51-A3B1-53B24D07F20A}" srcId="{35C811FC-D3FC-4AB6-9463-FFB7FECAA06B}" destId="{A21D1208-488E-4FCE-8EE1-F24D9976C57A}" srcOrd="0" destOrd="0" parTransId="{C4FED7A1-D9A9-438A-BB61-9DD67C9F1DF7}" sibTransId="{0135718B-0D13-4E1C-8488-B268F39496CE}"/>
    <dgm:cxn modelId="{3C06573D-C1B1-41DF-A552-497E808448CE}" type="presOf" srcId="{51457517-36F7-4E8C-9B25-D5465A1D801B}" destId="{29F14F65-A4F1-4908-988E-87371642726C}" srcOrd="1" destOrd="0" presId="urn:microsoft.com/office/officeart/2009/3/layout/HorizontalOrganizationChart"/>
    <dgm:cxn modelId="{03C0D725-CF55-47EF-B95B-FD65A1CA198A}" type="presOf" srcId="{A8D30697-0B51-40DE-8054-ABE4A6A0EDA5}" destId="{FD7471D1-EB9B-49D1-8CC8-AA7271572DC8}" srcOrd="1" destOrd="0" presId="urn:microsoft.com/office/officeart/2009/3/layout/HorizontalOrganizationChart"/>
    <dgm:cxn modelId="{58002CE5-0E4D-4B49-919E-616F38012506}" type="presOf" srcId="{815886E5-61F0-44BD-B92A-070FC5FD0464}" destId="{1C294207-23AC-4126-8DFC-FA335E251439}" srcOrd="0" destOrd="0" presId="urn:microsoft.com/office/officeart/2009/3/layout/HorizontalOrganizationChart"/>
    <dgm:cxn modelId="{66EE326F-20FB-407E-871A-5EBBF013D9A0}" type="presOf" srcId="{E4952B13-887A-41E5-BFDA-CCF5DD5882C2}" destId="{995E778B-2E8A-4ED1-877D-F9E66C3F9B68}" srcOrd="0" destOrd="0" presId="urn:microsoft.com/office/officeart/2009/3/layout/HorizontalOrganizationChart"/>
    <dgm:cxn modelId="{E4A0F6BC-C754-4BD7-8ECC-4293088D4002}" srcId="{7C5C450B-5EFE-4966-BCB7-C0768BB88EF1}" destId="{DD431298-2EC3-434D-A6C7-50ABA1D48A3C}" srcOrd="1" destOrd="0" parTransId="{7CDCFF7E-8DE8-42E9-A91E-B065DFC7B583}" sibTransId="{A062A2CE-8911-4A90-B177-A39669D6948B}"/>
    <dgm:cxn modelId="{52E29C00-61CB-4022-8AF2-2DD430C11E85}" type="presOf" srcId="{51457517-36F7-4E8C-9B25-D5465A1D801B}" destId="{43C28746-B745-42B4-843B-C459E55C06A8}" srcOrd="0" destOrd="0" presId="urn:microsoft.com/office/officeart/2009/3/layout/HorizontalOrganizationChart"/>
    <dgm:cxn modelId="{237C1D05-4F76-4CDC-9D06-4F5840970B2D}" type="presOf" srcId="{38A4BA10-D33A-4BB2-8F79-1CFB35467C2E}" destId="{1EDD3375-910B-4611-89D2-2C38D91E2C9E}" srcOrd="0" destOrd="0" presId="urn:microsoft.com/office/officeart/2009/3/layout/HorizontalOrganizationChart"/>
    <dgm:cxn modelId="{7B71F84E-FBE2-4296-AD83-A8ECE901A391}" srcId="{A21D1208-488E-4FCE-8EE1-F24D9976C57A}" destId="{51457517-36F7-4E8C-9B25-D5465A1D801B}" srcOrd="1" destOrd="0" parTransId="{0076235F-B3EE-40AE-A50E-5A5701FADFF1}" sibTransId="{4386DCEA-4D1A-43FF-80C3-65D1AEC039B0}"/>
    <dgm:cxn modelId="{A1D13A4F-E076-4561-BB35-B3041C0CF008}" type="presOf" srcId="{DD431298-2EC3-434D-A6C7-50ABA1D48A3C}" destId="{79F962E8-67C0-40D8-9EF8-34B59CCC3283}" srcOrd="0" destOrd="0" presId="urn:microsoft.com/office/officeart/2009/3/layout/HorizontalOrganizationChart"/>
    <dgm:cxn modelId="{37900858-99ED-438C-8CFD-1F109BE5211E}" type="presOf" srcId="{94915858-AEB4-4EC4-ABFA-52FE4146AC85}" destId="{A102E523-B4C1-48C9-B0A7-81105DB38C83}" srcOrd="0" destOrd="0" presId="urn:microsoft.com/office/officeart/2009/3/layout/HorizontalOrganizationChart"/>
    <dgm:cxn modelId="{CD3ED841-735B-4600-B760-60BF3C2FD34A}" srcId="{A21D1208-488E-4FCE-8EE1-F24D9976C57A}" destId="{2C9F3069-E3B2-4DD2-ABFB-87F300B1B478}" srcOrd="2" destOrd="0" parTransId="{0C0273CE-F387-4AD4-A6D7-5AB1CB440E8F}" sibTransId="{52DC4D01-160C-4205-89D8-3B4C06E6E1B2}"/>
    <dgm:cxn modelId="{DC786B5D-8C6A-4B76-B1B1-61A0CAD5D3E3}" type="presOf" srcId="{0F26E111-A905-4770-854D-CBE98337542A}" destId="{68A9CA04-4C43-4FCE-A2E3-FA140ED910F4}" srcOrd="0" destOrd="0" presId="urn:microsoft.com/office/officeart/2009/3/layout/HorizontalOrganizationChart"/>
    <dgm:cxn modelId="{BB123709-73B6-4BC1-AAF5-109FD506572A}" srcId="{7C5C450B-5EFE-4966-BCB7-C0768BB88EF1}" destId="{E4952B13-887A-41E5-BFDA-CCF5DD5882C2}" srcOrd="4" destOrd="0" parTransId="{64CCDFD6-D423-4273-BC64-983A5E549DAB}" sibTransId="{5E895EE2-5AF9-4998-B787-42338BA13834}"/>
    <dgm:cxn modelId="{01226BCF-8BFB-4448-AFA3-4A5602C900A0}" type="presOf" srcId="{0F26E111-A905-4770-854D-CBE98337542A}" destId="{0C098109-E777-4B0A-9F46-C27F5B5C37EB}" srcOrd="1" destOrd="0" presId="urn:microsoft.com/office/officeart/2009/3/layout/HorizontalOrganizationChart"/>
    <dgm:cxn modelId="{B86E8BF7-B2EC-4576-9803-BE4C9014C3EC}" type="presOf" srcId="{0C0273CE-F387-4AD4-A6D7-5AB1CB440E8F}" destId="{1581682A-E37E-4570-B2B7-B2A3E6E30531}" srcOrd="0" destOrd="0" presId="urn:microsoft.com/office/officeart/2009/3/layout/HorizontalOrganizationChart"/>
    <dgm:cxn modelId="{F2DF1EC1-1E58-4D6F-B949-046F1D28FC43}" type="presOf" srcId="{5935884A-3A9D-4D44-85EE-927989A73F1B}" destId="{536ACDDF-3E50-47D8-A724-1A46C7CBFBAD}" srcOrd="0" destOrd="0" presId="urn:microsoft.com/office/officeart/2009/3/layout/HorizontalOrganizationChart"/>
    <dgm:cxn modelId="{1DED64FC-40D1-4BA0-A954-B6A8E316AE26}" type="presOf" srcId="{35C811FC-D3FC-4AB6-9463-FFB7FECAA06B}" destId="{9CB37D9D-6559-42B4-86F0-B6E87A7080E8}" srcOrd="0" destOrd="0" presId="urn:microsoft.com/office/officeart/2009/3/layout/HorizontalOrganizationChart"/>
    <dgm:cxn modelId="{0B348B9C-0039-4099-9815-A8FED246D76E}" srcId="{A21D1208-488E-4FCE-8EE1-F24D9976C57A}" destId="{7C5C450B-5EFE-4966-BCB7-C0768BB88EF1}" srcOrd="0" destOrd="0" parTransId="{CB2BC23D-542B-4EAE-84C7-5675926DCE2D}" sibTransId="{4FFAEC71-41F7-4430-AC19-70A2D11AD518}"/>
    <dgm:cxn modelId="{A2AE1B2E-7C2F-4564-8B2D-5D554561C68E}" type="presOf" srcId="{4010A911-7B0B-41FB-83E5-C3A072F71E7A}" destId="{2B539809-2279-45A6-9677-4E4AF7C64EE1}" srcOrd="0" destOrd="0" presId="urn:microsoft.com/office/officeart/2009/3/layout/HorizontalOrganizationChart"/>
    <dgm:cxn modelId="{715C41A8-4B57-4896-B38C-F0C474B88B6E}" type="presOf" srcId="{F3DC2323-4032-4C1F-AD9A-97BF93CFE8B8}" destId="{20713F58-3BDD-42F9-81EC-A0073FC8EEA1}" srcOrd="0" destOrd="0" presId="urn:microsoft.com/office/officeart/2009/3/layout/HorizontalOrganizationChart"/>
    <dgm:cxn modelId="{7F87DE90-C45A-455C-A871-DA4F14029F2F}" type="presOf" srcId="{38A4BA10-D33A-4BB2-8F79-1CFB35467C2E}" destId="{3BF23EE1-D747-4714-A757-B78A5607DA27}" srcOrd="1" destOrd="0" presId="urn:microsoft.com/office/officeart/2009/3/layout/HorizontalOrganizationChart"/>
    <dgm:cxn modelId="{D988CE8A-CFF4-4001-A244-A70594D7805F}" type="presOf" srcId="{DD431298-2EC3-434D-A6C7-50ABA1D48A3C}" destId="{F469B298-0738-496F-9420-02E94A7CE19E}" srcOrd="1" destOrd="0" presId="urn:microsoft.com/office/officeart/2009/3/layout/HorizontalOrganizationChart"/>
    <dgm:cxn modelId="{F3899A88-1D54-4731-833C-1E8A38A5E03A}" type="presOf" srcId="{2C9F3069-E3B2-4DD2-ABFB-87F300B1B478}" destId="{5D80830A-6E9E-4905-880D-A2F2776AF309}" srcOrd="1" destOrd="0" presId="urn:microsoft.com/office/officeart/2009/3/layout/HorizontalOrganizationChart"/>
    <dgm:cxn modelId="{13E56896-1C64-4870-9C44-9EF9035CBE2F}" type="presOf" srcId="{7CDCFF7E-8DE8-42E9-A91E-B065DFC7B583}" destId="{1EEEB677-59FE-4694-911C-79C4C098D038}" srcOrd="0" destOrd="0" presId="urn:microsoft.com/office/officeart/2009/3/layout/HorizontalOrganizationChart"/>
    <dgm:cxn modelId="{E2591860-985D-4DB9-BC80-DA8A0F5E1812}" type="presOf" srcId="{3591D7D0-D693-427B-812A-CB584AA01A22}" destId="{B6B967E4-F05B-45A4-96C8-E22196CD476F}" srcOrd="1" destOrd="0" presId="urn:microsoft.com/office/officeart/2009/3/layout/HorizontalOrganizationChart"/>
    <dgm:cxn modelId="{141DEC4F-0459-4585-9178-1EF87FD49495}" srcId="{51457517-36F7-4E8C-9B25-D5465A1D801B}" destId="{A8D30697-0B51-40DE-8054-ABE4A6A0EDA5}" srcOrd="0" destOrd="0" parTransId="{6008AC0F-EE4D-4DC0-AAC3-CAC927E1D786}" sibTransId="{C7AA5472-2CDA-418F-B7DE-3D259F632FE1}"/>
    <dgm:cxn modelId="{9E4A88EC-924B-488D-9FD9-8C52A70B3E12}" type="presOf" srcId="{64CCDFD6-D423-4273-BC64-983A5E549DAB}" destId="{1FE23A4F-F58E-46CF-939F-B152AEC91B0E}" srcOrd="0" destOrd="0" presId="urn:microsoft.com/office/officeart/2009/3/layout/HorizontalOrganizationChart"/>
    <dgm:cxn modelId="{256D9B1C-CA85-4F55-B145-5CF231C6A0E5}" type="presOf" srcId="{E4952B13-887A-41E5-BFDA-CCF5DD5882C2}" destId="{E1D7FCCA-4089-425B-954B-24080A0E4998}" srcOrd="1" destOrd="0" presId="urn:microsoft.com/office/officeart/2009/3/layout/HorizontalOrganizationChart"/>
    <dgm:cxn modelId="{0264B32E-91D0-4246-A4E8-079863CA69B6}" srcId="{7C5C450B-5EFE-4966-BCB7-C0768BB88EF1}" destId="{412EA041-5375-4A9E-8A4D-3858A2F3405B}" srcOrd="5" destOrd="0" parTransId="{05A2A633-91F4-4EAE-9B75-929E47A66243}" sibTransId="{F932299F-4A67-4AFE-BEF3-B23EC79466CF}"/>
    <dgm:cxn modelId="{72D219B5-D721-445B-AEC4-8ED492E4F3A4}" type="presOf" srcId="{7C5C450B-5EFE-4966-BCB7-C0768BB88EF1}" destId="{C1DF167E-C139-4DAA-BA62-A2DC23A69511}" srcOrd="1" destOrd="0" presId="urn:microsoft.com/office/officeart/2009/3/layout/HorizontalOrganizationChart"/>
    <dgm:cxn modelId="{C9FA77CB-B573-4C91-A60D-AE11A2A78C2F}" type="presOf" srcId="{6008AC0F-EE4D-4DC0-AAC3-CAC927E1D786}" destId="{6989A0E2-0419-44C5-9066-E0CA3A5CF90B}" srcOrd="0" destOrd="0" presId="urn:microsoft.com/office/officeart/2009/3/layout/HorizontalOrganizationChart"/>
    <dgm:cxn modelId="{AC561DDA-0E2B-420C-AE8E-4CB79811DDBA}" type="presOf" srcId="{2C9F3069-E3B2-4DD2-ABFB-87F300B1B478}" destId="{AB6B42BC-A5D0-4D18-8021-A87C11CF196B}" srcOrd="0" destOrd="0" presId="urn:microsoft.com/office/officeart/2009/3/layout/HorizontalOrganizationChart"/>
    <dgm:cxn modelId="{6EABEF51-9731-4F69-818D-912E035D1484}" type="presOf" srcId="{05A2A633-91F4-4EAE-9B75-929E47A66243}" destId="{90074A37-E849-42DB-93CA-0ADF7199492F}" srcOrd="0" destOrd="0" presId="urn:microsoft.com/office/officeart/2009/3/layout/HorizontalOrganizationChart"/>
    <dgm:cxn modelId="{534CC133-CBE3-46D4-9787-05D9CD1891B3}" type="presOf" srcId="{412EA041-5375-4A9E-8A4D-3858A2F3405B}" destId="{87850BF2-B1F3-4ED6-A03C-5AA16A820069}" srcOrd="0" destOrd="0" presId="urn:microsoft.com/office/officeart/2009/3/layout/HorizontalOrganizationChart"/>
    <dgm:cxn modelId="{08DC2D33-F94D-43CA-941E-3CBC3C73AF1B}" type="presParOf" srcId="{9CB37D9D-6559-42B4-86F0-B6E87A7080E8}" destId="{1CF20AE1-E272-41F7-B43E-1B49C4B26DAE}" srcOrd="0" destOrd="0" presId="urn:microsoft.com/office/officeart/2009/3/layout/HorizontalOrganizationChart"/>
    <dgm:cxn modelId="{35E08FBF-15E4-4925-934F-9DB28975B550}" type="presParOf" srcId="{1CF20AE1-E272-41F7-B43E-1B49C4B26DAE}" destId="{E759EF29-C2E5-4BAE-90B1-000258D151AC}" srcOrd="0" destOrd="0" presId="urn:microsoft.com/office/officeart/2009/3/layout/HorizontalOrganizationChart"/>
    <dgm:cxn modelId="{A04220D9-CD83-4B51-BA7E-E8D2B6620E4F}" type="presParOf" srcId="{E759EF29-C2E5-4BAE-90B1-000258D151AC}" destId="{39B4A225-5E02-49DA-B8FA-EE553936856E}" srcOrd="0" destOrd="0" presId="urn:microsoft.com/office/officeart/2009/3/layout/HorizontalOrganizationChart"/>
    <dgm:cxn modelId="{29680CC5-98E0-40B1-B213-A50014E95636}" type="presParOf" srcId="{E759EF29-C2E5-4BAE-90B1-000258D151AC}" destId="{AE1DAC3A-7316-44ED-8340-CD188F272637}" srcOrd="1" destOrd="0" presId="urn:microsoft.com/office/officeart/2009/3/layout/HorizontalOrganizationChart"/>
    <dgm:cxn modelId="{E9F3B49D-D46B-4371-B297-B85A22ABC173}" type="presParOf" srcId="{1CF20AE1-E272-41F7-B43E-1B49C4B26DAE}" destId="{4CEAF3F6-E173-4DB8-B677-C138423C2B08}" srcOrd="1" destOrd="0" presId="urn:microsoft.com/office/officeart/2009/3/layout/HorizontalOrganizationChart"/>
    <dgm:cxn modelId="{BE011AD1-7DEE-4591-97CC-7DAAA86E415B}" type="presParOf" srcId="{4CEAF3F6-E173-4DB8-B677-C138423C2B08}" destId="{A728BED5-A86D-40EC-B4BD-1DB0D7235827}" srcOrd="0" destOrd="0" presId="urn:microsoft.com/office/officeart/2009/3/layout/HorizontalOrganizationChart"/>
    <dgm:cxn modelId="{D41F2D20-4BD8-4901-AA3A-7FBE1C6CCB0D}" type="presParOf" srcId="{4CEAF3F6-E173-4DB8-B677-C138423C2B08}" destId="{C8024B74-BBE8-4DDA-8677-047D1B2CE637}" srcOrd="1" destOrd="0" presId="urn:microsoft.com/office/officeart/2009/3/layout/HorizontalOrganizationChart"/>
    <dgm:cxn modelId="{F8DA2B61-C3D0-43D3-8701-40C0182DE28C}" type="presParOf" srcId="{C8024B74-BBE8-4DDA-8677-047D1B2CE637}" destId="{E189CC93-FE9C-475C-BDF6-5AE047655721}" srcOrd="0" destOrd="0" presId="urn:microsoft.com/office/officeart/2009/3/layout/HorizontalOrganizationChart"/>
    <dgm:cxn modelId="{1F0373B7-1733-421F-AE5D-83F1D5B5580C}" type="presParOf" srcId="{E189CC93-FE9C-475C-BDF6-5AE047655721}" destId="{485A769F-AACE-4A1A-88D1-FB230DE15FF7}" srcOrd="0" destOrd="0" presId="urn:microsoft.com/office/officeart/2009/3/layout/HorizontalOrganizationChart"/>
    <dgm:cxn modelId="{DF21BE0B-630A-4895-B977-D24FB31CEF6E}" type="presParOf" srcId="{E189CC93-FE9C-475C-BDF6-5AE047655721}" destId="{C1DF167E-C139-4DAA-BA62-A2DC23A69511}" srcOrd="1" destOrd="0" presId="urn:microsoft.com/office/officeart/2009/3/layout/HorizontalOrganizationChart"/>
    <dgm:cxn modelId="{DB90DDB0-0951-419B-99A0-06640B51E9FC}" type="presParOf" srcId="{C8024B74-BBE8-4DDA-8677-047D1B2CE637}" destId="{D89F2F0A-931E-4D07-AC3C-B5A18DC4000E}" srcOrd="1" destOrd="0" presId="urn:microsoft.com/office/officeart/2009/3/layout/HorizontalOrganizationChart"/>
    <dgm:cxn modelId="{C6DC8AD7-8F44-4E89-A495-2AEA098141B1}" type="presParOf" srcId="{D89F2F0A-931E-4D07-AC3C-B5A18DC4000E}" destId="{02F07AEE-722D-467B-9E68-0ADA3E30F10D}" srcOrd="0" destOrd="0" presId="urn:microsoft.com/office/officeart/2009/3/layout/HorizontalOrganizationChart"/>
    <dgm:cxn modelId="{A06D0D32-F512-4508-9E37-97057065F232}" type="presParOf" srcId="{D89F2F0A-931E-4D07-AC3C-B5A18DC4000E}" destId="{9C10B954-361B-4663-86AB-CB1096EF9901}" srcOrd="1" destOrd="0" presId="urn:microsoft.com/office/officeart/2009/3/layout/HorizontalOrganizationChart"/>
    <dgm:cxn modelId="{16161F9F-B239-4055-A4C4-61CF90AA24EC}" type="presParOf" srcId="{9C10B954-361B-4663-86AB-CB1096EF9901}" destId="{B89405F0-FC0B-47A6-AB34-9E678AA631C2}" srcOrd="0" destOrd="0" presId="urn:microsoft.com/office/officeart/2009/3/layout/HorizontalOrganizationChart"/>
    <dgm:cxn modelId="{C1657015-9D8E-4DFB-90AD-FC291EFB1BBB}" type="presParOf" srcId="{B89405F0-FC0B-47A6-AB34-9E678AA631C2}" destId="{2F43A5A9-0557-4217-9994-7344618FDE44}" srcOrd="0" destOrd="0" presId="urn:microsoft.com/office/officeart/2009/3/layout/HorizontalOrganizationChart"/>
    <dgm:cxn modelId="{870A2575-B823-401B-B3B3-A8219792ACEB}" type="presParOf" srcId="{B89405F0-FC0B-47A6-AB34-9E678AA631C2}" destId="{B6B967E4-F05B-45A4-96C8-E22196CD476F}" srcOrd="1" destOrd="0" presId="urn:microsoft.com/office/officeart/2009/3/layout/HorizontalOrganizationChart"/>
    <dgm:cxn modelId="{06133168-363B-4E75-9829-E3AFB3474A5D}" type="presParOf" srcId="{9C10B954-361B-4663-86AB-CB1096EF9901}" destId="{0D9A0D24-7359-4479-BB24-512659756EF5}" srcOrd="1" destOrd="0" presId="urn:microsoft.com/office/officeart/2009/3/layout/HorizontalOrganizationChart"/>
    <dgm:cxn modelId="{BDE3364D-1EEB-49F7-A2B2-2F922FA46214}" type="presParOf" srcId="{9C10B954-361B-4663-86AB-CB1096EF9901}" destId="{8503575A-CC11-4629-AA9B-EEA2DEC1746C}" srcOrd="2" destOrd="0" presId="urn:microsoft.com/office/officeart/2009/3/layout/HorizontalOrganizationChart"/>
    <dgm:cxn modelId="{31930C2B-695E-42FA-8822-0939D37FCD75}" type="presParOf" srcId="{D89F2F0A-931E-4D07-AC3C-B5A18DC4000E}" destId="{1EEEB677-59FE-4694-911C-79C4C098D038}" srcOrd="2" destOrd="0" presId="urn:microsoft.com/office/officeart/2009/3/layout/HorizontalOrganizationChart"/>
    <dgm:cxn modelId="{A2821BB4-4CAC-4B45-A307-57B53809E464}" type="presParOf" srcId="{D89F2F0A-931E-4D07-AC3C-B5A18DC4000E}" destId="{BD536B12-9BD8-44BD-B61E-22E7C3BD259D}" srcOrd="3" destOrd="0" presId="urn:microsoft.com/office/officeart/2009/3/layout/HorizontalOrganizationChart"/>
    <dgm:cxn modelId="{256AB576-420B-4A4A-91F1-CF51EBF7FF23}" type="presParOf" srcId="{BD536B12-9BD8-44BD-B61E-22E7C3BD259D}" destId="{B1F0BDE5-90F1-4B26-854B-876F3146B203}" srcOrd="0" destOrd="0" presId="urn:microsoft.com/office/officeart/2009/3/layout/HorizontalOrganizationChart"/>
    <dgm:cxn modelId="{DBC5A82D-8538-42D8-A2C8-C3CEF3449BD2}" type="presParOf" srcId="{B1F0BDE5-90F1-4B26-854B-876F3146B203}" destId="{79F962E8-67C0-40D8-9EF8-34B59CCC3283}" srcOrd="0" destOrd="0" presId="urn:microsoft.com/office/officeart/2009/3/layout/HorizontalOrganizationChart"/>
    <dgm:cxn modelId="{B7C48DF5-0247-4C61-BCFF-6A5D34E59690}" type="presParOf" srcId="{B1F0BDE5-90F1-4B26-854B-876F3146B203}" destId="{F469B298-0738-496F-9420-02E94A7CE19E}" srcOrd="1" destOrd="0" presId="urn:microsoft.com/office/officeart/2009/3/layout/HorizontalOrganizationChart"/>
    <dgm:cxn modelId="{6F9C5C9B-1FB9-4D60-96E0-42B86C414040}" type="presParOf" srcId="{BD536B12-9BD8-44BD-B61E-22E7C3BD259D}" destId="{EDD9BAE8-1BA3-4E87-8498-75F033794A9E}" srcOrd="1" destOrd="0" presId="urn:microsoft.com/office/officeart/2009/3/layout/HorizontalOrganizationChart"/>
    <dgm:cxn modelId="{A89E1C7A-4D70-4F31-B4AA-574138BF0B30}" type="presParOf" srcId="{BD536B12-9BD8-44BD-B61E-22E7C3BD259D}" destId="{F49E38BE-4DC0-47FA-8123-DFED1F43C32D}" srcOrd="2" destOrd="0" presId="urn:microsoft.com/office/officeart/2009/3/layout/HorizontalOrganizationChart"/>
    <dgm:cxn modelId="{3160179F-0905-4CF9-8DC0-EA2644E1D234}" type="presParOf" srcId="{D89F2F0A-931E-4D07-AC3C-B5A18DC4000E}" destId="{536ACDDF-3E50-47D8-A724-1A46C7CBFBAD}" srcOrd="4" destOrd="0" presId="urn:microsoft.com/office/officeart/2009/3/layout/HorizontalOrganizationChart"/>
    <dgm:cxn modelId="{310AE444-5555-4AEB-BB59-86AC46282B1A}" type="presParOf" srcId="{D89F2F0A-931E-4D07-AC3C-B5A18DC4000E}" destId="{D9EA9A11-3E38-41C9-8FA2-66D749A9FD28}" srcOrd="5" destOrd="0" presId="urn:microsoft.com/office/officeart/2009/3/layout/HorizontalOrganizationChart"/>
    <dgm:cxn modelId="{5ACD6485-53E6-4002-94C5-D1220B3BFB6C}" type="presParOf" srcId="{D9EA9A11-3E38-41C9-8FA2-66D749A9FD28}" destId="{2F2E2B7D-5D0E-4E1A-BC42-06C8F11803BC}" srcOrd="0" destOrd="0" presId="urn:microsoft.com/office/officeart/2009/3/layout/HorizontalOrganizationChart"/>
    <dgm:cxn modelId="{5D7C89CE-5A78-490D-AAB5-A27DB7BFDD17}" type="presParOf" srcId="{2F2E2B7D-5D0E-4E1A-BC42-06C8F11803BC}" destId="{2B539809-2279-45A6-9677-4E4AF7C64EE1}" srcOrd="0" destOrd="0" presId="urn:microsoft.com/office/officeart/2009/3/layout/HorizontalOrganizationChart"/>
    <dgm:cxn modelId="{2024A7D2-FE11-4B03-8E72-8799AF8980E2}" type="presParOf" srcId="{2F2E2B7D-5D0E-4E1A-BC42-06C8F11803BC}" destId="{B9413B05-BF9C-4844-8966-0B4E4C5976C0}" srcOrd="1" destOrd="0" presId="urn:microsoft.com/office/officeart/2009/3/layout/HorizontalOrganizationChart"/>
    <dgm:cxn modelId="{D5BD9304-1873-4ACC-A32C-8162470E2D55}" type="presParOf" srcId="{D9EA9A11-3E38-41C9-8FA2-66D749A9FD28}" destId="{C05DE03B-8AD1-4F97-9F2D-9C42193A9D52}" srcOrd="1" destOrd="0" presId="urn:microsoft.com/office/officeart/2009/3/layout/HorizontalOrganizationChart"/>
    <dgm:cxn modelId="{0E6297A1-7B14-4A56-8096-EC964FE3BA23}" type="presParOf" srcId="{D9EA9A11-3E38-41C9-8FA2-66D749A9FD28}" destId="{55D563F8-55F1-4536-BA26-78BB3E0286D4}" srcOrd="2" destOrd="0" presId="urn:microsoft.com/office/officeart/2009/3/layout/HorizontalOrganizationChart"/>
    <dgm:cxn modelId="{F3B7B17E-20A4-4788-B3E6-8580A1AAA45A}" type="presParOf" srcId="{D89F2F0A-931E-4D07-AC3C-B5A18DC4000E}" destId="{20713F58-3BDD-42F9-81EC-A0073FC8EEA1}" srcOrd="6" destOrd="0" presId="urn:microsoft.com/office/officeart/2009/3/layout/HorizontalOrganizationChart"/>
    <dgm:cxn modelId="{9BE03191-F368-417C-A3DC-0ACBFF493BAC}" type="presParOf" srcId="{D89F2F0A-931E-4D07-AC3C-B5A18DC4000E}" destId="{FDD6691E-D46F-4A10-B8BD-BBE7F19956CC}" srcOrd="7" destOrd="0" presId="urn:microsoft.com/office/officeart/2009/3/layout/HorizontalOrganizationChart"/>
    <dgm:cxn modelId="{8CA85C5B-C5BE-4360-9141-2904A48D86C4}" type="presParOf" srcId="{FDD6691E-D46F-4A10-B8BD-BBE7F19956CC}" destId="{4FCA73A8-40A0-42C6-B269-068347B42715}" srcOrd="0" destOrd="0" presId="urn:microsoft.com/office/officeart/2009/3/layout/HorizontalOrganizationChart"/>
    <dgm:cxn modelId="{E434143C-5CA3-41AF-99B5-D3B25770A38F}" type="presParOf" srcId="{4FCA73A8-40A0-42C6-B269-068347B42715}" destId="{A102E523-B4C1-48C9-B0A7-81105DB38C83}" srcOrd="0" destOrd="0" presId="urn:microsoft.com/office/officeart/2009/3/layout/HorizontalOrganizationChart"/>
    <dgm:cxn modelId="{BD092B6A-6F68-4845-A4DD-1FDE35DE54FF}" type="presParOf" srcId="{4FCA73A8-40A0-42C6-B269-068347B42715}" destId="{5C1A64B7-648B-412E-9BF5-5C85B4CD8FB1}" srcOrd="1" destOrd="0" presId="urn:microsoft.com/office/officeart/2009/3/layout/HorizontalOrganizationChart"/>
    <dgm:cxn modelId="{8449047B-F6D8-400C-903F-B5DF3B166532}" type="presParOf" srcId="{FDD6691E-D46F-4A10-B8BD-BBE7F19956CC}" destId="{770BD122-62BF-4B12-9D74-FD82886659C3}" srcOrd="1" destOrd="0" presId="urn:microsoft.com/office/officeart/2009/3/layout/HorizontalOrganizationChart"/>
    <dgm:cxn modelId="{869F9910-45B1-462A-9D20-3FED707755B4}" type="presParOf" srcId="{FDD6691E-D46F-4A10-B8BD-BBE7F19956CC}" destId="{A62AC69B-9A3B-43DD-B848-0B184F018689}" srcOrd="2" destOrd="0" presId="urn:microsoft.com/office/officeart/2009/3/layout/HorizontalOrganizationChart"/>
    <dgm:cxn modelId="{7ABEE51B-ACB6-4106-A775-FDA98D50AFA2}" type="presParOf" srcId="{D89F2F0A-931E-4D07-AC3C-B5A18DC4000E}" destId="{1FE23A4F-F58E-46CF-939F-B152AEC91B0E}" srcOrd="8" destOrd="0" presId="urn:microsoft.com/office/officeart/2009/3/layout/HorizontalOrganizationChart"/>
    <dgm:cxn modelId="{D8374FE4-8E09-4BAE-AA4A-41419F5BFDD8}" type="presParOf" srcId="{D89F2F0A-931E-4D07-AC3C-B5A18DC4000E}" destId="{C12AD92F-2F8C-44A4-8270-A3F1FE2CE1A7}" srcOrd="9" destOrd="0" presId="urn:microsoft.com/office/officeart/2009/3/layout/HorizontalOrganizationChart"/>
    <dgm:cxn modelId="{651FB9EE-06D0-4A62-A9F6-867A9D1CF0F1}" type="presParOf" srcId="{C12AD92F-2F8C-44A4-8270-A3F1FE2CE1A7}" destId="{66EC24DF-45F0-4968-82F5-E2134BEC0D2A}" srcOrd="0" destOrd="0" presId="urn:microsoft.com/office/officeart/2009/3/layout/HorizontalOrganizationChart"/>
    <dgm:cxn modelId="{F2A4757F-719C-443C-91B2-5E9F17077507}" type="presParOf" srcId="{66EC24DF-45F0-4968-82F5-E2134BEC0D2A}" destId="{995E778B-2E8A-4ED1-877D-F9E66C3F9B68}" srcOrd="0" destOrd="0" presId="urn:microsoft.com/office/officeart/2009/3/layout/HorizontalOrganizationChart"/>
    <dgm:cxn modelId="{AC460858-D19E-4CDB-A8B9-785B41881A68}" type="presParOf" srcId="{66EC24DF-45F0-4968-82F5-E2134BEC0D2A}" destId="{E1D7FCCA-4089-425B-954B-24080A0E4998}" srcOrd="1" destOrd="0" presId="urn:microsoft.com/office/officeart/2009/3/layout/HorizontalOrganizationChart"/>
    <dgm:cxn modelId="{7AD91E62-3D37-4DB4-833F-F9485F33C5C7}" type="presParOf" srcId="{C12AD92F-2F8C-44A4-8270-A3F1FE2CE1A7}" destId="{F1895ADD-9E3E-4514-8A0C-D9E03967CEDF}" srcOrd="1" destOrd="0" presId="urn:microsoft.com/office/officeart/2009/3/layout/HorizontalOrganizationChart"/>
    <dgm:cxn modelId="{BAB5BBB0-1212-47DD-83E2-CD1D3735C1F9}" type="presParOf" srcId="{C12AD92F-2F8C-44A4-8270-A3F1FE2CE1A7}" destId="{2148396E-EDBF-4B11-953C-9C62D2711788}" srcOrd="2" destOrd="0" presId="urn:microsoft.com/office/officeart/2009/3/layout/HorizontalOrganizationChart"/>
    <dgm:cxn modelId="{7051019B-F02B-4589-942F-F6C7F2F17888}" type="presParOf" srcId="{D89F2F0A-931E-4D07-AC3C-B5A18DC4000E}" destId="{90074A37-E849-42DB-93CA-0ADF7199492F}" srcOrd="10" destOrd="0" presId="urn:microsoft.com/office/officeart/2009/3/layout/HorizontalOrganizationChart"/>
    <dgm:cxn modelId="{DDE68C35-B4AF-4972-833D-D36C2C9E3D34}" type="presParOf" srcId="{D89F2F0A-931E-4D07-AC3C-B5A18DC4000E}" destId="{3BF0F4FD-9F14-4260-8034-D08E18CA42F4}" srcOrd="11" destOrd="0" presId="urn:microsoft.com/office/officeart/2009/3/layout/HorizontalOrganizationChart"/>
    <dgm:cxn modelId="{8DC6276F-81C1-480E-985F-DEF0003EDF24}" type="presParOf" srcId="{3BF0F4FD-9F14-4260-8034-D08E18CA42F4}" destId="{46F72742-2510-4B23-86CD-1D487C52CFBE}" srcOrd="0" destOrd="0" presId="urn:microsoft.com/office/officeart/2009/3/layout/HorizontalOrganizationChart"/>
    <dgm:cxn modelId="{A1EC5717-4641-47C9-9F89-C059528C7129}" type="presParOf" srcId="{46F72742-2510-4B23-86CD-1D487C52CFBE}" destId="{87850BF2-B1F3-4ED6-A03C-5AA16A820069}" srcOrd="0" destOrd="0" presId="urn:microsoft.com/office/officeart/2009/3/layout/HorizontalOrganizationChart"/>
    <dgm:cxn modelId="{EA558B93-F656-4465-8159-090F65FDF4B4}" type="presParOf" srcId="{46F72742-2510-4B23-86CD-1D487C52CFBE}" destId="{42AA9722-52AE-4BD7-8DF2-F7A23FF42743}" srcOrd="1" destOrd="0" presId="urn:microsoft.com/office/officeart/2009/3/layout/HorizontalOrganizationChart"/>
    <dgm:cxn modelId="{467BD0A0-705B-4369-B898-2FFBC6E488AF}" type="presParOf" srcId="{3BF0F4FD-9F14-4260-8034-D08E18CA42F4}" destId="{2FA895A0-5C4A-42A4-BD41-741034A2CA8E}" srcOrd="1" destOrd="0" presId="urn:microsoft.com/office/officeart/2009/3/layout/HorizontalOrganizationChart"/>
    <dgm:cxn modelId="{D2919A02-E5BE-44DA-95B3-C7BDFB8D085C}" type="presParOf" srcId="{3BF0F4FD-9F14-4260-8034-D08E18CA42F4}" destId="{D68CB59E-2872-41BE-807D-AF67A7F89A96}" srcOrd="2" destOrd="0" presId="urn:microsoft.com/office/officeart/2009/3/layout/HorizontalOrganizationChart"/>
    <dgm:cxn modelId="{15462ED8-C09B-4FC7-9BB8-94340EF3C1DF}" type="presParOf" srcId="{D89F2F0A-931E-4D07-AC3C-B5A18DC4000E}" destId="{1C294207-23AC-4126-8DFC-FA335E251439}" srcOrd="12" destOrd="0" presId="urn:microsoft.com/office/officeart/2009/3/layout/HorizontalOrganizationChart"/>
    <dgm:cxn modelId="{99390463-DEB6-4FBF-AD9E-F3DBB3ECD697}" type="presParOf" srcId="{D89F2F0A-931E-4D07-AC3C-B5A18DC4000E}" destId="{2628FB77-D90A-4B04-8568-5181BDBFD65B}" srcOrd="13" destOrd="0" presId="urn:microsoft.com/office/officeart/2009/3/layout/HorizontalOrganizationChart"/>
    <dgm:cxn modelId="{A092C66B-315B-4A14-A34A-9C2A0595EF64}" type="presParOf" srcId="{2628FB77-D90A-4B04-8568-5181BDBFD65B}" destId="{555CD6E7-842B-440C-B2D5-2EDAF36EB3D3}" srcOrd="0" destOrd="0" presId="urn:microsoft.com/office/officeart/2009/3/layout/HorizontalOrganizationChart"/>
    <dgm:cxn modelId="{9A18A20F-A44F-4BDE-921A-1F31C1B085F0}" type="presParOf" srcId="{555CD6E7-842B-440C-B2D5-2EDAF36EB3D3}" destId="{1EDD3375-910B-4611-89D2-2C38D91E2C9E}" srcOrd="0" destOrd="0" presId="urn:microsoft.com/office/officeart/2009/3/layout/HorizontalOrganizationChart"/>
    <dgm:cxn modelId="{78E6A734-70C0-4262-9678-97D8359F6841}" type="presParOf" srcId="{555CD6E7-842B-440C-B2D5-2EDAF36EB3D3}" destId="{3BF23EE1-D747-4714-A757-B78A5607DA27}" srcOrd="1" destOrd="0" presId="urn:microsoft.com/office/officeart/2009/3/layout/HorizontalOrganizationChart"/>
    <dgm:cxn modelId="{7DA3A568-5A68-4D0B-A567-1C64195475DB}" type="presParOf" srcId="{2628FB77-D90A-4B04-8568-5181BDBFD65B}" destId="{CCD44D47-AC9A-462A-BF29-D9E972996581}" srcOrd="1" destOrd="0" presId="urn:microsoft.com/office/officeart/2009/3/layout/HorizontalOrganizationChart"/>
    <dgm:cxn modelId="{83909897-E5E2-4BFB-BD0E-8EF4A573EB4D}" type="presParOf" srcId="{2628FB77-D90A-4B04-8568-5181BDBFD65B}" destId="{EE6F7C4F-BB58-4643-82DB-0F690062FA2F}" srcOrd="2" destOrd="0" presId="urn:microsoft.com/office/officeart/2009/3/layout/HorizontalOrganizationChart"/>
    <dgm:cxn modelId="{6FB909EB-9E45-482B-AD67-5C75252FF798}" type="presParOf" srcId="{C8024B74-BBE8-4DDA-8677-047D1B2CE637}" destId="{57E417CF-85FD-49CE-87DD-58AAB4E387F2}" srcOrd="2" destOrd="0" presId="urn:microsoft.com/office/officeart/2009/3/layout/HorizontalOrganizationChart"/>
    <dgm:cxn modelId="{855A7F79-DF68-4188-8285-10423C1974EB}" type="presParOf" srcId="{4CEAF3F6-E173-4DB8-B677-C138423C2B08}" destId="{B8C9BFEA-67D0-4352-B5D3-7F4449C506B1}" srcOrd="2" destOrd="0" presId="urn:microsoft.com/office/officeart/2009/3/layout/HorizontalOrganizationChart"/>
    <dgm:cxn modelId="{5ECC95FE-3232-4BA0-8E8A-D2C1CCFCAF30}" type="presParOf" srcId="{4CEAF3F6-E173-4DB8-B677-C138423C2B08}" destId="{9511ED49-DF22-48B8-B926-0C02B0340072}" srcOrd="3" destOrd="0" presId="urn:microsoft.com/office/officeart/2009/3/layout/HorizontalOrganizationChart"/>
    <dgm:cxn modelId="{DC1CE293-4630-4B89-801C-5AA14841DB94}" type="presParOf" srcId="{9511ED49-DF22-48B8-B926-0C02B0340072}" destId="{BDF3E083-880F-4AD7-92FD-1928770E9001}" srcOrd="0" destOrd="0" presId="urn:microsoft.com/office/officeart/2009/3/layout/HorizontalOrganizationChart"/>
    <dgm:cxn modelId="{1823CB9C-427B-4D78-8F7C-52C235766AAC}" type="presParOf" srcId="{BDF3E083-880F-4AD7-92FD-1928770E9001}" destId="{43C28746-B745-42B4-843B-C459E55C06A8}" srcOrd="0" destOrd="0" presId="urn:microsoft.com/office/officeart/2009/3/layout/HorizontalOrganizationChart"/>
    <dgm:cxn modelId="{149B8E54-3F6B-4197-A008-B9CB597101D7}" type="presParOf" srcId="{BDF3E083-880F-4AD7-92FD-1928770E9001}" destId="{29F14F65-A4F1-4908-988E-87371642726C}" srcOrd="1" destOrd="0" presId="urn:microsoft.com/office/officeart/2009/3/layout/HorizontalOrganizationChart"/>
    <dgm:cxn modelId="{53323399-FD79-4214-9BF5-B73EFA9F823F}" type="presParOf" srcId="{9511ED49-DF22-48B8-B926-0C02B0340072}" destId="{4F310183-5586-4E3E-AA8B-4E24AB83A201}" srcOrd="1" destOrd="0" presId="urn:microsoft.com/office/officeart/2009/3/layout/HorizontalOrganizationChart"/>
    <dgm:cxn modelId="{3897DEE1-416F-4327-9082-7B48C65B9554}" type="presParOf" srcId="{4F310183-5586-4E3E-AA8B-4E24AB83A201}" destId="{6989A0E2-0419-44C5-9066-E0CA3A5CF90B}" srcOrd="0" destOrd="0" presId="urn:microsoft.com/office/officeart/2009/3/layout/HorizontalOrganizationChart"/>
    <dgm:cxn modelId="{8F954E73-D1D0-4AB4-B23C-3587FAE0FAF9}" type="presParOf" srcId="{4F310183-5586-4E3E-AA8B-4E24AB83A201}" destId="{97E0D30C-6F50-4F2D-88BA-3A0173C01CB0}" srcOrd="1" destOrd="0" presId="urn:microsoft.com/office/officeart/2009/3/layout/HorizontalOrganizationChart"/>
    <dgm:cxn modelId="{28802B5F-6D72-48B3-814F-DC3D4B94DF89}" type="presParOf" srcId="{97E0D30C-6F50-4F2D-88BA-3A0173C01CB0}" destId="{01270CAE-CA72-4F34-8BA6-857A18112E76}" srcOrd="0" destOrd="0" presId="urn:microsoft.com/office/officeart/2009/3/layout/HorizontalOrganizationChart"/>
    <dgm:cxn modelId="{6C5F3161-6A1E-4DD8-A581-CF3D96F163FE}" type="presParOf" srcId="{01270CAE-CA72-4F34-8BA6-857A18112E76}" destId="{FB38B5C4-B29E-4470-A5AB-AAA509B06EF5}" srcOrd="0" destOrd="0" presId="urn:microsoft.com/office/officeart/2009/3/layout/HorizontalOrganizationChart"/>
    <dgm:cxn modelId="{026EB44B-8595-4941-914A-275E87B1AFD7}" type="presParOf" srcId="{01270CAE-CA72-4F34-8BA6-857A18112E76}" destId="{FD7471D1-EB9B-49D1-8CC8-AA7271572DC8}" srcOrd="1" destOrd="0" presId="urn:microsoft.com/office/officeart/2009/3/layout/HorizontalOrganizationChart"/>
    <dgm:cxn modelId="{2B4DA8D0-4BA2-47B4-AF4C-5E36395EF4B4}" type="presParOf" srcId="{97E0D30C-6F50-4F2D-88BA-3A0173C01CB0}" destId="{C0A3986F-BA07-4460-9E1C-E11AD10A54F7}" srcOrd="1" destOrd="0" presId="urn:microsoft.com/office/officeart/2009/3/layout/HorizontalOrganizationChart"/>
    <dgm:cxn modelId="{C676FECB-9A31-4DAC-BBD7-AC939811E2E1}" type="presParOf" srcId="{97E0D30C-6F50-4F2D-88BA-3A0173C01CB0}" destId="{29345ECD-5996-4F6D-8001-9AAFF43EB8E9}" srcOrd="2" destOrd="0" presId="urn:microsoft.com/office/officeart/2009/3/layout/HorizontalOrganizationChart"/>
    <dgm:cxn modelId="{31A22868-F2A6-4A00-BC94-7CE725AAE537}" type="presParOf" srcId="{4F310183-5586-4E3E-AA8B-4E24AB83A201}" destId="{F2142194-1565-4C4A-BACC-428D1D0CB1D2}" srcOrd="2" destOrd="0" presId="urn:microsoft.com/office/officeart/2009/3/layout/HorizontalOrganizationChart"/>
    <dgm:cxn modelId="{C027E141-5292-4D80-B59C-B7E5349A733B}" type="presParOf" srcId="{4F310183-5586-4E3E-AA8B-4E24AB83A201}" destId="{B9053351-5515-48D2-A609-2775EBC7019D}" srcOrd="3" destOrd="0" presId="urn:microsoft.com/office/officeart/2009/3/layout/HorizontalOrganizationChart"/>
    <dgm:cxn modelId="{3D912D15-2B30-48C7-8304-613E198CB78C}" type="presParOf" srcId="{B9053351-5515-48D2-A609-2775EBC7019D}" destId="{7ED49EE9-E141-44F1-93A1-C904B94B3D5C}" srcOrd="0" destOrd="0" presId="urn:microsoft.com/office/officeart/2009/3/layout/HorizontalOrganizationChart"/>
    <dgm:cxn modelId="{FFFFE7D3-F12F-47B5-A001-95B49B0A26FF}" type="presParOf" srcId="{7ED49EE9-E141-44F1-93A1-C904B94B3D5C}" destId="{68A9CA04-4C43-4FCE-A2E3-FA140ED910F4}" srcOrd="0" destOrd="0" presId="urn:microsoft.com/office/officeart/2009/3/layout/HorizontalOrganizationChart"/>
    <dgm:cxn modelId="{9A3BB40F-637A-49E9-8139-362FBE5B356D}" type="presParOf" srcId="{7ED49EE9-E141-44F1-93A1-C904B94B3D5C}" destId="{0C098109-E777-4B0A-9F46-C27F5B5C37EB}" srcOrd="1" destOrd="0" presId="urn:microsoft.com/office/officeart/2009/3/layout/HorizontalOrganizationChart"/>
    <dgm:cxn modelId="{0619BDDC-2ED4-4C0F-9C4E-F3B23EE9F41A}" type="presParOf" srcId="{B9053351-5515-48D2-A609-2775EBC7019D}" destId="{812410FA-46C4-4116-B61C-7636796C7E27}" srcOrd="1" destOrd="0" presId="urn:microsoft.com/office/officeart/2009/3/layout/HorizontalOrganizationChart"/>
    <dgm:cxn modelId="{E4BEB16D-858A-4FEC-AB31-CC9657C00C0C}" type="presParOf" srcId="{B9053351-5515-48D2-A609-2775EBC7019D}" destId="{EB506D0E-CC72-4041-82C4-AAF86D037B6A}" srcOrd="2" destOrd="0" presId="urn:microsoft.com/office/officeart/2009/3/layout/HorizontalOrganizationChart"/>
    <dgm:cxn modelId="{B08079F3-25EF-444E-BA48-E6A14BF4F785}" type="presParOf" srcId="{9511ED49-DF22-48B8-B926-0C02B0340072}" destId="{F9A16C6E-B74C-46E1-97E7-D0AA031F7BC7}" srcOrd="2" destOrd="0" presId="urn:microsoft.com/office/officeart/2009/3/layout/HorizontalOrganizationChart"/>
    <dgm:cxn modelId="{5A0CE498-3EB1-41B5-B6CF-D0D870D3074E}" type="presParOf" srcId="{4CEAF3F6-E173-4DB8-B677-C138423C2B08}" destId="{1581682A-E37E-4570-B2B7-B2A3E6E30531}" srcOrd="4" destOrd="0" presId="urn:microsoft.com/office/officeart/2009/3/layout/HorizontalOrganizationChart"/>
    <dgm:cxn modelId="{766E6551-5F0E-42EC-90D6-CBA4CEC9D360}" type="presParOf" srcId="{4CEAF3F6-E173-4DB8-B677-C138423C2B08}" destId="{93BE12E3-6D87-48EE-B499-9EA607FD19B6}" srcOrd="5" destOrd="0" presId="urn:microsoft.com/office/officeart/2009/3/layout/HorizontalOrganizationChart"/>
    <dgm:cxn modelId="{473AF82C-5B99-432E-855D-9E1BB2ED31E2}" type="presParOf" srcId="{93BE12E3-6D87-48EE-B499-9EA607FD19B6}" destId="{119B624E-4034-4207-BAAB-BC319ED06A4D}" srcOrd="0" destOrd="0" presId="urn:microsoft.com/office/officeart/2009/3/layout/HorizontalOrganizationChart"/>
    <dgm:cxn modelId="{81BCEE12-6A4B-4D8B-95CB-AF69661D181F}" type="presParOf" srcId="{119B624E-4034-4207-BAAB-BC319ED06A4D}" destId="{AB6B42BC-A5D0-4D18-8021-A87C11CF196B}" srcOrd="0" destOrd="0" presId="urn:microsoft.com/office/officeart/2009/3/layout/HorizontalOrganizationChart"/>
    <dgm:cxn modelId="{1072C9FD-AC2A-4866-BC90-9F080E850C6C}" type="presParOf" srcId="{119B624E-4034-4207-BAAB-BC319ED06A4D}" destId="{5D80830A-6E9E-4905-880D-A2F2776AF309}" srcOrd="1" destOrd="0" presId="urn:microsoft.com/office/officeart/2009/3/layout/HorizontalOrganizationChart"/>
    <dgm:cxn modelId="{CD690DA1-0682-46AA-81FC-1C283D24134C}" type="presParOf" srcId="{93BE12E3-6D87-48EE-B499-9EA607FD19B6}" destId="{9E047A09-5E7E-4061-A11C-FBEF1C478D36}" srcOrd="1" destOrd="0" presId="urn:microsoft.com/office/officeart/2009/3/layout/HorizontalOrganizationChart"/>
    <dgm:cxn modelId="{312CFEB2-5586-4C91-979A-07A624E379FB}" type="presParOf" srcId="{93BE12E3-6D87-48EE-B499-9EA607FD19B6}" destId="{918EF96E-D179-45FB-B74B-311B2B09432F}" srcOrd="2" destOrd="0" presId="urn:microsoft.com/office/officeart/2009/3/layout/HorizontalOrganizationChart"/>
    <dgm:cxn modelId="{2F9BD7AD-391B-4D84-9FDE-EA029461169E}" type="presParOf" srcId="{1CF20AE1-E272-41F7-B43E-1B49C4B26DAE}" destId="{99F3B86B-0ECF-4690-932A-A02A9A291895}"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C811FC-D3FC-4AB6-9463-FFB7FECAA06B}" type="doc">
      <dgm:prSet loTypeId="urn:microsoft.com/office/officeart/2005/8/layout/hierarchy6" loCatId="hierarchy" qsTypeId="urn:microsoft.com/office/officeart/2005/8/quickstyle/simple5" qsCatId="simple" csTypeId="urn:microsoft.com/office/officeart/2005/8/colors/colorful1" csCatId="colorful" phldr="1"/>
      <dgm:spPr/>
      <dgm:t>
        <a:bodyPr/>
        <a:lstStyle/>
        <a:p>
          <a:endParaRPr lang="en-US"/>
        </a:p>
      </dgm:t>
    </dgm:pt>
    <dgm:pt modelId="{A21D1208-488E-4FCE-8EE1-F24D9976C57A}">
      <dgm:prSet phldrT="[Text]" custT="1"/>
      <dgm:spPr/>
      <dgm:t>
        <a:bodyPr/>
        <a:lstStyle/>
        <a:p>
          <a:pPr algn="ctr" rtl="1"/>
          <a:r>
            <a:rPr lang="fa-IR" sz="1400" dirty="0" smtClean="0">
              <a:cs typeface="B Titr" panose="00000700000000000000" pitchFamily="2" charset="-78"/>
            </a:rPr>
            <a:t>چه پایانه فروشگاهی مناسب کسب و کار ما است؟</a:t>
          </a:r>
          <a:endParaRPr lang="en-US" sz="1400" dirty="0">
            <a:cs typeface="B Titr" panose="00000700000000000000" pitchFamily="2" charset="-78"/>
          </a:endParaRPr>
        </a:p>
      </dgm:t>
    </dgm:pt>
    <dgm:pt modelId="{C4FED7A1-D9A9-438A-BB61-9DD67C9F1DF7}" type="parTrans" cxnId="{6F540123-0F37-4C51-A3B1-53B24D07F20A}">
      <dgm:prSet/>
      <dgm:spPr/>
      <dgm:t>
        <a:bodyPr/>
        <a:lstStyle/>
        <a:p>
          <a:pPr algn="ctr" rtl="1"/>
          <a:endParaRPr lang="en-US">
            <a:cs typeface="B Nazanin" panose="00000400000000000000" pitchFamily="2" charset="-78"/>
          </a:endParaRPr>
        </a:p>
      </dgm:t>
    </dgm:pt>
    <dgm:pt modelId="{0135718B-0D13-4E1C-8488-B268F39496CE}" type="sibTrans" cxnId="{6F540123-0F37-4C51-A3B1-53B24D07F20A}">
      <dgm:prSet/>
      <dgm:spPr/>
      <dgm:t>
        <a:bodyPr/>
        <a:lstStyle/>
        <a:p>
          <a:pPr algn="ctr" rtl="1"/>
          <a:endParaRPr lang="en-US">
            <a:cs typeface="B Nazanin" panose="00000400000000000000" pitchFamily="2" charset="-78"/>
          </a:endParaRPr>
        </a:p>
      </dgm:t>
    </dgm:pt>
    <dgm:pt modelId="{7C5C450B-5EFE-4966-BCB7-C0768BB88EF1}">
      <dgm:prSet phldrT="[Text]" custT="1"/>
      <dgm:spPr/>
      <dgm:t>
        <a:bodyPr/>
        <a:lstStyle/>
        <a:p>
          <a:pPr algn="ctr" rtl="1">
            <a:lnSpc>
              <a:spcPct val="50000"/>
            </a:lnSpc>
          </a:pPr>
          <a:r>
            <a:rPr lang="en-US" sz="1600" b="1" dirty="0" smtClean="0">
              <a:cs typeface="B Nazanin" panose="00000400000000000000" pitchFamily="2" charset="-78"/>
            </a:rPr>
            <a:t>B2C</a:t>
          </a:r>
          <a:r>
            <a:rPr lang="fa-IR" sz="1600" b="1" dirty="0" smtClean="0">
              <a:cs typeface="B Nazanin" panose="00000400000000000000" pitchFamily="2" charset="-78"/>
            </a:rPr>
            <a:t> </a:t>
          </a:r>
        </a:p>
        <a:p>
          <a:pPr algn="ctr" rtl="1">
            <a:lnSpc>
              <a:spcPct val="50000"/>
            </a:lnSpc>
          </a:pPr>
          <a:r>
            <a:rPr lang="fa-IR" sz="1400" b="1" dirty="0" smtClean="0">
              <a:cs typeface="B Nazanin" panose="00000400000000000000" pitchFamily="2" charset="-78"/>
            </a:rPr>
            <a:t>مصرف کننده نهایی</a:t>
          </a:r>
          <a:endParaRPr lang="en-US" sz="1400" b="1" dirty="0">
            <a:cs typeface="B Nazanin" panose="00000400000000000000" pitchFamily="2" charset="-78"/>
          </a:endParaRPr>
        </a:p>
      </dgm:t>
    </dgm:pt>
    <dgm:pt modelId="{CB2BC23D-542B-4EAE-84C7-5675926DCE2D}" type="parTrans" cxnId="{0B348B9C-0039-4099-9815-A8FED246D76E}">
      <dgm:prSet/>
      <dgm:spPr/>
      <dgm:t>
        <a:bodyPr/>
        <a:lstStyle/>
        <a:p>
          <a:pPr algn="ctr" rtl="1"/>
          <a:endParaRPr lang="en-US">
            <a:cs typeface="B Nazanin" panose="00000400000000000000" pitchFamily="2" charset="-78"/>
          </a:endParaRPr>
        </a:p>
      </dgm:t>
    </dgm:pt>
    <dgm:pt modelId="{4FFAEC71-41F7-4430-AC19-70A2D11AD518}" type="sibTrans" cxnId="{0B348B9C-0039-4099-9815-A8FED246D76E}">
      <dgm:prSet/>
      <dgm:spPr/>
      <dgm:t>
        <a:bodyPr/>
        <a:lstStyle/>
        <a:p>
          <a:pPr algn="ctr" rtl="1"/>
          <a:endParaRPr lang="en-US">
            <a:cs typeface="B Nazanin" panose="00000400000000000000" pitchFamily="2" charset="-78"/>
          </a:endParaRPr>
        </a:p>
      </dgm:t>
    </dgm:pt>
    <dgm:pt modelId="{3591D7D0-D693-427B-812A-CB584AA01A22}">
      <dgm:prSet phldrT="[Text]" custT="1"/>
      <dgm:spPr>
        <a:solidFill>
          <a:schemeClr val="accent3">
            <a:lumMod val="50000"/>
          </a:schemeClr>
        </a:solidFill>
      </dgm:spPr>
      <dgm:t>
        <a:bodyPr/>
        <a:lstStyle/>
        <a:p>
          <a:pPr algn="ctr" rtl="1"/>
          <a:r>
            <a:rPr lang="fa-IR" sz="1200" b="1" dirty="0" smtClean="0">
              <a:cs typeface="B Nazanin" panose="00000400000000000000" pitchFamily="2" charset="-78"/>
            </a:rPr>
            <a:t>کالا یا خدمت تک نرخی در قانون مالیات بر ارزش افزوده</a:t>
          </a:r>
          <a:endParaRPr lang="en-US" sz="1200" b="1" dirty="0">
            <a:cs typeface="B Nazanin" panose="00000400000000000000" pitchFamily="2" charset="-78"/>
          </a:endParaRPr>
        </a:p>
      </dgm:t>
    </dgm:pt>
    <dgm:pt modelId="{F17041AA-0CBC-4A3A-86ED-E815E2F82532}" type="parTrans" cxnId="{0CAD3F3A-DD98-4B53-B68B-F81E6DDE7C1F}">
      <dgm:prSet/>
      <dgm:spPr>
        <a:solidFill>
          <a:schemeClr val="accent3">
            <a:lumMod val="50000"/>
          </a:schemeClr>
        </a:solidFill>
      </dgm:spPr>
      <dgm:t>
        <a:bodyPr/>
        <a:lstStyle/>
        <a:p>
          <a:pPr algn="ctr" rtl="1"/>
          <a:endParaRPr lang="en-US">
            <a:cs typeface="B Nazanin" panose="00000400000000000000" pitchFamily="2" charset="-78"/>
          </a:endParaRPr>
        </a:p>
      </dgm:t>
    </dgm:pt>
    <dgm:pt modelId="{179E9914-2F47-4658-86EE-CA7E32E8F4FC}" type="sibTrans" cxnId="{0CAD3F3A-DD98-4B53-B68B-F81E6DDE7C1F}">
      <dgm:prSet/>
      <dgm:spPr/>
      <dgm:t>
        <a:bodyPr/>
        <a:lstStyle/>
        <a:p>
          <a:pPr algn="ctr" rtl="1"/>
          <a:endParaRPr lang="en-US">
            <a:cs typeface="B Nazanin" panose="00000400000000000000" pitchFamily="2" charset="-78"/>
          </a:endParaRPr>
        </a:p>
      </dgm:t>
    </dgm:pt>
    <dgm:pt modelId="{38A4BA10-D33A-4BB2-8F79-1CFB35467C2E}">
      <dgm:prSet phldrT="[Text]" custT="1"/>
      <dgm:spPr>
        <a:solidFill>
          <a:schemeClr val="accent3">
            <a:lumMod val="50000"/>
          </a:schemeClr>
        </a:solidFill>
      </dgm:spPr>
      <dgm:t>
        <a:bodyPr/>
        <a:lstStyle/>
        <a:p>
          <a:pPr algn="ctr" rtl="1"/>
          <a:r>
            <a:rPr lang="fa-IR" sz="1200" b="1" dirty="0" smtClean="0">
              <a:cs typeface="B Nazanin" panose="00000400000000000000" pitchFamily="2" charset="-78"/>
            </a:rPr>
            <a:t>کالا یا خدمت چند نرخی در قانون مالیات بر ارزش افزوده</a:t>
          </a:r>
          <a:endParaRPr lang="en-US" sz="1200" b="1" dirty="0">
            <a:cs typeface="B Nazanin" panose="00000400000000000000" pitchFamily="2" charset="-78"/>
          </a:endParaRPr>
        </a:p>
      </dgm:t>
    </dgm:pt>
    <dgm:pt modelId="{815886E5-61F0-44BD-B92A-070FC5FD0464}" type="parTrans" cxnId="{8270C9B9-BBC9-4876-B2D6-305AC6F68987}">
      <dgm:prSet/>
      <dgm:spPr>
        <a:solidFill>
          <a:schemeClr val="accent3">
            <a:lumMod val="50000"/>
          </a:schemeClr>
        </a:solidFill>
      </dgm:spPr>
      <dgm:t>
        <a:bodyPr/>
        <a:lstStyle/>
        <a:p>
          <a:pPr algn="ctr" rtl="1"/>
          <a:endParaRPr lang="en-US">
            <a:cs typeface="B Nazanin" panose="00000400000000000000" pitchFamily="2" charset="-78"/>
          </a:endParaRPr>
        </a:p>
      </dgm:t>
    </dgm:pt>
    <dgm:pt modelId="{3AF28842-48B3-422A-944D-0107C4BCFDCF}" type="sibTrans" cxnId="{8270C9B9-BBC9-4876-B2D6-305AC6F68987}">
      <dgm:prSet/>
      <dgm:spPr/>
      <dgm:t>
        <a:bodyPr/>
        <a:lstStyle/>
        <a:p>
          <a:pPr algn="ctr" rtl="1"/>
          <a:endParaRPr lang="en-US">
            <a:cs typeface="B Nazanin" panose="00000400000000000000" pitchFamily="2" charset="-78"/>
          </a:endParaRPr>
        </a:p>
      </dgm:t>
    </dgm:pt>
    <dgm:pt modelId="{51457517-36F7-4E8C-9B25-D5465A1D801B}">
      <dgm:prSet phldrT="[Text]" custT="1"/>
      <dgm:spPr/>
      <dgm:t>
        <a:bodyPr/>
        <a:lstStyle/>
        <a:p>
          <a:pPr algn="ctr" rtl="1">
            <a:lnSpc>
              <a:spcPct val="50000"/>
            </a:lnSpc>
          </a:pPr>
          <a:r>
            <a:rPr lang="en-US" sz="1600" b="1" dirty="0" smtClean="0">
              <a:cs typeface="B Nazanin" panose="00000400000000000000" pitchFamily="2" charset="-78"/>
            </a:rPr>
            <a:t>B2B</a:t>
          </a:r>
          <a:endParaRPr lang="fa-IR" sz="1600" b="1" dirty="0" smtClean="0">
            <a:cs typeface="B Nazanin" panose="00000400000000000000" pitchFamily="2" charset="-78"/>
          </a:endParaRPr>
        </a:p>
        <a:p>
          <a:pPr algn="ctr" rtl="1">
            <a:lnSpc>
              <a:spcPct val="50000"/>
            </a:lnSpc>
          </a:pPr>
          <a:r>
            <a:rPr lang="fa-IR" sz="1400" b="1" dirty="0" smtClean="0">
              <a:cs typeface="B Nazanin" panose="00000400000000000000" pitchFamily="2" charset="-78"/>
            </a:rPr>
            <a:t>کسب و کار</a:t>
          </a:r>
          <a:endParaRPr lang="en-US" sz="1400" b="1" dirty="0">
            <a:cs typeface="B Nazanin" panose="00000400000000000000" pitchFamily="2" charset="-78"/>
          </a:endParaRPr>
        </a:p>
      </dgm:t>
    </dgm:pt>
    <dgm:pt modelId="{0076235F-B3EE-40AE-A50E-5A5701FADFF1}" type="parTrans" cxnId="{7B71F84E-FBE2-4296-AD83-A8ECE901A391}">
      <dgm:prSet/>
      <dgm:spPr/>
      <dgm:t>
        <a:bodyPr/>
        <a:lstStyle/>
        <a:p>
          <a:pPr algn="ctr" rtl="1"/>
          <a:endParaRPr lang="en-US">
            <a:cs typeface="B Nazanin" panose="00000400000000000000" pitchFamily="2" charset="-78"/>
          </a:endParaRPr>
        </a:p>
      </dgm:t>
    </dgm:pt>
    <dgm:pt modelId="{4386DCEA-4D1A-43FF-80C3-65D1AEC039B0}" type="sibTrans" cxnId="{7B71F84E-FBE2-4296-AD83-A8ECE901A391}">
      <dgm:prSet/>
      <dgm:spPr/>
      <dgm:t>
        <a:bodyPr/>
        <a:lstStyle/>
        <a:p>
          <a:pPr algn="ctr" rtl="1"/>
          <a:endParaRPr lang="en-US">
            <a:cs typeface="B Nazanin" panose="00000400000000000000" pitchFamily="2" charset="-78"/>
          </a:endParaRPr>
        </a:p>
      </dgm:t>
    </dgm:pt>
    <dgm:pt modelId="{A8D30697-0B51-40DE-8054-ABE4A6A0EDA5}">
      <dgm:prSet phldrT="[Text]" custT="1"/>
      <dgm:spPr>
        <a:solidFill>
          <a:schemeClr val="accent3">
            <a:lumMod val="50000"/>
          </a:schemeClr>
        </a:solidFill>
      </dgm:spPr>
      <dgm:t>
        <a:bodyPr/>
        <a:lstStyle/>
        <a:p>
          <a:pPr algn="ctr" rtl="1"/>
          <a:r>
            <a:rPr lang="fa-IR" sz="1200" b="1" dirty="0" smtClean="0">
              <a:cs typeface="B Nazanin" panose="00000400000000000000" pitchFamily="2" charset="-78"/>
            </a:rPr>
            <a:t>در این حالت نوع کالا یا خدمت ارائه شده تاثیری ندارد</a:t>
          </a:r>
          <a:endParaRPr lang="en-US" sz="1200" b="1" dirty="0">
            <a:cs typeface="B Nazanin" panose="00000400000000000000" pitchFamily="2" charset="-78"/>
          </a:endParaRPr>
        </a:p>
      </dgm:t>
    </dgm:pt>
    <dgm:pt modelId="{6008AC0F-EE4D-4DC0-AAC3-CAC927E1D786}" type="parTrans" cxnId="{141DEC4F-0459-4585-9178-1EF87FD49495}">
      <dgm:prSet/>
      <dgm:spPr>
        <a:solidFill>
          <a:schemeClr val="accent3">
            <a:lumMod val="50000"/>
          </a:schemeClr>
        </a:solidFill>
      </dgm:spPr>
      <dgm:t>
        <a:bodyPr/>
        <a:lstStyle/>
        <a:p>
          <a:pPr algn="ctr" rtl="1"/>
          <a:endParaRPr lang="en-US">
            <a:cs typeface="B Nazanin" panose="00000400000000000000" pitchFamily="2" charset="-78"/>
          </a:endParaRPr>
        </a:p>
      </dgm:t>
    </dgm:pt>
    <dgm:pt modelId="{C7AA5472-2CDA-418F-B7DE-3D259F632FE1}" type="sibTrans" cxnId="{141DEC4F-0459-4585-9178-1EF87FD49495}">
      <dgm:prSet/>
      <dgm:spPr/>
      <dgm:t>
        <a:bodyPr/>
        <a:lstStyle/>
        <a:p>
          <a:pPr algn="ctr" rtl="1"/>
          <a:endParaRPr lang="en-US">
            <a:cs typeface="B Nazanin" panose="00000400000000000000" pitchFamily="2" charset="-78"/>
          </a:endParaRPr>
        </a:p>
      </dgm:t>
    </dgm:pt>
    <dgm:pt modelId="{01FDD4C0-167A-4E26-98D5-6D42C3C9F5B0}">
      <dgm:prSet phldrT="[Text]" custT="1"/>
      <dgm:spPr>
        <a:solidFill>
          <a:schemeClr val="accent4">
            <a:lumMod val="20000"/>
            <a:lumOff val="80000"/>
          </a:schemeClr>
        </a:solidFill>
      </dgm:spPr>
      <dgm:t>
        <a:bodyPr/>
        <a:lstStyle/>
        <a:p>
          <a:pPr algn="ctr" rtl="1"/>
          <a:r>
            <a:rPr lang="fa-IR" sz="1200" dirty="0" smtClean="0">
              <a:solidFill>
                <a:srgbClr val="7030A0"/>
              </a:solidFill>
              <a:cs typeface="B Titr" panose="00000700000000000000" pitchFamily="2" charset="-78"/>
            </a:rPr>
            <a:t>سوال سوم: ماهیت و نوع </a:t>
          </a:r>
        </a:p>
        <a:p>
          <a:pPr algn="ctr" rtl="1"/>
          <a:r>
            <a:rPr lang="fa-IR" sz="1200" dirty="0" smtClean="0">
              <a:solidFill>
                <a:srgbClr val="7030A0"/>
              </a:solidFill>
              <a:cs typeface="B Titr" panose="00000700000000000000" pitchFamily="2" charset="-78"/>
            </a:rPr>
            <a:t>صورتحساب صادر شده چیست؟</a:t>
          </a:r>
          <a:endParaRPr lang="en-US" sz="1200" dirty="0">
            <a:solidFill>
              <a:srgbClr val="7030A0"/>
            </a:solidFill>
            <a:cs typeface="B Titr" panose="00000700000000000000" pitchFamily="2" charset="-78"/>
          </a:endParaRPr>
        </a:p>
      </dgm:t>
    </dgm:pt>
    <dgm:pt modelId="{3567F277-10B0-40AB-B20E-D44309A6D869}" type="parTrans" cxnId="{17302EE5-D153-4642-BE3B-FE37E4B3E13D}">
      <dgm:prSet/>
      <dgm:spPr/>
      <dgm:t>
        <a:bodyPr/>
        <a:lstStyle/>
        <a:p>
          <a:pPr algn="ctr" rtl="1"/>
          <a:endParaRPr lang="en-US">
            <a:cs typeface="B Nazanin" panose="00000400000000000000" pitchFamily="2" charset="-78"/>
          </a:endParaRPr>
        </a:p>
      </dgm:t>
    </dgm:pt>
    <dgm:pt modelId="{CAC4DBEF-E4E4-4E57-85F9-2B8E2635290A}" type="sibTrans" cxnId="{17302EE5-D153-4642-BE3B-FE37E4B3E13D}">
      <dgm:prSet/>
      <dgm:spPr/>
      <dgm:t>
        <a:bodyPr/>
        <a:lstStyle/>
        <a:p>
          <a:pPr algn="ctr" rtl="1"/>
          <a:endParaRPr lang="en-US">
            <a:cs typeface="B Nazanin" panose="00000400000000000000" pitchFamily="2" charset="-78"/>
          </a:endParaRPr>
        </a:p>
      </dgm:t>
    </dgm:pt>
    <dgm:pt modelId="{C79120F0-C4B4-472A-8436-0B33C2564016}">
      <dgm:prSet phldrT="[Text]" custT="1"/>
      <dgm:spPr>
        <a:solidFill>
          <a:schemeClr val="accent2">
            <a:lumMod val="20000"/>
            <a:lumOff val="80000"/>
          </a:schemeClr>
        </a:solidFill>
      </dgm:spPr>
      <dgm:t>
        <a:bodyPr/>
        <a:lstStyle/>
        <a:p>
          <a:pPr algn="ctr" rtl="1"/>
          <a:r>
            <a:rPr lang="fa-IR" sz="1200" dirty="0" smtClean="0">
              <a:solidFill>
                <a:srgbClr val="C00000"/>
              </a:solidFill>
              <a:cs typeface="B Titr" panose="00000700000000000000" pitchFamily="2" charset="-78"/>
            </a:rPr>
            <a:t>سوال اول: ماهیت و نوع</a:t>
          </a:r>
        </a:p>
        <a:p>
          <a:pPr algn="ctr" rtl="1"/>
          <a:r>
            <a:rPr lang="fa-IR" sz="1200" dirty="0" smtClean="0">
              <a:solidFill>
                <a:srgbClr val="C00000"/>
              </a:solidFill>
              <a:cs typeface="B Titr" panose="00000700000000000000" pitchFamily="2" charset="-78"/>
            </a:rPr>
            <a:t> خریدارهای کسب و کار چیست؟</a:t>
          </a:r>
          <a:endParaRPr lang="en-US" sz="1200" dirty="0">
            <a:solidFill>
              <a:srgbClr val="C00000"/>
            </a:solidFill>
            <a:cs typeface="B Titr" panose="00000700000000000000" pitchFamily="2" charset="-78"/>
          </a:endParaRPr>
        </a:p>
      </dgm:t>
    </dgm:pt>
    <dgm:pt modelId="{58A9E2CA-7993-4E05-9E07-CD688F5D3958}" type="parTrans" cxnId="{C57DF6E4-D81B-4755-9004-EAF282B43B30}">
      <dgm:prSet/>
      <dgm:spPr/>
      <dgm:t>
        <a:bodyPr/>
        <a:lstStyle/>
        <a:p>
          <a:pPr algn="ctr" rtl="1"/>
          <a:endParaRPr lang="en-US">
            <a:cs typeface="B Nazanin" panose="00000400000000000000" pitchFamily="2" charset="-78"/>
          </a:endParaRPr>
        </a:p>
      </dgm:t>
    </dgm:pt>
    <dgm:pt modelId="{989C24FD-0ED2-4B55-A823-70B13862FA70}" type="sibTrans" cxnId="{C57DF6E4-D81B-4755-9004-EAF282B43B30}">
      <dgm:prSet/>
      <dgm:spPr/>
      <dgm:t>
        <a:bodyPr/>
        <a:lstStyle/>
        <a:p>
          <a:pPr algn="ctr" rtl="1"/>
          <a:endParaRPr lang="en-US">
            <a:cs typeface="B Nazanin" panose="00000400000000000000" pitchFamily="2" charset="-78"/>
          </a:endParaRPr>
        </a:p>
      </dgm:t>
    </dgm:pt>
    <dgm:pt modelId="{174469B0-62F3-4223-B526-DC6FA44DDB99}">
      <dgm:prSet phldrT="[Text]" custT="1"/>
      <dgm:spPr>
        <a:solidFill>
          <a:schemeClr val="accent3">
            <a:lumMod val="20000"/>
            <a:lumOff val="80000"/>
          </a:schemeClr>
        </a:solidFill>
      </dgm:spPr>
      <dgm:t>
        <a:bodyPr/>
        <a:lstStyle/>
        <a:p>
          <a:pPr algn="ctr" rtl="1"/>
          <a:r>
            <a:rPr lang="fa-IR" sz="1100" dirty="0" smtClean="0">
              <a:solidFill>
                <a:schemeClr val="accent3">
                  <a:lumMod val="50000"/>
                </a:schemeClr>
              </a:solidFill>
              <a:cs typeface="B Titr" panose="00000700000000000000" pitchFamily="2" charset="-78"/>
            </a:rPr>
            <a:t>سوال دوم: ماهیت و نوع</a:t>
          </a:r>
        </a:p>
        <a:p>
          <a:pPr algn="ctr" rtl="1"/>
          <a:r>
            <a:rPr lang="fa-IR" sz="1100" dirty="0" smtClean="0">
              <a:solidFill>
                <a:schemeClr val="accent3">
                  <a:lumMod val="50000"/>
                </a:schemeClr>
              </a:solidFill>
              <a:cs typeface="B Titr" panose="00000700000000000000" pitchFamily="2" charset="-78"/>
            </a:rPr>
            <a:t>کالا و خدمات ارائه شده چیست؟</a:t>
          </a:r>
          <a:endParaRPr lang="en-US" sz="1100" dirty="0">
            <a:solidFill>
              <a:schemeClr val="accent3">
                <a:lumMod val="50000"/>
              </a:schemeClr>
            </a:solidFill>
            <a:cs typeface="B Nazanin" panose="00000400000000000000" pitchFamily="2" charset="-78"/>
          </a:endParaRPr>
        </a:p>
      </dgm:t>
    </dgm:pt>
    <dgm:pt modelId="{11FA298F-439C-4FAA-8195-D43BE6C77C56}" type="parTrans" cxnId="{91C4A6D7-3D81-4317-B89B-860D0E06EB8C}">
      <dgm:prSet/>
      <dgm:spPr/>
      <dgm:t>
        <a:bodyPr/>
        <a:lstStyle/>
        <a:p>
          <a:pPr algn="ctr" rtl="1"/>
          <a:endParaRPr lang="en-US">
            <a:cs typeface="B Nazanin" panose="00000400000000000000" pitchFamily="2" charset="-78"/>
          </a:endParaRPr>
        </a:p>
      </dgm:t>
    </dgm:pt>
    <dgm:pt modelId="{9644CE19-964B-436C-B751-44ECCD5EA45D}" type="sibTrans" cxnId="{91C4A6D7-3D81-4317-B89B-860D0E06EB8C}">
      <dgm:prSet/>
      <dgm:spPr/>
      <dgm:t>
        <a:bodyPr/>
        <a:lstStyle/>
        <a:p>
          <a:pPr algn="ctr" rtl="1"/>
          <a:endParaRPr lang="en-US">
            <a:cs typeface="B Nazanin" panose="00000400000000000000" pitchFamily="2" charset="-78"/>
          </a:endParaRPr>
        </a:p>
      </dgm:t>
    </dgm:pt>
    <dgm:pt modelId="{559FF099-A662-4183-995C-969CCF2B649F}">
      <dgm:prSet custT="1"/>
      <dgm:spPr/>
      <dgm:t>
        <a:bodyPr/>
        <a:lstStyle/>
        <a:p>
          <a:pPr algn="ctr" rtl="1"/>
          <a:r>
            <a:rPr lang="fa-IR" sz="1200" b="1" dirty="0" smtClean="0">
              <a:cs typeface="B Nazanin" panose="00000400000000000000" pitchFamily="2" charset="-78"/>
            </a:rPr>
            <a:t>صورتحساب</a:t>
          </a:r>
        </a:p>
        <a:p>
          <a:pPr algn="ctr" rtl="1"/>
          <a:r>
            <a:rPr lang="fa-IR" sz="1200" b="1" dirty="0" smtClean="0">
              <a:cs typeface="B Nazanin" panose="00000400000000000000" pitchFamily="2" charset="-78"/>
            </a:rPr>
            <a:t>نوع سوم</a:t>
          </a:r>
          <a:endParaRPr lang="en-US" sz="1200" b="1" dirty="0">
            <a:cs typeface="B Nazanin" panose="00000400000000000000" pitchFamily="2" charset="-78"/>
          </a:endParaRPr>
        </a:p>
      </dgm:t>
    </dgm:pt>
    <dgm:pt modelId="{3867F7EE-2ABA-4B84-A8DA-3D3EEC75FCAE}" type="parTrans" cxnId="{A50E702F-E7FF-46B7-80E4-52984D548D33}">
      <dgm:prSet/>
      <dgm:spPr/>
      <dgm:t>
        <a:bodyPr/>
        <a:lstStyle/>
        <a:p>
          <a:pPr algn="ctr" rtl="1"/>
          <a:endParaRPr lang="en-US"/>
        </a:p>
      </dgm:t>
    </dgm:pt>
    <dgm:pt modelId="{A93A8408-D582-48E2-A9EB-BF6E32B380C1}" type="sibTrans" cxnId="{A50E702F-E7FF-46B7-80E4-52984D548D33}">
      <dgm:prSet/>
      <dgm:spPr/>
      <dgm:t>
        <a:bodyPr/>
        <a:lstStyle/>
        <a:p>
          <a:pPr algn="ctr" rtl="1"/>
          <a:endParaRPr lang="en-US"/>
        </a:p>
      </dgm:t>
    </dgm:pt>
    <dgm:pt modelId="{CABFFA0D-854A-4DED-9527-749B82A84913}">
      <dgm:prSet custT="1"/>
      <dgm:spPr/>
      <dgm:t>
        <a:bodyPr/>
        <a:lstStyle/>
        <a:p>
          <a:pPr algn="ctr" rtl="1"/>
          <a:r>
            <a:rPr lang="fa-IR" sz="1200" b="1" dirty="0" smtClean="0">
              <a:cs typeface="B Nazanin" panose="00000400000000000000" pitchFamily="2" charset="-78"/>
            </a:rPr>
            <a:t>صورتحساب</a:t>
          </a:r>
        </a:p>
        <a:p>
          <a:pPr algn="ctr" rtl="1"/>
          <a:r>
            <a:rPr lang="fa-IR" sz="1200" b="1" dirty="0" smtClean="0">
              <a:cs typeface="B Nazanin" panose="00000400000000000000" pitchFamily="2" charset="-78"/>
            </a:rPr>
            <a:t>نوع دوم</a:t>
          </a:r>
          <a:endParaRPr lang="en-US" sz="1200" b="1" dirty="0">
            <a:cs typeface="B Nazanin" panose="00000400000000000000" pitchFamily="2" charset="-78"/>
          </a:endParaRPr>
        </a:p>
      </dgm:t>
    </dgm:pt>
    <dgm:pt modelId="{23A2EDE0-A852-4F92-A1CF-81E0CB78D00C}" type="parTrans" cxnId="{3A8259A6-C3CF-4D81-984E-DF5462EA88B9}">
      <dgm:prSet/>
      <dgm:spPr/>
      <dgm:t>
        <a:bodyPr/>
        <a:lstStyle/>
        <a:p>
          <a:pPr algn="ctr" rtl="1"/>
          <a:endParaRPr lang="en-US"/>
        </a:p>
      </dgm:t>
    </dgm:pt>
    <dgm:pt modelId="{EAC86529-F291-4931-8848-08F6BB4D9381}" type="sibTrans" cxnId="{3A8259A6-C3CF-4D81-984E-DF5462EA88B9}">
      <dgm:prSet/>
      <dgm:spPr/>
      <dgm:t>
        <a:bodyPr/>
        <a:lstStyle/>
        <a:p>
          <a:pPr algn="ctr" rtl="1"/>
          <a:endParaRPr lang="en-US"/>
        </a:p>
      </dgm:t>
    </dgm:pt>
    <dgm:pt modelId="{75C5C600-35A3-404E-B937-F8C25ADD1C5F}">
      <dgm:prSet custT="1"/>
      <dgm:spPr/>
      <dgm:t>
        <a:bodyPr/>
        <a:lstStyle/>
        <a:p>
          <a:pPr algn="ctr" rtl="1"/>
          <a:r>
            <a:rPr lang="fa-IR" sz="1200" b="1" dirty="0" smtClean="0">
              <a:cs typeface="B Nazanin" panose="00000400000000000000" pitchFamily="2" charset="-78"/>
            </a:rPr>
            <a:t>صورتحساب</a:t>
          </a:r>
        </a:p>
        <a:p>
          <a:pPr algn="ctr" rtl="1"/>
          <a:r>
            <a:rPr lang="fa-IR" sz="1200" b="1" dirty="0" smtClean="0">
              <a:cs typeface="B Nazanin" panose="00000400000000000000" pitchFamily="2" charset="-78"/>
            </a:rPr>
            <a:t>نوع اول</a:t>
          </a:r>
          <a:endParaRPr lang="en-US" sz="1200" b="1" dirty="0">
            <a:cs typeface="B Nazanin" panose="00000400000000000000" pitchFamily="2" charset="-78"/>
          </a:endParaRPr>
        </a:p>
      </dgm:t>
    </dgm:pt>
    <dgm:pt modelId="{A87AA354-4EBD-492D-A354-7D58DAB9652C}" type="parTrans" cxnId="{6BBCA2E8-9FC6-4240-865A-3E18808D46E5}">
      <dgm:prSet/>
      <dgm:spPr/>
      <dgm:t>
        <a:bodyPr/>
        <a:lstStyle/>
        <a:p>
          <a:pPr algn="ctr" rtl="1"/>
          <a:endParaRPr lang="en-US"/>
        </a:p>
      </dgm:t>
    </dgm:pt>
    <dgm:pt modelId="{2D9C2BE2-4A0C-44C0-9703-183E5D4EE140}" type="sibTrans" cxnId="{6BBCA2E8-9FC6-4240-865A-3E18808D46E5}">
      <dgm:prSet/>
      <dgm:spPr/>
      <dgm:t>
        <a:bodyPr/>
        <a:lstStyle/>
        <a:p>
          <a:pPr algn="ctr" rtl="1"/>
          <a:endParaRPr lang="en-US"/>
        </a:p>
      </dgm:t>
    </dgm:pt>
    <dgm:pt modelId="{5A37CFA1-E0DB-4150-A464-F67E38C03ED5}">
      <dgm:prSet custT="1"/>
      <dgm:spPr>
        <a:solidFill>
          <a:schemeClr val="accent1">
            <a:lumMod val="50000"/>
          </a:schemeClr>
        </a:solidFill>
      </dgm:spPr>
      <dgm:t>
        <a:bodyPr/>
        <a:lstStyle/>
        <a:p>
          <a:pPr algn="ctr" rtl="1"/>
          <a:r>
            <a:rPr lang="fa-IR" sz="1200" b="1" dirty="0" smtClean="0">
              <a:cs typeface="B Nazanin" panose="00000400000000000000" pitchFamily="2" charset="-78"/>
            </a:rPr>
            <a:t>دستگاه پوز معمولی</a:t>
          </a:r>
        </a:p>
        <a:p>
          <a:pPr algn="ctr" rtl="1"/>
          <a:r>
            <a:rPr lang="en-US" sz="1200" b="1" dirty="0" smtClean="0">
              <a:cs typeface="B Nazanin" panose="00000400000000000000" pitchFamily="2" charset="-78"/>
            </a:rPr>
            <a:t>(POS)</a:t>
          </a:r>
          <a:endParaRPr lang="en-US" sz="1200" b="1" dirty="0">
            <a:cs typeface="B Nazanin" panose="00000400000000000000" pitchFamily="2" charset="-78"/>
          </a:endParaRPr>
        </a:p>
      </dgm:t>
    </dgm:pt>
    <dgm:pt modelId="{1D7EF7ED-1188-43F1-858B-E8107FE2985A}" type="parTrans" cxnId="{E91AE2D7-E1D2-4E97-BAF3-4E113F129AAF}">
      <dgm:prSet/>
      <dgm:spPr>
        <a:solidFill>
          <a:schemeClr val="accent1">
            <a:lumMod val="50000"/>
          </a:schemeClr>
        </a:solidFill>
      </dgm:spPr>
      <dgm:t>
        <a:bodyPr/>
        <a:lstStyle/>
        <a:p>
          <a:pPr algn="ctr" rtl="1"/>
          <a:endParaRPr lang="en-US"/>
        </a:p>
      </dgm:t>
    </dgm:pt>
    <dgm:pt modelId="{802BB86A-DFD4-4548-8CA6-BE1AFC0EFF1C}" type="sibTrans" cxnId="{E91AE2D7-E1D2-4E97-BAF3-4E113F129AAF}">
      <dgm:prSet/>
      <dgm:spPr/>
      <dgm:t>
        <a:bodyPr/>
        <a:lstStyle/>
        <a:p>
          <a:pPr algn="ctr" rtl="1"/>
          <a:endParaRPr lang="en-US"/>
        </a:p>
      </dgm:t>
    </dgm:pt>
    <dgm:pt modelId="{4A4BC7FF-7B61-4415-A90C-F54AF6F271D3}">
      <dgm:prSet custT="1"/>
      <dgm:spPr>
        <a:solidFill>
          <a:schemeClr val="accent1">
            <a:lumMod val="50000"/>
          </a:schemeClr>
        </a:solidFill>
      </dgm:spPr>
      <dgm:t>
        <a:bodyPr/>
        <a:lstStyle/>
        <a:p>
          <a:pPr algn="ctr" rtl="1"/>
          <a:r>
            <a:rPr lang="fa-IR" sz="1200" b="1" dirty="0" smtClean="0">
              <a:cs typeface="B Nazanin" panose="00000400000000000000" pitchFamily="2" charset="-78"/>
            </a:rPr>
            <a:t>فعلا دستگاه پوز اندرویدی</a:t>
          </a:r>
        </a:p>
        <a:p>
          <a:pPr algn="ctr" rtl="1"/>
          <a:r>
            <a:rPr lang="en-US" sz="1200" b="1" dirty="0" smtClean="0">
              <a:cs typeface="B Nazanin" panose="00000400000000000000" pitchFamily="2" charset="-78"/>
            </a:rPr>
            <a:t>(Android POS)</a:t>
          </a:r>
          <a:endParaRPr lang="en-US" sz="1200" b="1" dirty="0">
            <a:cs typeface="B Nazanin" panose="00000400000000000000" pitchFamily="2" charset="-78"/>
          </a:endParaRPr>
        </a:p>
      </dgm:t>
    </dgm:pt>
    <dgm:pt modelId="{0E1D1236-89E8-4D68-A9FD-53BD4641DDF0}" type="parTrans" cxnId="{6937D791-18AA-4289-8736-F37D0E5D41DB}">
      <dgm:prSet/>
      <dgm:spPr>
        <a:solidFill>
          <a:schemeClr val="accent1">
            <a:lumMod val="50000"/>
          </a:schemeClr>
        </a:solidFill>
      </dgm:spPr>
      <dgm:t>
        <a:bodyPr/>
        <a:lstStyle/>
        <a:p>
          <a:pPr algn="ctr" rtl="1"/>
          <a:endParaRPr lang="en-US"/>
        </a:p>
      </dgm:t>
    </dgm:pt>
    <dgm:pt modelId="{5C1DEB67-035F-4A2C-8506-5F3FE425D2BA}" type="sibTrans" cxnId="{6937D791-18AA-4289-8736-F37D0E5D41DB}">
      <dgm:prSet/>
      <dgm:spPr/>
      <dgm:t>
        <a:bodyPr/>
        <a:lstStyle/>
        <a:p>
          <a:pPr algn="ctr" rtl="1"/>
          <a:endParaRPr lang="en-US"/>
        </a:p>
      </dgm:t>
    </dgm:pt>
    <dgm:pt modelId="{ED297AEB-36EB-4631-9C78-8A0BE786FD0E}">
      <dgm:prSet custT="1"/>
      <dgm:spPr>
        <a:solidFill>
          <a:schemeClr val="accent1">
            <a:lumMod val="50000"/>
          </a:schemeClr>
        </a:solidFill>
      </dgm:spPr>
      <dgm:t>
        <a:bodyPr anchor="t"/>
        <a:lstStyle/>
        <a:p>
          <a:pPr algn="just" rtl="1"/>
          <a:r>
            <a:rPr lang="fa-IR" sz="1200" b="1" dirty="0" smtClean="0">
              <a:cs typeface="B Nazanin" panose="00000400000000000000" pitchFamily="2" charset="-78"/>
            </a:rPr>
            <a:t>استفاده از پایانه فروشگاهی </a:t>
          </a:r>
          <a:r>
            <a:rPr lang="fa-IR" sz="1200" b="1" dirty="0" smtClean="0">
              <a:solidFill>
                <a:srgbClr val="FFFF00"/>
              </a:solidFill>
              <a:cs typeface="B Nazanin" panose="00000400000000000000" pitchFamily="2" charset="-78"/>
            </a:rPr>
            <a:t>ضروری نیست </a:t>
          </a:r>
          <a:r>
            <a:rPr lang="fa-IR" sz="1200" b="1" dirty="0" smtClean="0">
              <a:cs typeface="B Nazanin" panose="00000400000000000000" pitchFamily="2" charset="-78"/>
            </a:rPr>
            <a:t>اما موظفند </a:t>
          </a:r>
          <a:r>
            <a:rPr lang="fa-IR" sz="1200" b="1" dirty="0" smtClean="0">
              <a:solidFill>
                <a:srgbClr val="FFFF00"/>
              </a:solidFill>
              <a:cs typeface="B Nazanin" panose="00000400000000000000" pitchFamily="2" charset="-78"/>
            </a:rPr>
            <a:t>کلیه صورتحساب های خود را به ترتیبی که سازمان مقرر می کند، از طریق سامانه مودیان صادر کنند</a:t>
          </a:r>
          <a:r>
            <a:rPr lang="fa-IR" sz="1200" b="0" i="0" dirty="0" smtClean="0">
              <a:solidFill>
                <a:srgbClr val="FFFF00"/>
              </a:solidFill>
            </a:rPr>
            <a:t> </a:t>
          </a:r>
          <a:endParaRPr lang="en-US" sz="1200" b="1" dirty="0">
            <a:solidFill>
              <a:srgbClr val="FFFF00"/>
            </a:solidFill>
            <a:cs typeface="B Nazanin" panose="00000400000000000000" pitchFamily="2" charset="-78"/>
          </a:endParaRPr>
        </a:p>
      </dgm:t>
    </dgm:pt>
    <dgm:pt modelId="{676617DC-1B65-41BF-B39A-E31762D12BAA}" type="parTrans" cxnId="{6A1A8339-273C-4B41-8E49-5E3F3B8D4B4A}">
      <dgm:prSet/>
      <dgm:spPr>
        <a:solidFill>
          <a:schemeClr val="accent1">
            <a:lumMod val="50000"/>
          </a:schemeClr>
        </a:solidFill>
      </dgm:spPr>
      <dgm:t>
        <a:bodyPr/>
        <a:lstStyle/>
        <a:p>
          <a:pPr algn="ctr" rtl="1"/>
          <a:endParaRPr lang="en-US"/>
        </a:p>
      </dgm:t>
    </dgm:pt>
    <dgm:pt modelId="{F865C9C1-DF8A-4605-BD69-74D2224B9A28}" type="sibTrans" cxnId="{6A1A8339-273C-4B41-8E49-5E3F3B8D4B4A}">
      <dgm:prSet/>
      <dgm:spPr/>
      <dgm:t>
        <a:bodyPr/>
        <a:lstStyle/>
        <a:p>
          <a:pPr algn="ctr" rtl="1"/>
          <a:endParaRPr lang="en-US"/>
        </a:p>
      </dgm:t>
    </dgm:pt>
    <dgm:pt modelId="{E2192B7F-19BB-4D42-9BBA-E33E1F344736}">
      <dgm:prSet phldrT="[Text]" custT="1"/>
      <dgm:spPr>
        <a:solidFill>
          <a:schemeClr val="accent1">
            <a:lumMod val="20000"/>
            <a:lumOff val="80000"/>
          </a:schemeClr>
        </a:solidFill>
      </dgm:spPr>
      <dgm:t>
        <a:bodyPr/>
        <a:lstStyle/>
        <a:p>
          <a:pPr algn="ctr" rtl="1"/>
          <a:r>
            <a:rPr lang="fa-IR" sz="1200" u="sng" dirty="0" smtClean="0">
              <a:solidFill>
                <a:srgbClr val="C00000"/>
              </a:solidFill>
              <a:cs typeface="B Titr" panose="00000700000000000000" pitchFamily="2" charset="-78"/>
            </a:rPr>
            <a:t>حداقل مشخصات پیشنهادی</a:t>
          </a:r>
          <a:r>
            <a:rPr lang="fa-IR" sz="1200" u="none" dirty="0" smtClean="0">
              <a:solidFill>
                <a:srgbClr val="C00000"/>
              </a:solidFill>
              <a:cs typeface="B Titr" panose="00000700000000000000" pitchFamily="2" charset="-78"/>
            </a:rPr>
            <a:t> </a:t>
          </a:r>
          <a:r>
            <a:rPr lang="fa-IR" sz="1200" dirty="0" smtClean="0">
              <a:solidFill>
                <a:srgbClr val="0070C0"/>
              </a:solidFill>
              <a:cs typeface="B Titr" panose="00000700000000000000" pitchFamily="2" charset="-78"/>
            </a:rPr>
            <a:t>جهت</a:t>
          </a:r>
        </a:p>
        <a:p>
          <a:pPr algn="ctr" rtl="1"/>
          <a:r>
            <a:rPr lang="fa-IR" sz="1200" dirty="0" smtClean="0">
              <a:solidFill>
                <a:srgbClr val="0070C0"/>
              </a:solidFill>
              <a:cs typeface="B Titr" panose="00000700000000000000" pitchFamily="2" charset="-78"/>
            </a:rPr>
            <a:t>پایانه فروشگاهی  مناسب مودی</a:t>
          </a:r>
          <a:endParaRPr lang="en-US" sz="1200" dirty="0">
            <a:solidFill>
              <a:srgbClr val="0070C0"/>
            </a:solidFill>
            <a:cs typeface="B Titr" panose="00000700000000000000" pitchFamily="2" charset="-78"/>
          </a:endParaRPr>
        </a:p>
      </dgm:t>
    </dgm:pt>
    <dgm:pt modelId="{D58EC928-972C-44D2-AEBE-9891E1F30B3B}" type="parTrans" cxnId="{723FFA4B-10EE-4F21-8C53-FB681FE99F3D}">
      <dgm:prSet/>
      <dgm:spPr/>
      <dgm:t>
        <a:bodyPr/>
        <a:lstStyle/>
        <a:p>
          <a:pPr algn="ctr" rtl="1"/>
          <a:endParaRPr lang="en-US"/>
        </a:p>
      </dgm:t>
    </dgm:pt>
    <dgm:pt modelId="{6071EAB8-87FD-4107-BDCE-7EA4041A9CC1}" type="sibTrans" cxnId="{723FFA4B-10EE-4F21-8C53-FB681FE99F3D}">
      <dgm:prSet/>
      <dgm:spPr/>
      <dgm:t>
        <a:bodyPr/>
        <a:lstStyle/>
        <a:p>
          <a:pPr algn="ctr" rtl="1"/>
          <a:endParaRPr lang="en-US"/>
        </a:p>
      </dgm:t>
    </dgm:pt>
    <dgm:pt modelId="{2144AF01-22B5-49FB-A2AE-653FDF653D20}">
      <dgm:prSet phldrT="[Text]" custT="1"/>
      <dgm:spPr>
        <a:solidFill>
          <a:schemeClr val="accent1">
            <a:lumMod val="20000"/>
            <a:lumOff val="80000"/>
          </a:schemeClr>
        </a:solidFill>
      </dgm:spPr>
      <dgm:t>
        <a:bodyPr/>
        <a:lstStyle/>
        <a:p>
          <a:pPr algn="ctr" rtl="1"/>
          <a:r>
            <a:rPr lang="fa-IR" sz="1400" u="sng" dirty="0" smtClean="0">
              <a:solidFill>
                <a:srgbClr val="C00000"/>
              </a:solidFill>
              <a:cs typeface="B Titr" panose="00000700000000000000" pitchFamily="2" charset="-78"/>
            </a:rPr>
            <a:t>حداقل  مشخصات </a:t>
          </a:r>
        </a:p>
        <a:p>
          <a:pPr algn="ctr" rtl="1"/>
          <a:r>
            <a:rPr lang="fa-IR" sz="1200" dirty="0" smtClean="0">
              <a:solidFill>
                <a:schemeClr val="tx2">
                  <a:lumMod val="75000"/>
                </a:schemeClr>
              </a:solidFill>
              <a:cs typeface="B Titr" panose="00000700000000000000" pitchFamily="2" charset="-78"/>
            </a:rPr>
            <a:t>پایانه فروشگاهی مناسب مودی</a:t>
          </a:r>
          <a:endParaRPr lang="en-US" sz="1200" dirty="0">
            <a:solidFill>
              <a:schemeClr val="tx2">
                <a:lumMod val="75000"/>
              </a:schemeClr>
            </a:solidFill>
            <a:cs typeface="B Titr" panose="00000700000000000000" pitchFamily="2" charset="-78"/>
          </a:endParaRPr>
        </a:p>
      </dgm:t>
    </dgm:pt>
    <dgm:pt modelId="{8C994D33-193C-47A7-83ED-68FED9CCD71C}" type="parTrans" cxnId="{DA87C727-7CE4-43B9-A0C5-446B207DFF00}">
      <dgm:prSet/>
      <dgm:spPr/>
      <dgm:t>
        <a:bodyPr/>
        <a:lstStyle/>
        <a:p>
          <a:pPr algn="ctr" rtl="1"/>
          <a:endParaRPr lang="en-US"/>
        </a:p>
      </dgm:t>
    </dgm:pt>
    <dgm:pt modelId="{41A287B7-87BE-4578-8BFA-454E142AFAAB}" type="sibTrans" cxnId="{DA87C727-7CE4-43B9-A0C5-446B207DFF00}">
      <dgm:prSet/>
      <dgm:spPr/>
      <dgm:t>
        <a:bodyPr/>
        <a:lstStyle/>
        <a:p>
          <a:pPr algn="ctr" rtl="1"/>
          <a:endParaRPr lang="en-US"/>
        </a:p>
      </dgm:t>
    </dgm:pt>
    <dgm:pt modelId="{361E6247-9B3B-424B-8EF4-C19A7ED671D6}" type="pres">
      <dgm:prSet presAssocID="{35C811FC-D3FC-4AB6-9463-FFB7FECAA06B}" presName="mainComposite" presStyleCnt="0">
        <dgm:presLayoutVars>
          <dgm:chPref val="1"/>
          <dgm:dir/>
          <dgm:animOne val="branch"/>
          <dgm:animLvl val="lvl"/>
          <dgm:resizeHandles val="exact"/>
        </dgm:presLayoutVars>
      </dgm:prSet>
      <dgm:spPr/>
      <dgm:t>
        <a:bodyPr/>
        <a:lstStyle/>
        <a:p>
          <a:endParaRPr lang="en-US"/>
        </a:p>
      </dgm:t>
    </dgm:pt>
    <dgm:pt modelId="{EA4CFB48-E209-4029-B9FB-5D0DCD8FC5BE}" type="pres">
      <dgm:prSet presAssocID="{35C811FC-D3FC-4AB6-9463-FFB7FECAA06B}" presName="hierFlow" presStyleCnt="0"/>
      <dgm:spPr/>
    </dgm:pt>
    <dgm:pt modelId="{97D6DFD6-98B9-4F8C-811C-3A72A32A8D3D}" type="pres">
      <dgm:prSet presAssocID="{35C811FC-D3FC-4AB6-9463-FFB7FECAA06B}" presName="firstBuf" presStyleCnt="0"/>
      <dgm:spPr/>
    </dgm:pt>
    <dgm:pt modelId="{B73AD34F-AC29-48B5-B24E-56F6E7C1D4D9}" type="pres">
      <dgm:prSet presAssocID="{35C811FC-D3FC-4AB6-9463-FFB7FECAA06B}" presName="hierChild1" presStyleCnt="0">
        <dgm:presLayoutVars>
          <dgm:chPref val="1"/>
          <dgm:animOne val="branch"/>
          <dgm:animLvl val="lvl"/>
        </dgm:presLayoutVars>
      </dgm:prSet>
      <dgm:spPr/>
    </dgm:pt>
    <dgm:pt modelId="{4CB3804D-67E8-4FF4-BE9F-F061D9B2ECBE}" type="pres">
      <dgm:prSet presAssocID="{A21D1208-488E-4FCE-8EE1-F24D9976C57A}" presName="Name14" presStyleCnt="0"/>
      <dgm:spPr/>
    </dgm:pt>
    <dgm:pt modelId="{A7D9F0BC-E84D-4F0C-B7B2-065EFC7AF11C}" type="pres">
      <dgm:prSet presAssocID="{A21D1208-488E-4FCE-8EE1-F24D9976C57A}" presName="level1Shape" presStyleLbl="node0" presStyleIdx="0" presStyleCnt="1" custScaleX="324616" custLinFactNeighborY="-18322">
        <dgm:presLayoutVars>
          <dgm:chPref val="3"/>
        </dgm:presLayoutVars>
      </dgm:prSet>
      <dgm:spPr/>
      <dgm:t>
        <a:bodyPr/>
        <a:lstStyle/>
        <a:p>
          <a:endParaRPr lang="en-US"/>
        </a:p>
      </dgm:t>
    </dgm:pt>
    <dgm:pt modelId="{A07F6489-1EFB-4034-A7A1-7DD201B399A4}" type="pres">
      <dgm:prSet presAssocID="{A21D1208-488E-4FCE-8EE1-F24D9976C57A}" presName="hierChild2" presStyleCnt="0"/>
      <dgm:spPr/>
    </dgm:pt>
    <dgm:pt modelId="{5E8D626A-B559-4F9B-A0AE-02E362FBF6CB}" type="pres">
      <dgm:prSet presAssocID="{CB2BC23D-542B-4EAE-84C7-5675926DCE2D}" presName="Name19" presStyleLbl="parChTrans1D2" presStyleIdx="0" presStyleCnt="2"/>
      <dgm:spPr/>
      <dgm:t>
        <a:bodyPr/>
        <a:lstStyle/>
        <a:p>
          <a:endParaRPr lang="en-US"/>
        </a:p>
      </dgm:t>
    </dgm:pt>
    <dgm:pt modelId="{C44FC43E-9A1D-431F-B25C-8A5ACF9A39CC}" type="pres">
      <dgm:prSet presAssocID="{7C5C450B-5EFE-4966-BCB7-C0768BB88EF1}" presName="Name21" presStyleCnt="0"/>
      <dgm:spPr/>
    </dgm:pt>
    <dgm:pt modelId="{2A1958F9-39C2-4B36-99CB-62B1BACE5F67}" type="pres">
      <dgm:prSet presAssocID="{7C5C450B-5EFE-4966-BCB7-C0768BB88EF1}" presName="level2Shape" presStyleLbl="node2" presStyleIdx="0" presStyleCnt="2" custScaleX="149602"/>
      <dgm:spPr/>
      <dgm:t>
        <a:bodyPr/>
        <a:lstStyle/>
        <a:p>
          <a:endParaRPr lang="en-US"/>
        </a:p>
      </dgm:t>
    </dgm:pt>
    <dgm:pt modelId="{2E0C0813-D07A-46DC-9BBB-C5CBAB179FA5}" type="pres">
      <dgm:prSet presAssocID="{7C5C450B-5EFE-4966-BCB7-C0768BB88EF1}" presName="hierChild3" presStyleCnt="0"/>
      <dgm:spPr/>
    </dgm:pt>
    <dgm:pt modelId="{4990615F-6DC0-4930-97AE-8DFF66C86441}" type="pres">
      <dgm:prSet presAssocID="{F17041AA-0CBC-4A3A-86ED-E815E2F82532}" presName="Name19" presStyleLbl="parChTrans1D3" presStyleIdx="0" presStyleCnt="3"/>
      <dgm:spPr/>
      <dgm:t>
        <a:bodyPr/>
        <a:lstStyle/>
        <a:p>
          <a:endParaRPr lang="en-US"/>
        </a:p>
      </dgm:t>
    </dgm:pt>
    <dgm:pt modelId="{DD306BF5-1FCB-45C8-BE2A-DA99855BD2E1}" type="pres">
      <dgm:prSet presAssocID="{3591D7D0-D693-427B-812A-CB584AA01A22}" presName="Name21" presStyleCnt="0"/>
      <dgm:spPr/>
    </dgm:pt>
    <dgm:pt modelId="{A9903588-B51B-4B46-877B-007D7A88E428}" type="pres">
      <dgm:prSet presAssocID="{3591D7D0-D693-427B-812A-CB584AA01A22}" presName="level2Shape" presStyleLbl="node3" presStyleIdx="0" presStyleCnt="3" custScaleX="185206"/>
      <dgm:spPr/>
      <dgm:t>
        <a:bodyPr/>
        <a:lstStyle/>
        <a:p>
          <a:endParaRPr lang="en-US"/>
        </a:p>
      </dgm:t>
    </dgm:pt>
    <dgm:pt modelId="{B80CC0DC-187B-47A8-80A2-C56E1563A273}" type="pres">
      <dgm:prSet presAssocID="{3591D7D0-D693-427B-812A-CB584AA01A22}" presName="hierChild3" presStyleCnt="0"/>
      <dgm:spPr/>
    </dgm:pt>
    <dgm:pt modelId="{113BB0D2-585D-490F-850F-6981FB38501B}" type="pres">
      <dgm:prSet presAssocID="{3867F7EE-2ABA-4B84-A8DA-3D3EEC75FCAE}" presName="Name19" presStyleLbl="parChTrans1D4" presStyleIdx="0" presStyleCnt="6"/>
      <dgm:spPr/>
      <dgm:t>
        <a:bodyPr/>
        <a:lstStyle/>
        <a:p>
          <a:endParaRPr lang="en-US"/>
        </a:p>
      </dgm:t>
    </dgm:pt>
    <dgm:pt modelId="{E140F329-FF1E-4EF5-A4C1-6854B4EC489A}" type="pres">
      <dgm:prSet presAssocID="{559FF099-A662-4183-995C-969CCF2B649F}" presName="Name21" presStyleCnt="0"/>
      <dgm:spPr/>
    </dgm:pt>
    <dgm:pt modelId="{5B2E8736-0589-4D2B-A9AD-3125ED1AE130}" type="pres">
      <dgm:prSet presAssocID="{559FF099-A662-4183-995C-969CCF2B649F}" presName="level2Shape" presStyleLbl="node4" presStyleIdx="0" presStyleCnt="6" custScaleX="148335"/>
      <dgm:spPr/>
      <dgm:t>
        <a:bodyPr/>
        <a:lstStyle/>
        <a:p>
          <a:endParaRPr lang="en-US"/>
        </a:p>
      </dgm:t>
    </dgm:pt>
    <dgm:pt modelId="{A850E75C-A0D9-4E15-96B1-B89E027FAA84}" type="pres">
      <dgm:prSet presAssocID="{559FF099-A662-4183-995C-969CCF2B649F}" presName="hierChild3" presStyleCnt="0"/>
      <dgm:spPr/>
    </dgm:pt>
    <dgm:pt modelId="{E515F327-CBC8-47C9-8ED5-7AFD87C6683C}" type="pres">
      <dgm:prSet presAssocID="{1D7EF7ED-1188-43F1-858B-E8107FE2985A}" presName="Name19" presStyleLbl="parChTrans1D4" presStyleIdx="1" presStyleCnt="6"/>
      <dgm:spPr/>
      <dgm:t>
        <a:bodyPr/>
        <a:lstStyle/>
        <a:p>
          <a:endParaRPr lang="en-US"/>
        </a:p>
      </dgm:t>
    </dgm:pt>
    <dgm:pt modelId="{72341BFD-29B2-427D-898A-609ADC22E91C}" type="pres">
      <dgm:prSet presAssocID="{5A37CFA1-E0DB-4150-A464-F67E38C03ED5}" presName="Name21" presStyleCnt="0"/>
      <dgm:spPr/>
    </dgm:pt>
    <dgm:pt modelId="{B47E7840-C836-4553-9BD5-7C68F7FA51A8}" type="pres">
      <dgm:prSet presAssocID="{5A37CFA1-E0DB-4150-A464-F67E38C03ED5}" presName="level2Shape" presStyleLbl="node4" presStyleIdx="1" presStyleCnt="6" custScaleX="148802" custScaleY="122081"/>
      <dgm:spPr/>
      <dgm:t>
        <a:bodyPr/>
        <a:lstStyle/>
        <a:p>
          <a:endParaRPr lang="en-US"/>
        </a:p>
      </dgm:t>
    </dgm:pt>
    <dgm:pt modelId="{CB64104A-763E-4147-9820-A0FAB0675164}" type="pres">
      <dgm:prSet presAssocID="{5A37CFA1-E0DB-4150-A464-F67E38C03ED5}" presName="hierChild3" presStyleCnt="0"/>
      <dgm:spPr/>
    </dgm:pt>
    <dgm:pt modelId="{B21469ED-98FD-40EB-A75C-B3E5E16A8697}" type="pres">
      <dgm:prSet presAssocID="{815886E5-61F0-44BD-B92A-070FC5FD0464}" presName="Name19" presStyleLbl="parChTrans1D3" presStyleIdx="1" presStyleCnt="3"/>
      <dgm:spPr/>
      <dgm:t>
        <a:bodyPr/>
        <a:lstStyle/>
        <a:p>
          <a:endParaRPr lang="en-US"/>
        </a:p>
      </dgm:t>
    </dgm:pt>
    <dgm:pt modelId="{2994C05A-6CBF-4875-8446-73885AF309FE}" type="pres">
      <dgm:prSet presAssocID="{38A4BA10-D33A-4BB2-8F79-1CFB35467C2E}" presName="Name21" presStyleCnt="0"/>
      <dgm:spPr/>
    </dgm:pt>
    <dgm:pt modelId="{B3D46A46-BBAA-4C43-A925-878278C346EB}" type="pres">
      <dgm:prSet presAssocID="{38A4BA10-D33A-4BB2-8F79-1CFB35467C2E}" presName="level2Shape" presStyleLbl="node3" presStyleIdx="1" presStyleCnt="3" custScaleX="198806"/>
      <dgm:spPr/>
      <dgm:t>
        <a:bodyPr/>
        <a:lstStyle/>
        <a:p>
          <a:endParaRPr lang="en-US"/>
        </a:p>
      </dgm:t>
    </dgm:pt>
    <dgm:pt modelId="{8D6F9D13-FA27-46A7-AE1E-D32BB44FD08E}" type="pres">
      <dgm:prSet presAssocID="{38A4BA10-D33A-4BB2-8F79-1CFB35467C2E}" presName="hierChild3" presStyleCnt="0"/>
      <dgm:spPr/>
    </dgm:pt>
    <dgm:pt modelId="{ACCC9AEC-64DA-416E-B217-6918EAF7D63B}" type="pres">
      <dgm:prSet presAssocID="{23A2EDE0-A852-4F92-A1CF-81E0CB78D00C}" presName="Name19" presStyleLbl="parChTrans1D4" presStyleIdx="2" presStyleCnt="6"/>
      <dgm:spPr/>
      <dgm:t>
        <a:bodyPr/>
        <a:lstStyle/>
        <a:p>
          <a:endParaRPr lang="en-US"/>
        </a:p>
      </dgm:t>
    </dgm:pt>
    <dgm:pt modelId="{3460D4B5-68B6-4E38-9ADA-30496AF0D501}" type="pres">
      <dgm:prSet presAssocID="{CABFFA0D-854A-4DED-9527-749B82A84913}" presName="Name21" presStyleCnt="0"/>
      <dgm:spPr/>
    </dgm:pt>
    <dgm:pt modelId="{1CC4228A-8468-4751-9B57-AB826B494DBD}" type="pres">
      <dgm:prSet presAssocID="{CABFFA0D-854A-4DED-9527-749B82A84913}" presName="level2Shape" presStyleLbl="node4" presStyleIdx="2" presStyleCnt="6" custScaleX="148335"/>
      <dgm:spPr/>
      <dgm:t>
        <a:bodyPr/>
        <a:lstStyle/>
        <a:p>
          <a:endParaRPr lang="en-US"/>
        </a:p>
      </dgm:t>
    </dgm:pt>
    <dgm:pt modelId="{990DADFC-BF5C-4B2F-8033-D41C13B344ED}" type="pres">
      <dgm:prSet presAssocID="{CABFFA0D-854A-4DED-9527-749B82A84913}" presName="hierChild3" presStyleCnt="0"/>
      <dgm:spPr/>
    </dgm:pt>
    <dgm:pt modelId="{0D67AC23-11C6-4D44-AFC0-F8C1C06CA412}" type="pres">
      <dgm:prSet presAssocID="{0E1D1236-89E8-4D68-A9FD-53BD4641DDF0}" presName="Name19" presStyleLbl="parChTrans1D4" presStyleIdx="3" presStyleCnt="6"/>
      <dgm:spPr/>
      <dgm:t>
        <a:bodyPr/>
        <a:lstStyle/>
        <a:p>
          <a:endParaRPr lang="en-US"/>
        </a:p>
      </dgm:t>
    </dgm:pt>
    <dgm:pt modelId="{350B477B-CCAF-4D5A-B23E-C8527D6936FC}" type="pres">
      <dgm:prSet presAssocID="{4A4BC7FF-7B61-4415-A90C-F54AF6F271D3}" presName="Name21" presStyleCnt="0"/>
      <dgm:spPr/>
    </dgm:pt>
    <dgm:pt modelId="{39BFC415-A445-4ACB-A7CD-17E218AF3170}" type="pres">
      <dgm:prSet presAssocID="{4A4BC7FF-7B61-4415-A90C-F54AF6F271D3}" presName="level2Shape" presStyleLbl="node4" presStyleIdx="3" presStyleCnt="6" custScaleX="165270" custScaleY="136184"/>
      <dgm:spPr/>
      <dgm:t>
        <a:bodyPr/>
        <a:lstStyle/>
        <a:p>
          <a:endParaRPr lang="en-US"/>
        </a:p>
      </dgm:t>
    </dgm:pt>
    <dgm:pt modelId="{5DBA3133-75A1-462F-A399-A5A1EA37371D}" type="pres">
      <dgm:prSet presAssocID="{4A4BC7FF-7B61-4415-A90C-F54AF6F271D3}" presName="hierChild3" presStyleCnt="0"/>
      <dgm:spPr/>
    </dgm:pt>
    <dgm:pt modelId="{8B730155-79BF-420B-8B26-2D40888945BF}" type="pres">
      <dgm:prSet presAssocID="{0076235F-B3EE-40AE-A50E-5A5701FADFF1}" presName="Name19" presStyleLbl="parChTrans1D2" presStyleIdx="1" presStyleCnt="2"/>
      <dgm:spPr/>
      <dgm:t>
        <a:bodyPr/>
        <a:lstStyle/>
        <a:p>
          <a:endParaRPr lang="en-US"/>
        </a:p>
      </dgm:t>
    </dgm:pt>
    <dgm:pt modelId="{E63C3F26-5E47-4339-B47E-91237C0000DB}" type="pres">
      <dgm:prSet presAssocID="{51457517-36F7-4E8C-9B25-D5465A1D801B}" presName="Name21" presStyleCnt="0"/>
      <dgm:spPr/>
    </dgm:pt>
    <dgm:pt modelId="{CB610C45-799D-4137-88EC-10627AA2578A}" type="pres">
      <dgm:prSet presAssocID="{51457517-36F7-4E8C-9B25-D5465A1D801B}" presName="level2Shape" presStyleLbl="node2" presStyleIdx="1" presStyleCnt="2" custScaleX="128910" custLinFactNeighborX="16414"/>
      <dgm:spPr/>
      <dgm:t>
        <a:bodyPr/>
        <a:lstStyle/>
        <a:p>
          <a:endParaRPr lang="en-US"/>
        </a:p>
      </dgm:t>
    </dgm:pt>
    <dgm:pt modelId="{35EF7930-52BB-47F8-8EAE-C6313FC6F702}" type="pres">
      <dgm:prSet presAssocID="{51457517-36F7-4E8C-9B25-D5465A1D801B}" presName="hierChild3" presStyleCnt="0"/>
      <dgm:spPr/>
    </dgm:pt>
    <dgm:pt modelId="{183CE08C-1152-4006-AC47-71D3B1753ECE}" type="pres">
      <dgm:prSet presAssocID="{6008AC0F-EE4D-4DC0-AAC3-CAC927E1D786}" presName="Name19" presStyleLbl="parChTrans1D3" presStyleIdx="2" presStyleCnt="3"/>
      <dgm:spPr/>
      <dgm:t>
        <a:bodyPr/>
        <a:lstStyle/>
        <a:p>
          <a:endParaRPr lang="en-US"/>
        </a:p>
      </dgm:t>
    </dgm:pt>
    <dgm:pt modelId="{0C6FE748-ECE4-432E-B0F1-CF7F9DCC3D57}" type="pres">
      <dgm:prSet presAssocID="{A8D30697-0B51-40DE-8054-ABE4A6A0EDA5}" presName="Name21" presStyleCnt="0"/>
      <dgm:spPr/>
    </dgm:pt>
    <dgm:pt modelId="{D32F423C-1217-4CBD-B9D9-9FB84DD45E65}" type="pres">
      <dgm:prSet presAssocID="{A8D30697-0B51-40DE-8054-ABE4A6A0EDA5}" presName="level2Shape" presStyleLbl="node3" presStyleIdx="2" presStyleCnt="3" custScaleX="200286" custLinFactNeighborX="16606"/>
      <dgm:spPr/>
      <dgm:t>
        <a:bodyPr/>
        <a:lstStyle/>
        <a:p>
          <a:endParaRPr lang="en-US"/>
        </a:p>
      </dgm:t>
    </dgm:pt>
    <dgm:pt modelId="{6E7F6F38-D1F4-44E7-B994-DEF74169D03F}" type="pres">
      <dgm:prSet presAssocID="{A8D30697-0B51-40DE-8054-ABE4A6A0EDA5}" presName="hierChild3" presStyleCnt="0"/>
      <dgm:spPr/>
    </dgm:pt>
    <dgm:pt modelId="{9FD8E215-0E13-4F73-BB59-437E4F48AB5D}" type="pres">
      <dgm:prSet presAssocID="{A87AA354-4EBD-492D-A354-7D58DAB9652C}" presName="Name19" presStyleLbl="parChTrans1D4" presStyleIdx="4" presStyleCnt="6"/>
      <dgm:spPr/>
      <dgm:t>
        <a:bodyPr/>
        <a:lstStyle/>
        <a:p>
          <a:endParaRPr lang="en-US"/>
        </a:p>
      </dgm:t>
    </dgm:pt>
    <dgm:pt modelId="{5B9B7A68-23A8-4BAB-BA0B-503F61FEAAB9}" type="pres">
      <dgm:prSet presAssocID="{75C5C600-35A3-404E-B937-F8C25ADD1C5F}" presName="Name21" presStyleCnt="0"/>
      <dgm:spPr/>
    </dgm:pt>
    <dgm:pt modelId="{2FF70643-0217-43C8-9A1E-2438C0032F4F}" type="pres">
      <dgm:prSet presAssocID="{75C5C600-35A3-404E-B937-F8C25ADD1C5F}" presName="level2Shape" presStyleLbl="node4" presStyleIdx="4" presStyleCnt="6" custScaleX="148335" custLinFactNeighborX="16606"/>
      <dgm:spPr/>
      <dgm:t>
        <a:bodyPr/>
        <a:lstStyle/>
        <a:p>
          <a:endParaRPr lang="en-US"/>
        </a:p>
      </dgm:t>
    </dgm:pt>
    <dgm:pt modelId="{356D30A6-3C90-48F1-9630-0FDDFF1993DC}" type="pres">
      <dgm:prSet presAssocID="{75C5C600-35A3-404E-B937-F8C25ADD1C5F}" presName="hierChild3" presStyleCnt="0"/>
      <dgm:spPr/>
    </dgm:pt>
    <dgm:pt modelId="{A614FF2E-9A5C-46BB-8AF1-A762623A1B01}" type="pres">
      <dgm:prSet presAssocID="{676617DC-1B65-41BF-B39A-E31762D12BAA}" presName="Name19" presStyleLbl="parChTrans1D4" presStyleIdx="5" presStyleCnt="6"/>
      <dgm:spPr/>
      <dgm:t>
        <a:bodyPr/>
        <a:lstStyle/>
        <a:p>
          <a:endParaRPr lang="en-US"/>
        </a:p>
      </dgm:t>
    </dgm:pt>
    <dgm:pt modelId="{1B271DEE-C681-434E-ACCA-C54E8CBABF50}" type="pres">
      <dgm:prSet presAssocID="{ED297AEB-36EB-4631-9C78-8A0BE786FD0E}" presName="Name21" presStyleCnt="0"/>
      <dgm:spPr/>
    </dgm:pt>
    <dgm:pt modelId="{F37511B0-C00A-42B6-AB4D-DF7A5EDEC43E}" type="pres">
      <dgm:prSet presAssocID="{ED297AEB-36EB-4631-9C78-8A0BE786FD0E}" presName="level2Shape" presStyleLbl="node4" presStyleIdx="5" presStyleCnt="6" custScaleX="422819" custScaleY="134060" custLinFactNeighborX="16773"/>
      <dgm:spPr/>
      <dgm:t>
        <a:bodyPr/>
        <a:lstStyle/>
        <a:p>
          <a:endParaRPr lang="en-US"/>
        </a:p>
      </dgm:t>
    </dgm:pt>
    <dgm:pt modelId="{34952214-674D-46FC-BF25-610245385B62}" type="pres">
      <dgm:prSet presAssocID="{ED297AEB-36EB-4631-9C78-8A0BE786FD0E}" presName="hierChild3" presStyleCnt="0"/>
      <dgm:spPr/>
    </dgm:pt>
    <dgm:pt modelId="{F26394B7-9AC9-4D88-B4DB-AB210D58A3E9}" type="pres">
      <dgm:prSet presAssocID="{35C811FC-D3FC-4AB6-9463-FFB7FECAA06B}" presName="bgShapesFlow" presStyleCnt="0"/>
      <dgm:spPr/>
    </dgm:pt>
    <dgm:pt modelId="{5FBFD7A2-E922-43B8-80D2-6DED34FCBB99}" type="pres">
      <dgm:prSet presAssocID="{01FDD4C0-167A-4E26-98D5-6D42C3C9F5B0}" presName="rectComp" presStyleCnt="0"/>
      <dgm:spPr/>
    </dgm:pt>
    <dgm:pt modelId="{AF44E377-9298-4746-AABF-34552E4F5712}" type="pres">
      <dgm:prSet presAssocID="{01FDD4C0-167A-4E26-98D5-6D42C3C9F5B0}" presName="bgRect" presStyleLbl="bgShp" presStyleIdx="0" presStyleCnt="5" custLinFactY="150809" custLinFactNeighborY="200000"/>
      <dgm:spPr/>
      <dgm:t>
        <a:bodyPr/>
        <a:lstStyle/>
        <a:p>
          <a:endParaRPr lang="en-US"/>
        </a:p>
      </dgm:t>
    </dgm:pt>
    <dgm:pt modelId="{6AB6C49A-F37F-4F05-A955-E2CAF7BF340F}" type="pres">
      <dgm:prSet presAssocID="{01FDD4C0-167A-4E26-98D5-6D42C3C9F5B0}" presName="bgRectTx" presStyleLbl="bgShp" presStyleIdx="0" presStyleCnt="5">
        <dgm:presLayoutVars>
          <dgm:bulletEnabled val="1"/>
        </dgm:presLayoutVars>
      </dgm:prSet>
      <dgm:spPr/>
      <dgm:t>
        <a:bodyPr/>
        <a:lstStyle/>
        <a:p>
          <a:endParaRPr lang="en-US"/>
        </a:p>
      </dgm:t>
    </dgm:pt>
    <dgm:pt modelId="{FB61282E-2306-44B1-8B1D-F0609EC7D915}" type="pres">
      <dgm:prSet presAssocID="{01FDD4C0-167A-4E26-98D5-6D42C3C9F5B0}" presName="spComp" presStyleCnt="0"/>
      <dgm:spPr/>
    </dgm:pt>
    <dgm:pt modelId="{7BBDC212-5C6F-44CA-98BF-D2EA09E16981}" type="pres">
      <dgm:prSet presAssocID="{01FDD4C0-167A-4E26-98D5-6D42C3C9F5B0}" presName="vSp" presStyleCnt="0"/>
      <dgm:spPr/>
    </dgm:pt>
    <dgm:pt modelId="{3AF67A00-04EA-4AF6-96D4-092C9B07A5CC}" type="pres">
      <dgm:prSet presAssocID="{C79120F0-C4B4-472A-8436-0B33C2564016}" presName="rectComp" presStyleCnt="0"/>
      <dgm:spPr/>
    </dgm:pt>
    <dgm:pt modelId="{8EFC3E6A-0563-4EDD-A003-2E8B404EF538}" type="pres">
      <dgm:prSet presAssocID="{C79120F0-C4B4-472A-8436-0B33C2564016}" presName="bgRect" presStyleLbl="bgShp" presStyleIdx="1" presStyleCnt="5" custLinFactNeighborY="-274"/>
      <dgm:spPr/>
      <dgm:t>
        <a:bodyPr/>
        <a:lstStyle/>
        <a:p>
          <a:endParaRPr lang="en-US"/>
        </a:p>
      </dgm:t>
    </dgm:pt>
    <dgm:pt modelId="{37B027FB-BEA7-4A69-964A-B7F058B19FED}" type="pres">
      <dgm:prSet presAssocID="{C79120F0-C4B4-472A-8436-0B33C2564016}" presName="bgRectTx" presStyleLbl="bgShp" presStyleIdx="1" presStyleCnt="5">
        <dgm:presLayoutVars>
          <dgm:bulletEnabled val="1"/>
        </dgm:presLayoutVars>
      </dgm:prSet>
      <dgm:spPr/>
      <dgm:t>
        <a:bodyPr/>
        <a:lstStyle/>
        <a:p>
          <a:endParaRPr lang="en-US"/>
        </a:p>
      </dgm:t>
    </dgm:pt>
    <dgm:pt modelId="{22DD5EB1-E798-4B16-9AE2-959C8374E362}" type="pres">
      <dgm:prSet presAssocID="{C79120F0-C4B4-472A-8436-0B33C2564016}" presName="spComp" presStyleCnt="0"/>
      <dgm:spPr/>
    </dgm:pt>
    <dgm:pt modelId="{274DA1A3-5DB4-4510-B26E-F63BF88433E1}" type="pres">
      <dgm:prSet presAssocID="{C79120F0-C4B4-472A-8436-0B33C2564016}" presName="vSp" presStyleCnt="0"/>
      <dgm:spPr/>
    </dgm:pt>
    <dgm:pt modelId="{1BEAD2D5-3F30-4325-8886-CD90CE160384}" type="pres">
      <dgm:prSet presAssocID="{174469B0-62F3-4223-B526-DC6FA44DDB99}" presName="rectComp" presStyleCnt="0"/>
      <dgm:spPr/>
    </dgm:pt>
    <dgm:pt modelId="{4364AB28-8D97-4AF8-9E15-5FC3A029316C}" type="pres">
      <dgm:prSet presAssocID="{174469B0-62F3-4223-B526-DC6FA44DDB99}" presName="bgRect" presStyleLbl="bgShp" presStyleIdx="2" presStyleCnt="5" custLinFactNeighborY="276"/>
      <dgm:spPr/>
      <dgm:t>
        <a:bodyPr/>
        <a:lstStyle/>
        <a:p>
          <a:endParaRPr lang="en-US"/>
        </a:p>
      </dgm:t>
    </dgm:pt>
    <dgm:pt modelId="{14C9E298-74CF-4E7F-AEE5-700334DC75D7}" type="pres">
      <dgm:prSet presAssocID="{174469B0-62F3-4223-B526-DC6FA44DDB99}" presName="bgRectTx" presStyleLbl="bgShp" presStyleIdx="2" presStyleCnt="5">
        <dgm:presLayoutVars>
          <dgm:bulletEnabled val="1"/>
        </dgm:presLayoutVars>
      </dgm:prSet>
      <dgm:spPr/>
      <dgm:t>
        <a:bodyPr/>
        <a:lstStyle/>
        <a:p>
          <a:endParaRPr lang="en-US"/>
        </a:p>
      </dgm:t>
    </dgm:pt>
    <dgm:pt modelId="{5008DA9F-EA6E-4B7D-86C9-04CAC3ED4243}" type="pres">
      <dgm:prSet presAssocID="{174469B0-62F3-4223-B526-DC6FA44DDB99}" presName="spComp" presStyleCnt="0"/>
      <dgm:spPr/>
    </dgm:pt>
    <dgm:pt modelId="{E92D27DC-B41D-488F-B34A-8F71F68A0E19}" type="pres">
      <dgm:prSet presAssocID="{174469B0-62F3-4223-B526-DC6FA44DDB99}" presName="vSp" presStyleCnt="0"/>
      <dgm:spPr/>
    </dgm:pt>
    <dgm:pt modelId="{CD5F24A9-F8B6-4405-B19C-40DFBEEB4E51}" type="pres">
      <dgm:prSet presAssocID="{E2192B7F-19BB-4D42-9BBA-E33E1F344736}" presName="rectComp" presStyleCnt="0"/>
      <dgm:spPr/>
    </dgm:pt>
    <dgm:pt modelId="{73216554-9F5B-423E-87BA-6C280A8AA770}" type="pres">
      <dgm:prSet presAssocID="{E2192B7F-19BB-4D42-9BBA-E33E1F344736}" presName="bgRect" presStyleLbl="bgShp" presStyleIdx="3" presStyleCnt="5" custScaleY="131418" custLinFactY="13769" custLinFactNeighborY="100000"/>
      <dgm:spPr/>
      <dgm:t>
        <a:bodyPr/>
        <a:lstStyle/>
        <a:p>
          <a:endParaRPr lang="en-US"/>
        </a:p>
      </dgm:t>
    </dgm:pt>
    <dgm:pt modelId="{3AFF0CD0-086B-441B-A9EF-AB56E1257B54}" type="pres">
      <dgm:prSet presAssocID="{E2192B7F-19BB-4D42-9BBA-E33E1F344736}" presName="bgRectTx" presStyleLbl="bgShp" presStyleIdx="3" presStyleCnt="5">
        <dgm:presLayoutVars>
          <dgm:bulletEnabled val="1"/>
        </dgm:presLayoutVars>
      </dgm:prSet>
      <dgm:spPr/>
      <dgm:t>
        <a:bodyPr/>
        <a:lstStyle/>
        <a:p>
          <a:endParaRPr lang="en-US"/>
        </a:p>
      </dgm:t>
    </dgm:pt>
    <dgm:pt modelId="{D8BFB403-F5C2-4553-B398-CADF18802DFA}" type="pres">
      <dgm:prSet presAssocID="{E2192B7F-19BB-4D42-9BBA-E33E1F344736}" presName="spComp" presStyleCnt="0"/>
      <dgm:spPr/>
    </dgm:pt>
    <dgm:pt modelId="{79E5C471-292D-4803-9200-7BDFE65FD04D}" type="pres">
      <dgm:prSet presAssocID="{E2192B7F-19BB-4D42-9BBA-E33E1F344736}" presName="vSp" presStyleCnt="0"/>
      <dgm:spPr/>
    </dgm:pt>
    <dgm:pt modelId="{CCFF7442-C00D-4361-B331-C9B1427A4FDB}" type="pres">
      <dgm:prSet presAssocID="{2144AF01-22B5-49FB-A2AE-653FDF653D20}" presName="rectComp" presStyleCnt="0"/>
      <dgm:spPr/>
    </dgm:pt>
    <dgm:pt modelId="{B8CBF0A4-EB79-49C8-85C4-8C471292D193}" type="pres">
      <dgm:prSet presAssocID="{2144AF01-22B5-49FB-A2AE-653FDF653D20}" presName="bgRect" presStyleLbl="bgShp" presStyleIdx="4" presStyleCnt="5" custLinFactY="-213495" custLinFactNeighborY="-300000"/>
      <dgm:spPr/>
      <dgm:t>
        <a:bodyPr/>
        <a:lstStyle/>
        <a:p>
          <a:endParaRPr lang="en-US"/>
        </a:p>
      </dgm:t>
    </dgm:pt>
    <dgm:pt modelId="{7143AC7F-F494-4012-A67E-C4AD74920291}" type="pres">
      <dgm:prSet presAssocID="{2144AF01-22B5-49FB-A2AE-653FDF653D20}" presName="bgRectTx" presStyleLbl="bgShp" presStyleIdx="4" presStyleCnt="5">
        <dgm:presLayoutVars>
          <dgm:bulletEnabled val="1"/>
        </dgm:presLayoutVars>
      </dgm:prSet>
      <dgm:spPr/>
      <dgm:t>
        <a:bodyPr/>
        <a:lstStyle/>
        <a:p>
          <a:endParaRPr lang="en-US"/>
        </a:p>
      </dgm:t>
    </dgm:pt>
  </dgm:ptLst>
  <dgm:cxnLst>
    <dgm:cxn modelId="{6937D791-18AA-4289-8736-F37D0E5D41DB}" srcId="{CABFFA0D-854A-4DED-9527-749B82A84913}" destId="{4A4BC7FF-7B61-4415-A90C-F54AF6F271D3}" srcOrd="0" destOrd="0" parTransId="{0E1D1236-89E8-4D68-A9FD-53BD4641DDF0}" sibTransId="{5C1DEB67-035F-4A2C-8506-5F3FE425D2BA}"/>
    <dgm:cxn modelId="{141DEC4F-0459-4585-9178-1EF87FD49495}" srcId="{51457517-36F7-4E8C-9B25-D5465A1D801B}" destId="{A8D30697-0B51-40DE-8054-ABE4A6A0EDA5}" srcOrd="0" destOrd="0" parTransId="{6008AC0F-EE4D-4DC0-AAC3-CAC927E1D786}" sibTransId="{C7AA5472-2CDA-418F-B7DE-3D259F632FE1}"/>
    <dgm:cxn modelId="{5A600958-3086-4437-93BA-8FD3C6A65319}" type="presOf" srcId="{CB2BC23D-542B-4EAE-84C7-5675926DCE2D}" destId="{5E8D626A-B559-4F9B-A0AE-02E362FBF6CB}" srcOrd="0" destOrd="0" presId="urn:microsoft.com/office/officeart/2005/8/layout/hierarchy6"/>
    <dgm:cxn modelId="{D4AD1E87-694C-4949-A820-F543F545215D}" type="presOf" srcId="{23A2EDE0-A852-4F92-A1CF-81E0CB78D00C}" destId="{ACCC9AEC-64DA-416E-B217-6918EAF7D63B}" srcOrd="0" destOrd="0" presId="urn:microsoft.com/office/officeart/2005/8/layout/hierarchy6"/>
    <dgm:cxn modelId="{E2836090-5EC4-481A-8DC0-8F6FFAFA4CA4}" type="presOf" srcId="{2144AF01-22B5-49FB-A2AE-653FDF653D20}" destId="{7143AC7F-F494-4012-A67E-C4AD74920291}" srcOrd="1" destOrd="0" presId="urn:microsoft.com/office/officeart/2005/8/layout/hierarchy6"/>
    <dgm:cxn modelId="{E35D6199-51AF-441B-970E-D2E6240B640A}" type="presOf" srcId="{5A37CFA1-E0DB-4150-A464-F67E38C03ED5}" destId="{B47E7840-C836-4553-9BD5-7C68F7FA51A8}" srcOrd="0" destOrd="0" presId="urn:microsoft.com/office/officeart/2005/8/layout/hierarchy6"/>
    <dgm:cxn modelId="{D3D5914F-707F-4F83-9847-1E2C92F213B2}" type="presOf" srcId="{E2192B7F-19BB-4D42-9BBA-E33E1F344736}" destId="{3AFF0CD0-086B-441B-A9EF-AB56E1257B54}" srcOrd="1" destOrd="0" presId="urn:microsoft.com/office/officeart/2005/8/layout/hierarchy6"/>
    <dgm:cxn modelId="{AF775D35-EDFA-4A1C-88EA-C1016812CDEB}" type="presOf" srcId="{559FF099-A662-4183-995C-969CCF2B649F}" destId="{5B2E8736-0589-4D2B-A9AD-3125ED1AE130}" srcOrd="0" destOrd="0" presId="urn:microsoft.com/office/officeart/2005/8/layout/hierarchy6"/>
    <dgm:cxn modelId="{365F853C-440A-4CA6-8515-EDAF763A464C}" type="presOf" srcId="{174469B0-62F3-4223-B526-DC6FA44DDB99}" destId="{4364AB28-8D97-4AF8-9E15-5FC3A029316C}" srcOrd="0" destOrd="0" presId="urn:microsoft.com/office/officeart/2005/8/layout/hierarchy6"/>
    <dgm:cxn modelId="{914AA709-605C-426E-BBE1-3EF5A23BE1F2}" type="presOf" srcId="{38A4BA10-D33A-4BB2-8F79-1CFB35467C2E}" destId="{B3D46A46-BBAA-4C43-A925-878278C346EB}" srcOrd="0" destOrd="0" presId="urn:microsoft.com/office/officeart/2005/8/layout/hierarchy6"/>
    <dgm:cxn modelId="{F69075A8-1EB2-4FEF-8685-429B4D31421C}" type="presOf" srcId="{6008AC0F-EE4D-4DC0-AAC3-CAC927E1D786}" destId="{183CE08C-1152-4006-AC47-71D3B1753ECE}" srcOrd="0" destOrd="0" presId="urn:microsoft.com/office/officeart/2005/8/layout/hierarchy6"/>
    <dgm:cxn modelId="{9F1F2B5E-D49C-4416-85F1-BB05AC592EC1}" type="presOf" srcId="{2144AF01-22B5-49FB-A2AE-653FDF653D20}" destId="{B8CBF0A4-EB79-49C8-85C4-8C471292D193}" srcOrd="0" destOrd="0" presId="urn:microsoft.com/office/officeart/2005/8/layout/hierarchy6"/>
    <dgm:cxn modelId="{5EA471DB-F714-4FAE-9A40-9631A3A0F7E6}" type="presOf" srcId="{3591D7D0-D693-427B-812A-CB584AA01A22}" destId="{A9903588-B51B-4B46-877B-007D7A88E428}" srcOrd="0" destOrd="0" presId="urn:microsoft.com/office/officeart/2005/8/layout/hierarchy6"/>
    <dgm:cxn modelId="{0B348B9C-0039-4099-9815-A8FED246D76E}" srcId="{A21D1208-488E-4FCE-8EE1-F24D9976C57A}" destId="{7C5C450B-5EFE-4966-BCB7-C0768BB88EF1}" srcOrd="0" destOrd="0" parTransId="{CB2BC23D-542B-4EAE-84C7-5675926DCE2D}" sibTransId="{4FFAEC71-41F7-4430-AC19-70A2D11AD518}"/>
    <dgm:cxn modelId="{ADC70B70-4557-4C21-B1C6-CEB5ADAC32CB}" type="presOf" srcId="{0076235F-B3EE-40AE-A50E-5A5701FADFF1}" destId="{8B730155-79BF-420B-8B26-2D40888945BF}" srcOrd="0" destOrd="0" presId="urn:microsoft.com/office/officeart/2005/8/layout/hierarchy6"/>
    <dgm:cxn modelId="{E91AE2D7-E1D2-4E97-BAF3-4E113F129AAF}" srcId="{559FF099-A662-4183-995C-969CCF2B649F}" destId="{5A37CFA1-E0DB-4150-A464-F67E38C03ED5}" srcOrd="0" destOrd="0" parTransId="{1D7EF7ED-1188-43F1-858B-E8107FE2985A}" sibTransId="{802BB86A-DFD4-4548-8CA6-BE1AFC0EFF1C}"/>
    <dgm:cxn modelId="{6F540123-0F37-4C51-A3B1-53B24D07F20A}" srcId="{35C811FC-D3FC-4AB6-9463-FFB7FECAA06B}" destId="{A21D1208-488E-4FCE-8EE1-F24D9976C57A}" srcOrd="0" destOrd="0" parTransId="{C4FED7A1-D9A9-438A-BB61-9DD67C9F1DF7}" sibTransId="{0135718B-0D13-4E1C-8488-B268F39496CE}"/>
    <dgm:cxn modelId="{25FEC3D9-B6DF-4AEF-B907-FF9A5B620015}" type="presOf" srcId="{35C811FC-D3FC-4AB6-9463-FFB7FECAA06B}" destId="{361E6247-9B3B-424B-8EF4-C19A7ED671D6}" srcOrd="0" destOrd="0" presId="urn:microsoft.com/office/officeart/2005/8/layout/hierarchy6"/>
    <dgm:cxn modelId="{B3489EEE-0A72-4FA7-B142-0976BFECE439}" type="presOf" srcId="{174469B0-62F3-4223-B526-DC6FA44DDB99}" destId="{14C9E298-74CF-4E7F-AEE5-700334DC75D7}" srcOrd="1" destOrd="0" presId="urn:microsoft.com/office/officeart/2005/8/layout/hierarchy6"/>
    <dgm:cxn modelId="{DBD11B60-EDEB-47B2-B761-A10DFC95A9B8}" type="presOf" srcId="{51457517-36F7-4E8C-9B25-D5465A1D801B}" destId="{CB610C45-799D-4137-88EC-10627AA2578A}" srcOrd="0" destOrd="0" presId="urn:microsoft.com/office/officeart/2005/8/layout/hierarchy6"/>
    <dgm:cxn modelId="{CD015519-BEE1-475B-936C-A61E6DD51533}" type="presOf" srcId="{ED297AEB-36EB-4631-9C78-8A0BE786FD0E}" destId="{F37511B0-C00A-42B6-AB4D-DF7A5EDEC43E}" srcOrd="0" destOrd="0" presId="urn:microsoft.com/office/officeart/2005/8/layout/hierarchy6"/>
    <dgm:cxn modelId="{91C4A6D7-3D81-4317-B89B-860D0E06EB8C}" srcId="{35C811FC-D3FC-4AB6-9463-FFB7FECAA06B}" destId="{174469B0-62F3-4223-B526-DC6FA44DDB99}" srcOrd="3" destOrd="0" parTransId="{11FA298F-439C-4FAA-8195-D43BE6C77C56}" sibTransId="{9644CE19-964B-436C-B751-44ECCD5EA45D}"/>
    <dgm:cxn modelId="{0CAD3F3A-DD98-4B53-B68B-F81E6DDE7C1F}" srcId="{7C5C450B-5EFE-4966-BCB7-C0768BB88EF1}" destId="{3591D7D0-D693-427B-812A-CB584AA01A22}" srcOrd="0" destOrd="0" parTransId="{F17041AA-0CBC-4A3A-86ED-E815E2F82532}" sibTransId="{179E9914-2F47-4658-86EE-CA7E32E8F4FC}"/>
    <dgm:cxn modelId="{723FFA4B-10EE-4F21-8C53-FB681FE99F3D}" srcId="{35C811FC-D3FC-4AB6-9463-FFB7FECAA06B}" destId="{E2192B7F-19BB-4D42-9BBA-E33E1F344736}" srcOrd="4" destOrd="0" parTransId="{D58EC928-972C-44D2-AEBE-9891E1F30B3B}" sibTransId="{6071EAB8-87FD-4107-BDCE-7EA4041A9CC1}"/>
    <dgm:cxn modelId="{8270C9B9-BBC9-4876-B2D6-305AC6F68987}" srcId="{7C5C450B-5EFE-4966-BCB7-C0768BB88EF1}" destId="{38A4BA10-D33A-4BB2-8F79-1CFB35467C2E}" srcOrd="1" destOrd="0" parTransId="{815886E5-61F0-44BD-B92A-070FC5FD0464}" sibTransId="{3AF28842-48B3-422A-944D-0107C4BCFDCF}"/>
    <dgm:cxn modelId="{C57DF6E4-D81B-4755-9004-EAF282B43B30}" srcId="{35C811FC-D3FC-4AB6-9463-FFB7FECAA06B}" destId="{C79120F0-C4B4-472A-8436-0B33C2564016}" srcOrd="2" destOrd="0" parTransId="{58A9E2CA-7993-4E05-9E07-CD688F5D3958}" sibTransId="{989C24FD-0ED2-4B55-A823-70B13862FA70}"/>
    <dgm:cxn modelId="{CFE8B1BF-D6D6-4884-83C1-B9BEA2F5F71F}" type="presOf" srcId="{1D7EF7ED-1188-43F1-858B-E8107FE2985A}" destId="{E515F327-CBC8-47C9-8ED5-7AFD87C6683C}" srcOrd="0" destOrd="0" presId="urn:microsoft.com/office/officeart/2005/8/layout/hierarchy6"/>
    <dgm:cxn modelId="{079AC0F7-8D8F-4761-A39F-4E78120698E0}" type="presOf" srcId="{815886E5-61F0-44BD-B92A-070FC5FD0464}" destId="{B21469ED-98FD-40EB-A75C-B3E5E16A8697}" srcOrd="0" destOrd="0" presId="urn:microsoft.com/office/officeart/2005/8/layout/hierarchy6"/>
    <dgm:cxn modelId="{A50E702F-E7FF-46B7-80E4-52984D548D33}" srcId="{3591D7D0-D693-427B-812A-CB584AA01A22}" destId="{559FF099-A662-4183-995C-969CCF2B649F}" srcOrd="0" destOrd="0" parTransId="{3867F7EE-2ABA-4B84-A8DA-3D3EEC75FCAE}" sibTransId="{A93A8408-D582-48E2-A9EB-BF6E32B380C1}"/>
    <dgm:cxn modelId="{6A1A8339-273C-4B41-8E49-5E3F3B8D4B4A}" srcId="{75C5C600-35A3-404E-B937-F8C25ADD1C5F}" destId="{ED297AEB-36EB-4631-9C78-8A0BE786FD0E}" srcOrd="0" destOrd="0" parTransId="{676617DC-1B65-41BF-B39A-E31762D12BAA}" sibTransId="{F865C9C1-DF8A-4605-BD69-74D2224B9A28}"/>
    <dgm:cxn modelId="{C406C0D1-8675-4C54-BF5F-4B84ECED7754}" type="presOf" srcId="{C79120F0-C4B4-472A-8436-0B33C2564016}" destId="{37B027FB-BEA7-4A69-964A-B7F058B19FED}" srcOrd="1" destOrd="0" presId="urn:microsoft.com/office/officeart/2005/8/layout/hierarchy6"/>
    <dgm:cxn modelId="{30E91538-98CC-44BC-AF8B-32F435CD934E}" type="presOf" srcId="{01FDD4C0-167A-4E26-98D5-6D42C3C9F5B0}" destId="{AF44E377-9298-4746-AABF-34552E4F5712}" srcOrd="0" destOrd="0" presId="urn:microsoft.com/office/officeart/2005/8/layout/hierarchy6"/>
    <dgm:cxn modelId="{BA441EA1-5923-4E33-9000-506C14FB5032}" type="presOf" srcId="{E2192B7F-19BB-4D42-9BBA-E33E1F344736}" destId="{73216554-9F5B-423E-87BA-6C280A8AA770}" srcOrd="0" destOrd="0" presId="urn:microsoft.com/office/officeart/2005/8/layout/hierarchy6"/>
    <dgm:cxn modelId="{31EE6BD8-34A1-4A2C-97DC-A962081012F9}" type="presOf" srcId="{CABFFA0D-854A-4DED-9527-749B82A84913}" destId="{1CC4228A-8468-4751-9B57-AB826B494DBD}" srcOrd="0" destOrd="0" presId="urn:microsoft.com/office/officeart/2005/8/layout/hierarchy6"/>
    <dgm:cxn modelId="{A5503C07-9232-4AEA-A1EF-71EBC60162B6}" type="presOf" srcId="{A21D1208-488E-4FCE-8EE1-F24D9976C57A}" destId="{A7D9F0BC-E84D-4F0C-B7B2-065EFC7AF11C}" srcOrd="0" destOrd="0" presId="urn:microsoft.com/office/officeart/2005/8/layout/hierarchy6"/>
    <dgm:cxn modelId="{3E00224D-4040-4621-894D-4BAEC2B953EB}" type="presOf" srcId="{0E1D1236-89E8-4D68-A9FD-53BD4641DDF0}" destId="{0D67AC23-11C6-4D44-AFC0-F8C1C06CA412}" srcOrd="0" destOrd="0" presId="urn:microsoft.com/office/officeart/2005/8/layout/hierarchy6"/>
    <dgm:cxn modelId="{E14AB50D-149F-4AC9-8309-32C027E983A2}" type="presOf" srcId="{A87AA354-4EBD-492D-A354-7D58DAB9652C}" destId="{9FD8E215-0E13-4F73-BB59-437E4F48AB5D}" srcOrd="0" destOrd="0" presId="urn:microsoft.com/office/officeart/2005/8/layout/hierarchy6"/>
    <dgm:cxn modelId="{7C41ADEF-41BD-409D-B751-5A9270F14E60}" type="presOf" srcId="{75C5C600-35A3-404E-B937-F8C25ADD1C5F}" destId="{2FF70643-0217-43C8-9A1E-2438C0032F4F}" srcOrd="0" destOrd="0" presId="urn:microsoft.com/office/officeart/2005/8/layout/hierarchy6"/>
    <dgm:cxn modelId="{7B71F84E-FBE2-4296-AD83-A8ECE901A391}" srcId="{A21D1208-488E-4FCE-8EE1-F24D9976C57A}" destId="{51457517-36F7-4E8C-9B25-D5465A1D801B}" srcOrd="1" destOrd="0" parTransId="{0076235F-B3EE-40AE-A50E-5A5701FADFF1}" sibTransId="{4386DCEA-4D1A-43FF-80C3-65D1AEC039B0}"/>
    <dgm:cxn modelId="{3A8259A6-C3CF-4D81-984E-DF5462EA88B9}" srcId="{38A4BA10-D33A-4BB2-8F79-1CFB35467C2E}" destId="{CABFFA0D-854A-4DED-9527-749B82A84913}" srcOrd="0" destOrd="0" parTransId="{23A2EDE0-A852-4F92-A1CF-81E0CB78D00C}" sibTransId="{EAC86529-F291-4931-8848-08F6BB4D9381}"/>
    <dgm:cxn modelId="{6A66A7E6-9766-4F0B-88DE-7D7CCCAF3AFF}" type="presOf" srcId="{676617DC-1B65-41BF-B39A-E31762D12BAA}" destId="{A614FF2E-9A5C-46BB-8AF1-A762623A1B01}" srcOrd="0" destOrd="0" presId="urn:microsoft.com/office/officeart/2005/8/layout/hierarchy6"/>
    <dgm:cxn modelId="{A2ACEFF9-54CF-4FB0-824B-ADDBB3393242}" type="presOf" srcId="{C79120F0-C4B4-472A-8436-0B33C2564016}" destId="{8EFC3E6A-0563-4EDD-A003-2E8B404EF538}" srcOrd="0" destOrd="0" presId="urn:microsoft.com/office/officeart/2005/8/layout/hierarchy6"/>
    <dgm:cxn modelId="{5EF5F6B2-078D-4592-8F50-31BA16E17D1B}" type="presOf" srcId="{4A4BC7FF-7B61-4415-A90C-F54AF6F271D3}" destId="{39BFC415-A445-4ACB-A7CD-17E218AF3170}" srcOrd="0" destOrd="0" presId="urn:microsoft.com/office/officeart/2005/8/layout/hierarchy6"/>
    <dgm:cxn modelId="{17302EE5-D153-4642-BE3B-FE37E4B3E13D}" srcId="{35C811FC-D3FC-4AB6-9463-FFB7FECAA06B}" destId="{01FDD4C0-167A-4E26-98D5-6D42C3C9F5B0}" srcOrd="1" destOrd="0" parTransId="{3567F277-10B0-40AB-B20E-D44309A6D869}" sibTransId="{CAC4DBEF-E4E4-4E57-85F9-2B8E2635290A}"/>
    <dgm:cxn modelId="{DA87C727-7CE4-43B9-A0C5-446B207DFF00}" srcId="{35C811FC-D3FC-4AB6-9463-FFB7FECAA06B}" destId="{2144AF01-22B5-49FB-A2AE-653FDF653D20}" srcOrd="5" destOrd="0" parTransId="{8C994D33-193C-47A7-83ED-68FED9CCD71C}" sibTransId="{41A287B7-87BE-4578-8BFA-454E142AFAAB}"/>
    <dgm:cxn modelId="{6BBCA2E8-9FC6-4240-865A-3E18808D46E5}" srcId="{A8D30697-0B51-40DE-8054-ABE4A6A0EDA5}" destId="{75C5C600-35A3-404E-B937-F8C25ADD1C5F}" srcOrd="0" destOrd="0" parTransId="{A87AA354-4EBD-492D-A354-7D58DAB9652C}" sibTransId="{2D9C2BE2-4A0C-44C0-9703-183E5D4EE140}"/>
    <dgm:cxn modelId="{E21F09E4-57A3-4D0F-8EB3-BFAC2B594B0C}" type="presOf" srcId="{A8D30697-0B51-40DE-8054-ABE4A6A0EDA5}" destId="{D32F423C-1217-4CBD-B9D9-9FB84DD45E65}" srcOrd="0" destOrd="0" presId="urn:microsoft.com/office/officeart/2005/8/layout/hierarchy6"/>
    <dgm:cxn modelId="{F32E9A7F-A857-49EE-BFF5-11E3E185F6BB}" type="presOf" srcId="{F17041AA-0CBC-4A3A-86ED-E815E2F82532}" destId="{4990615F-6DC0-4930-97AE-8DFF66C86441}" srcOrd="0" destOrd="0" presId="urn:microsoft.com/office/officeart/2005/8/layout/hierarchy6"/>
    <dgm:cxn modelId="{B272FC5B-90BA-423A-8AEB-937F802CEB6A}" type="presOf" srcId="{3867F7EE-2ABA-4B84-A8DA-3D3EEC75FCAE}" destId="{113BB0D2-585D-490F-850F-6981FB38501B}" srcOrd="0" destOrd="0" presId="urn:microsoft.com/office/officeart/2005/8/layout/hierarchy6"/>
    <dgm:cxn modelId="{12B93DB0-3091-47E5-9CAD-119153CF13BF}" type="presOf" srcId="{7C5C450B-5EFE-4966-BCB7-C0768BB88EF1}" destId="{2A1958F9-39C2-4B36-99CB-62B1BACE5F67}" srcOrd="0" destOrd="0" presId="urn:microsoft.com/office/officeart/2005/8/layout/hierarchy6"/>
    <dgm:cxn modelId="{04BCCE0A-18D9-445B-9526-5307211C0EE2}" type="presOf" srcId="{01FDD4C0-167A-4E26-98D5-6D42C3C9F5B0}" destId="{6AB6C49A-F37F-4F05-A955-E2CAF7BF340F}" srcOrd="1" destOrd="0" presId="urn:microsoft.com/office/officeart/2005/8/layout/hierarchy6"/>
    <dgm:cxn modelId="{2322CFB1-0494-40B3-A9FB-0E55991B11EB}" type="presParOf" srcId="{361E6247-9B3B-424B-8EF4-C19A7ED671D6}" destId="{EA4CFB48-E209-4029-B9FB-5D0DCD8FC5BE}" srcOrd="0" destOrd="0" presId="urn:microsoft.com/office/officeart/2005/8/layout/hierarchy6"/>
    <dgm:cxn modelId="{45B2AEFE-32E7-40D0-83E5-B4E09395FE92}" type="presParOf" srcId="{EA4CFB48-E209-4029-B9FB-5D0DCD8FC5BE}" destId="{97D6DFD6-98B9-4F8C-811C-3A72A32A8D3D}" srcOrd="0" destOrd="0" presId="urn:microsoft.com/office/officeart/2005/8/layout/hierarchy6"/>
    <dgm:cxn modelId="{48DEB244-3EF2-468B-B8D2-4106E0B6F0CD}" type="presParOf" srcId="{EA4CFB48-E209-4029-B9FB-5D0DCD8FC5BE}" destId="{B73AD34F-AC29-48B5-B24E-56F6E7C1D4D9}" srcOrd="1" destOrd="0" presId="urn:microsoft.com/office/officeart/2005/8/layout/hierarchy6"/>
    <dgm:cxn modelId="{06BFEE05-4D2C-4E8C-9288-FF9C6A77E7BE}" type="presParOf" srcId="{B73AD34F-AC29-48B5-B24E-56F6E7C1D4D9}" destId="{4CB3804D-67E8-4FF4-BE9F-F061D9B2ECBE}" srcOrd="0" destOrd="0" presId="urn:microsoft.com/office/officeart/2005/8/layout/hierarchy6"/>
    <dgm:cxn modelId="{FB1BEAD8-C9FE-4003-82A1-2CEED7277B1E}" type="presParOf" srcId="{4CB3804D-67E8-4FF4-BE9F-F061D9B2ECBE}" destId="{A7D9F0BC-E84D-4F0C-B7B2-065EFC7AF11C}" srcOrd="0" destOrd="0" presId="urn:microsoft.com/office/officeart/2005/8/layout/hierarchy6"/>
    <dgm:cxn modelId="{0D26564D-3E49-480A-9D33-B959534A21E6}" type="presParOf" srcId="{4CB3804D-67E8-4FF4-BE9F-F061D9B2ECBE}" destId="{A07F6489-1EFB-4034-A7A1-7DD201B399A4}" srcOrd="1" destOrd="0" presId="urn:microsoft.com/office/officeart/2005/8/layout/hierarchy6"/>
    <dgm:cxn modelId="{58864200-DD3B-4C69-81EE-EB01C70D16C2}" type="presParOf" srcId="{A07F6489-1EFB-4034-A7A1-7DD201B399A4}" destId="{5E8D626A-B559-4F9B-A0AE-02E362FBF6CB}" srcOrd="0" destOrd="0" presId="urn:microsoft.com/office/officeart/2005/8/layout/hierarchy6"/>
    <dgm:cxn modelId="{626BD67B-38F9-472C-AE38-3CFDCAD1AE56}" type="presParOf" srcId="{A07F6489-1EFB-4034-A7A1-7DD201B399A4}" destId="{C44FC43E-9A1D-431F-B25C-8A5ACF9A39CC}" srcOrd="1" destOrd="0" presId="urn:microsoft.com/office/officeart/2005/8/layout/hierarchy6"/>
    <dgm:cxn modelId="{256990E0-E544-4702-96C9-4A873B82F34A}" type="presParOf" srcId="{C44FC43E-9A1D-431F-B25C-8A5ACF9A39CC}" destId="{2A1958F9-39C2-4B36-99CB-62B1BACE5F67}" srcOrd="0" destOrd="0" presId="urn:microsoft.com/office/officeart/2005/8/layout/hierarchy6"/>
    <dgm:cxn modelId="{A2EB4546-D62E-49E5-8D31-CC231DD36EDD}" type="presParOf" srcId="{C44FC43E-9A1D-431F-B25C-8A5ACF9A39CC}" destId="{2E0C0813-D07A-46DC-9BBB-C5CBAB179FA5}" srcOrd="1" destOrd="0" presId="urn:microsoft.com/office/officeart/2005/8/layout/hierarchy6"/>
    <dgm:cxn modelId="{20525218-B65F-425E-A8CC-981A26E77C80}" type="presParOf" srcId="{2E0C0813-D07A-46DC-9BBB-C5CBAB179FA5}" destId="{4990615F-6DC0-4930-97AE-8DFF66C86441}" srcOrd="0" destOrd="0" presId="urn:microsoft.com/office/officeart/2005/8/layout/hierarchy6"/>
    <dgm:cxn modelId="{3FA18293-70C6-425B-BEA2-64AB0AD072AC}" type="presParOf" srcId="{2E0C0813-D07A-46DC-9BBB-C5CBAB179FA5}" destId="{DD306BF5-1FCB-45C8-BE2A-DA99855BD2E1}" srcOrd="1" destOrd="0" presId="urn:microsoft.com/office/officeart/2005/8/layout/hierarchy6"/>
    <dgm:cxn modelId="{DD02C2BF-7B47-46A7-A7BB-E13C2F825496}" type="presParOf" srcId="{DD306BF5-1FCB-45C8-BE2A-DA99855BD2E1}" destId="{A9903588-B51B-4B46-877B-007D7A88E428}" srcOrd="0" destOrd="0" presId="urn:microsoft.com/office/officeart/2005/8/layout/hierarchy6"/>
    <dgm:cxn modelId="{4A4D1C3D-5A58-41E3-9BBD-2686230C7C02}" type="presParOf" srcId="{DD306BF5-1FCB-45C8-BE2A-DA99855BD2E1}" destId="{B80CC0DC-187B-47A8-80A2-C56E1563A273}" srcOrd="1" destOrd="0" presId="urn:microsoft.com/office/officeart/2005/8/layout/hierarchy6"/>
    <dgm:cxn modelId="{7AC3B99E-C6E3-44C5-A2B6-7C780598DBD9}" type="presParOf" srcId="{B80CC0DC-187B-47A8-80A2-C56E1563A273}" destId="{113BB0D2-585D-490F-850F-6981FB38501B}" srcOrd="0" destOrd="0" presId="urn:microsoft.com/office/officeart/2005/8/layout/hierarchy6"/>
    <dgm:cxn modelId="{B0BF19F7-98EE-4208-BEF2-A5882C63CF8B}" type="presParOf" srcId="{B80CC0DC-187B-47A8-80A2-C56E1563A273}" destId="{E140F329-FF1E-4EF5-A4C1-6854B4EC489A}" srcOrd="1" destOrd="0" presId="urn:microsoft.com/office/officeart/2005/8/layout/hierarchy6"/>
    <dgm:cxn modelId="{05EE22A8-0A6C-4CD7-B2DA-26A7B1A2F1EC}" type="presParOf" srcId="{E140F329-FF1E-4EF5-A4C1-6854B4EC489A}" destId="{5B2E8736-0589-4D2B-A9AD-3125ED1AE130}" srcOrd="0" destOrd="0" presId="urn:microsoft.com/office/officeart/2005/8/layout/hierarchy6"/>
    <dgm:cxn modelId="{08C975F9-5176-4937-84E5-D90FBD04670F}" type="presParOf" srcId="{E140F329-FF1E-4EF5-A4C1-6854B4EC489A}" destId="{A850E75C-A0D9-4E15-96B1-B89E027FAA84}" srcOrd="1" destOrd="0" presId="urn:microsoft.com/office/officeart/2005/8/layout/hierarchy6"/>
    <dgm:cxn modelId="{FFC078FA-6407-404F-AEBE-8AF2D71DCC9A}" type="presParOf" srcId="{A850E75C-A0D9-4E15-96B1-B89E027FAA84}" destId="{E515F327-CBC8-47C9-8ED5-7AFD87C6683C}" srcOrd="0" destOrd="0" presId="urn:microsoft.com/office/officeart/2005/8/layout/hierarchy6"/>
    <dgm:cxn modelId="{5025E8D7-7F55-4445-9C23-3FD4691B5988}" type="presParOf" srcId="{A850E75C-A0D9-4E15-96B1-B89E027FAA84}" destId="{72341BFD-29B2-427D-898A-609ADC22E91C}" srcOrd="1" destOrd="0" presId="urn:microsoft.com/office/officeart/2005/8/layout/hierarchy6"/>
    <dgm:cxn modelId="{DD4BC04C-6ADF-4B8B-88F4-79870E109BE9}" type="presParOf" srcId="{72341BFD-29B2-427D-898A-609ADC22E91C}" destId="{B47E7840-C836-4553-9BD5-7C68F7FA51A8}" srcOrd="0" destOrd="0" presId="urn:microsoft.com/office/officeart/2005/8/layout/hierarchy6"/>
    <dgm:cxn modelId="{5A834564-EDC0-496F-BD95-7E7B420CEF1E}" type="presParOf" srcId="{72341BFD-29B2-427D-898A-609ADC22E91C}" destId="{CB64104A-763E-4147-9820-A0FAB0675164}" srcOrd="1" destOrd="0" presId="urn:microsoft.com/office/officeart/2005/8/layout/hierarchy6"/>
    <dgm:cxn modelId="{B3F03C51-F60B-44AC-82A4-899DDC941499}" type="presParOf" srcId="{2E0C0813-D07A-46DC-9BBB-C5CBAB179FA5}" destId="{B21469ED-98FD-40EB-A75C-B3E5E16A8697}" srcOrd="2" destOrd="0" presId="urn:microsoft.com/office/officeart/2005/8/layout/hierarchy6"/>
    <dgm:cxn modelId="{42B1043D-87F7-4D51-B529-30A9B26A4092}" type="presParOf" srcId="{2E0C0813-D07A-46DC-9BBB-C5CBAB179FA5}" destId="{2994C05A-6CBF-4875-8446-73885AF309FE}" srcOrd="3" destOrd="0" presId="urn:microsoft.com/office/officeart/2005/8/layout/hierarchy6"/>
    <dgm:cxn modelId="{9058BBAF-35A6-45D6-9592-942F7B366D52}" type="presParOf" srcId="{2994C05A-6CBF-4875-8446-73885AF309FE}" destId="{B3D46A46-BBAA-4C43-A925-878278C346EB}" srcOrd="0" destOrd="0" presId="urn:microsoft.com/office/officeart/2005/8/layout/hierarchy6"/>
    <dgm:cxn modelId="{9D8056C2-3ED0-4BED-AF81-9E7427C37DFB}" type="presParOf" srcId="{2994C05A-6CBF-4875-8446-73885AF309FE}" destId="{8D6F9D13-FA27-46A7-AE1E-D32BB44FD08E}" srcOrd="1" destOrd="0" presId="urn:microsoft.com/office/officeart/2005/8/layout/hierarchy6"/>
    <dgm:cxn modelId="{DEEF04C3-179F-4372-9824-836F69E2A793}" type="presParOf" srcId="{8D6F9D13-FA27-46A7-AE1E-D32BB44FD08E}" destId="{ACCC9AEC-64DA-416E-B217-6918EAF7D63B}" srcOrd="0" destOrd="0" presId="urn:microsoft.com/office/officeart/2005/8/layout/hierarchy6"/>
    <dgm:cxn modelId="{D9FB63E0-CDBA-48DC-8436-904BEC862A1F}" type="presParOf" srcId="{8D6F9D13-FA27-46A7-AE1E-D32BB44FD08E}" destId="{3460D4B5-68B6-4E38-9ADA-30496AF0D501}" srcOrd="1" destOrd="0" presId="urn:microsoft.com/office/officeart/2005/8/layout/hierarchy6"/>
    <dgm:cxn modelId="{41AB71E6-3648-4EA3-8489-A770E06235A7}" type="presParOf" srcId="{3460D4B5-68B6-4E38-9ADA-30496AF0D501}" destId="{1CC4228A-8468-4751-9B57-AB826B494DBD}" srcOrd="0" destOrd="0" presId="urn:microsoft.com/office/officeart/2005/8/layout/hierarchy6"/>
    <dgm:cxn modelId="{05FFE1FC-2DED-4F13-8E03-E2B59549C101}" type="presParOf" srcId="{3460D4B5-68B6-4E38-9ADA-30496AF0D501}" destId="{990DADFC-BF5C-4B2F-8033-D41C13B344ED}" srcOrd="1" destOrd="0" presId="urn:microsoft.com/office/officeart/2005/8/layout/hierarchy6"/>
    <dgm:cxn modelId="{129B6F15-7B4A-4D54-BBC5-44979D2B2C5C}" type="presParOf" srcId="{990DADFC-BF5C-4B2F-8033-D41C13B344ED}" destId="{0D67AC23-11C6-4D44-AFC0-F8C1C06CA412}" srcOrd="0" destOrd="0" presId="urn:microsoft.com/office/officeart/2005/8/layout/hierarchy6"/>
    <dgm:cxn modelId="{13F020E7-D755-443C-809A-ADF50DDC58AC}" type="presParOf" srcId="{990DADFC-BF5C-4B2F-8033-D41C13B344ED}" destId="{350B477B-CCAF-4D5A-B23E-C8527D6936FC}" srcOrd="1" destOrd="0" presId="urn:microsoft.com/office/officeart/2005/8/layout/hierarchy6"/>
    <dgm:cxn modelId="{F3D007DA-AEE5-4A3E-BFFD-B4B6E8F4A8A2}" type="presParOf" srcId="{350B477B-CCAF-4D5A-B23E-C8527D6936FC}" destId="{39BFC415-A445-4ACB-A7CD-17E218AF3170}" srcOrd="0" destOrd="0" presId="urn:microsoft.com/office/officeart/2005/8/layout/hierarchy6"/>
    <dgm:cxn modelId="{6CF5CEB2-964F-41A9-884B-153EBB52F4D2}" type="presParOf" srcId="{350B477B-CCAF-4D5A-B23E-C8527D6936FC}" destId="{5DBA3133-75A1-462F-A399-A5A1EA37371D}" srcOrd="1" destOrd="0" presId="urn:microsoft.com/office/officeart/2005/8/layout/hierarchy6"/>
    <dgm:cxn modelId="{65147E96-EC15-4F68-85B7-BBBB6DE3ED7C}" type="presParOf" srcId="{A07F6489-1EFB-4034-A7A1-7DD201B399A4}" destId="{8B730155-79BF-420B-8B26-2D40888945BF}" srcOrd="2" destOrd="0" presId="urn:microsoft.com/office/officeart/2005/8/layout/hierarchy6"/>
    <dgm:cxn modelId="{D342219B-36C3-4FAF-87FD-8D9EF9D0D955}" type="presParOf" srcId="{A07F6489-1EFB-4034-A7A1-7DD201B399A4}" destId="{E63C3F26-5E47-4339-B47E-91237C0000DB}" srcOrd="3" destOrd="0" presId="urn:microsoft.com/office/officeart/2005/8/layout/hierarchy6"/>
    <dgm:cxn modelId="{F8A504CA-1D7B-41D2-940C-5F8499755C4A}" type="presParOf" srcId="{E63C3F26-5E47-4339-B47E-91237C0000DB}" destId="{CB610C45-799D-4137-88EC-10627AA2578A}" srcOrd="0" destOrd="0" presId="urn:microsoft.com/office/officeart/2005/8/layout/hierarchy6"/>
    <dgm:cxn modelId="{AE79EF27-2795-4324-9BD4-D4DCC87631A2}" type="presParOf" srcId="{E63C3F26-5E47-4339-B47E-91237C0000DB}" destId="{35EF7930-52BB-47F8-8EAE-C6313FC6F702}" srcOrd="1" destOrd="0" presId="urn:microsoft.com/office/officeart/2005/8/layout/hierarchy6"/>
    <dgm:cxn modelId="{7CA6A10D-0B4C-4CEE-86EA-ED2E753C9B2D}" type="presParOf" srcId="{35EF7930-52BB-47F8-8EAE-C6313FC6F702}" destId="{183CE08C-1152-4006-AC47-71D3B1753ECE}" srcOrd="0" destOrd="0" presId="urn:microsoft.com/office/officeart/2005/8/layout/hierarchy6"/>
    <dgm:cxn modelId="{2F31E87D-2707-4281-91B1-D338712376C5}" type="presParOf" srcId="{35EF7930-52BB-47F8-8EAE-C6313FC6F702}" destId="{0C6FE748-ECE4-432E-B0F1-CF7F9DCC3D57}" srcOrd="1" destOrd="0" presId="urn:microsoft.com/office/officeart/2005/8/layout/hierarchy6"/>
    <dgm:cxn modelId="{52DB6ED5-936C-438F-B95B-1346FC382279}" type="presParOf" srcId="{0C6FE748-ECE4-432E-B0F1-CF7F9DCC3D57}" destId="{D32F423C-1217-4CBD-B9D9-9FB84DD45E65}" srcOrd="0" destOrd="0" presId="urn:microsoft.com/office/officeart/2005/8/layout/hierarchy6"/>
    <dgm:cxn modelId="{5B1219ED-6010-4997-9F45-13E080FC928E}" type="presParOf" srcId="{0C6FE748-ECE4-432E-B0F1-CF7F9DCC3D57}" destId="{6E7F6F38-D1F4-44E7-B994-DEF74169D03F}" srcOrd="1" destOrd="0" presId="urn:microsoft.com/office/officeart/2005/8/layout/hierarchy6"/>
    <dgm:cxn modelId="{AAAB2EF2-467A-4064-A666-4B03E724D71E}" type="presParOf" srcId="{6E7F6F38-D1F4-44E7-B994-DEF74169D03F}" destId="{9FD8E215-0E13-4F73-BB59-437E4F48AB5D}" srcOrd="0" destOrd="0" presId="urn:microsoft.com/office/officeart/2005/8/layout/hierarchy6"/>
    <dgm:cxn modelId="{D7110206-D97B-4C2E-9F53-4672C4D378F9}" type="presParOf" srcId="{6E7F6F38-D1F4-44E7-B994-DEF74169D03F}" destId="{5B9B7A68-23A8-4BAB-BA0B-503F61FEAAB9}" srcOrd="1" destOrd="0" presId="urn:microsoft.com/office/officeart/2005/8/layout/hierarchy6"/>
    <dgm:cxn modelId="{F782FDC7-C719-413A-83B3-31258A46C2B2}" type="presParOf" srcId="{5B9B7A68-23A8-4BAB-BA0B-503F61FEAAB9}" destId="{2FF70643-0217-43C8-9A1E-2438C0032F4F}" srcOrd="0" destOrd="0" presId="urn:microsoft.com/office/officeart/2005/8/layout/hierarchy6"/>
    <dgm:cxn modelId="{5126AC15-E3A9-4988-B53D-CCE8AFC9293F}" type="presParOf" srcId="{5B9B7A68-23A8-4BAB-BA0B-503F61FEAAB9}" destId="{356D30A6-3C90-48F1-9630-0FDDFF1993DC}" srcOrd="1" destOrd="0" presId="urn:microsoft.com/office/officeart/2005/8/layout/hierarchy6"/>
    <dgm:cxn modelId="{44DCB5BA-1DB1-4CEF-973A-F49E0F513252}" type="presParOf" srcId="{356D30A6-3C90-48F1-9630-0FDDFF1993DC}" destId="{A614FF2E-9A5C-46BB-8AF1-A762623A1B01}" srcOrd="0" destOrd="0" presId="urn:microsoft.com/office/officeart/2005/8/layout/hierarchy6"/>
    <dgm:cxn modelId="{161C356D-C023-498F-B2F9-ECBB35ABC4B9}" type="presParOf" srcId="{356D30A6-3C90-48F1-9630-0FDDFF1993DC}" destId="{1B271DEE-C681-434E-ACCA-C54E8CBABF50}" srcOrd="1" destOrd="0" presId="urn:microsoft.com/office/officeart/2005/8/layout/hierarchy6"/>
    <dgm:cxn modelId="{6B04FA16-39EA-43D4-B2AD-2DE88B2703BE}" type="presParOf" srcId="{1B271DEE-C681-434E-ACCA-C54E8CBABF50}" destId="{F37511B0-C00A-42B6-AB4D-DF7A5EDEC43E}" srcOrd="0" destOrd="0" presId="urn:microsoft.com/office/officeart/2005/8/layout/hierarchy6"/>
    <dgm:cxn modelId="{77514930-DB36-4453-AFA9-E5233DC5D87C}" type="presParOf" srcId="{1B271DEE-C681-434E-ACCA-C54E8CBABF50}" destId="{34952214-674D-46FC-BF25-610245385B62}" srcOrd="1" destOrd="0" presId="urn:microsoft.com/office/officeart/2005/8/layout/hierarchy6"/>
    <dgm:cxn modelId="{86A04284-0D45-4B51-92E6-2402E321A2F6}" type="presParOf" srcId="{361E6247-9B3B-424B-8EF4-C19A7ED671D6}" destId="{F26394B7-9AC9-4D88-B4DB-AB210D58A3E9}" srcOrd="1" destOrd="0" presId="urn:microsoft.com/office/officeart/2005/8/layout/hierarchy6"/>
    <dgm:cxn modelId="{905FEF98-EA7C-4932-BF09-986D322C6179}" type="presParOf" srcId="{F26394B7-9AC9-4D88-B4DB-AB210D58A3E9}" destId="{5FBFD7A2-E922-43B8-80D2-6DED34FCBB99}" srcOrd="0" destOrd="0" presId="urn:microsoft.com/office/officeart/2005/8/layout/hierarchy6"/>
    <dgm:cxn modelId="{162BE9EA-0B1B-400F-80BF-770FE117BCED}" type="presParOf" srcId="{5FBFD7A2-E922-43B8-80D2-6DED34FCBB99}" destId="{AF44E377-9298-4746-AABF-34552E4F5712}" srcOrd="0" destOrd="0" presId="urn:microsoft.com/office/officeart/2005/8/layout/hierarchy6"/>
    <dgm:cxn modelId="{59C28BDF-A410-4DB3-964F-D6F8932F7EE9}" type="presParOf" srcId="{5FBFD7A2-E922-43B8-80D2-6DED34FCBB99}" destId="{6AB6C49A-F37F-4F05-A955-E2CAF7BF340F}" srcOrd="1" destOrd="0" presId="urn:microsoft.com/office/officeart/2005/8/layout/hierarchy6"/>
    <dgm:cxn modelId="{018F2D64-E00B-4824-8EB0-B9A16E38271C}" type="presParOf" srcId="{F26394B7-9AC9-4D88-B4DB-AB210D58A3E9}" destId="{FB61282E-2306-44B1-8B1D-F0609EC7D915}" srcOrd="1" destOrd="0" presId="urn:microsoft.com/office/officeart/2005/8/layout/hierarchy6"/>
    <dgm:cxn modelId="{3E3024AC-EC25-4CAF-8745-E4F2A860CA4E}" type="presParOf" srcId="{FB61282E-2306-44B1-8B1D-F0609EC7D915}" destId="{7BBDC212-5C6F-44CA-98BF-D2EA09E16981}" srcOrd="0" destOrd="0" presId="urn:microsoft.com/office/officeart/2005/8/layout/hierarchy6"/>
    <dgm:cxn modelId="{9139E2B2-025F-483D-8826-DF251583F9CB}" type="presParOf" srcId="{F26394B7-9AC9-4D88-B4DB-AB210D58A3E9}" destId="{3AF67A00-04EA-4AF6-96D4-092C9B07A5CC}" srcOrd="2" destOrd="0" presId="urn:microsoft.com/office/officeart/2005/8/layout/hierarchy6"/>
    <dgm:cxn modelId="{462170D6-9F24-4959-9E32-FEDEB636A75A}" type="presParOf" srcId="{3AF67A00-04EA-4AF6-96D4-092C9B07A5CC}" destId="{8EFC3E6A-0563-4EDD-A003-2E8B404EF538}" srcOrd="0" destOrd="0" presId="urn:microsoft.com/office/officeart/2005/8/layout/hierarchy6"/>
    <dgm:cxn modelId="{BA9A0C7C-171A-4637-A7AF-3B3BC3B142B8}" type="presParOf" srcId="{3AF67A00-04EA-4AF6-96D4-092C9B07A5CC}" destId="{37B027FB-BEA7-4A69-964A-B7F058B19FED}" srcOrd="1" destOrd="0" presId="urn:microsoft.com/office/officeart/2005/8/layout/hierarchy6"/>
    <dgm:cxn modelId="{0AE3D2D8-8D56-4874-81B9-377761625E85}" type="presParOf" srcId="{F26394B7-9AC9-4D88-B4DB-AB210D58A3E9}" destId="{22DD5EB1-E798-4B16-9AE2-959C8374E362}" srcOrd="3" destOrd="0" presId="urn:microsoft.com/office/officeart/2005/8/layout/hierarchy6"/>
    <dgm:cxn modelId="{E8353C49-3002-49C0-ACB5-DDF25C432F18}" type="presParOf" srcId="{22DD5EB1-E798-4B16-9AE2-959C8374E362}" destId="{274DA1A3-5DB4-4510-B26E-F63BF88433E1}" srcOrd="0" destOrd="0" presId="urn:microsoft.com/office/officeart/2005/8/layout/hierarchy6"/>
    <dgm:cxn modelId="{46C59FA7-A079-4CFE-A853-43A61986D4D4}" type="presParOf" srcId="{F26394B7-9AC9-4D88-B4DB-AB210D58A3E9}" destId="{1BEAD2D5-3F30-4325-8886-CD90CE160384}" srcOrd="4" destOrd="0" presId="urn:microsoft.com/office/officeart/2005/8/layout/hierarchy6"/>
    <dgm:cxn modelId="{45DBBDD2-F9EA-46BB-8F97-40355F012CD2}" type="presParOf" srcId="{1BEAD2D5-3F30-4325-8886-CD90CE160384}" destId="{4364AB28-8D97-4AF8-9E15-5FC3A029316C}" srcOrd="0" destOrd="0" presId="urn:microsoft.com/office/officeart/2005/8/layout/hierarchy6"/>
    <dgm:cxn modelId="{B4467CAD-4F40-4F22-BB7F-324EAE3A9AE8}" type="presParOf" srcId="{1BEAD2D5-3F30-4325-8886-CD90CE160384}" destId="{14C9E298-74CF-4E7F-AEE5-700334DC75D7}" srcOrd="1" destOrd="0" presId="urn:microsoft.com/office/officeart/2005/8/layout/hierarchy6"/>
    <dgm:cxn modelId="{182E11FC-07D2-4EBF-A95E-0EF63F482D84}" type="presParOf" srcId="{F26394B7-9AC9-4D88-B4DB-AB210D58A3E9}" destId="{5008DA9F-EA6E-4B7D-86C9-04CAC3ED4243}" srcOrd="5" destOrd="0" presId="urn:microsoft.com/office/officeart/2005/8/layout/hierarchy6"/>
    <dgm:cxn modelId="{3B490F10-92CB-4274-92E2-6DA185140626}" type="presParOf" srcId="{5008DA9F-EA6E-4B7D-86C9-04CAC3ED4243}" destId="{E92D27DC-B41D-488F-B34A-8F71F68A0E19}" srcOrd="0" destOrd="0" presId="urn:microsoft.com/office/officeart/2005/8/layout/hierarchy6"/>
    <dgm:cxn modelId="{935B1A87-4E9F-4A1D-B098-243E3384DBCB}" type="presParOf" srcId="{F26394B7-9AC9-4D88-B4DB-AB210D58A3E9}" destId="{CD5F24A9-F8B6-4405-B19C-40DFBEEB4E51}" srcOrd="6" destOrd="0" presId="urn:microsoft.com/office/officeart/2005/8/layout/hierarchy6"/>
    <dgm:cxn modelId="{2F2FA465-E1C6-4E41-99F2-632957085434}" type="presParOf" srcId="{CD5F24A9-F8B6-4405-B19C-40DFBEEB4E51}" destId="{73216554-9F5B-423E-87BA-6C280A8AA770}" srcOrd="0" destOrd="0" presId="urn:microsoft.com/office/officeart/2005/8/layout/hierarchy6"/>
    <dgm:cxn modelId="{16DA9AB3-93FF-4B86-8311-05471D5D5322}" type="presParOf" srcId="{CD5F24A9-F8B6-4405-B19C-40DFBEEB4E51}" destId="{3AFF0CD0-086B-441B-A9EF-AB56E1257B54}" srcOrd="1" destOrd="0" presId="urn:microsoft.com/office/officeart/2005/8/layout/hierarchy6"/>
    <dgm:cxn modelId="{FB8328B0-F080-4B0A-82AE-5A7A2463489F}" type="presParOf" srcId="{F26394B7-9AC9-4D88-B4DB-AB210D58A3E9}" destId="{D8BFB403-F5C2-4553-B398-CADF18802DFA}" srcOrd="7" destOrd="0" presId="urn:microsoft.com/office/officeart/2005/8/layout/hierarchy6"/>
    <dgm:cxn modelId="{5565486B-6B3B-4D96-BEBD-BBFDF06F3BD8}" type="presParOf" srcId="{D8BFB403-F5C2-4553-B398-CADF18802DFA}" destId="{79E5C471-292D-4803-9200-7BDFE65FD04D}" srcOrd="0" destOrd="0" presId="urn:microsoft.com/office/officeart/2005/8/layout/hierarchy6"/>
    <dgm:cxn modelId="{66E8EE65-F61F-4320-A98F-28BE89D6792A}" type="presParOf" srcId="{F26394B7-9AC9-4D88-B4DB-AB210D58A3E9}" destId="{CCFF7442-C00D-4361-B331-C9B1427A4FDB}" srcOrd="8" destOrd="0" presId="urn:microsoft.com/office/officeart/2005/8/layout/hierarchy6"/>
    <dgm:cxn modelId="{9DA59438-86E3-494E-8802-810366530FDF}" type="presParOf" srcId="{CCFF7442-C00D-4361-B331-C9B1427A4FDB}" destId="{B8CBF0A4-EB79-49C8-85C4-8C471292D193}" srcOrd="0" destOrd="0" presId="urn:microsoft.com/office/officeart/2005/8/layout/hierarchy6"/>
    <dgm:cxn modelId="{2BE7A457-677B-4E79-B1B7-D9909B4D7AD1}" type="presParOf" srcId="{CCFF7442-C00D-4361-B331-C9B1427A4FDB}" destId="{7143AC7F-F494-4012-A67E-C4AD74920291}"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F8A030-42BA-4883-98FA-51589B011A4F}" type="doc">
      <dgm:prSet loTypeId="urn:microsoft.com/office/officeart/2005/8/layout/orgChart1" loCatId="hierarchy" qsTypeId="urn:microsoft.com/office/officeart/2005/8/quickstyle/simple2" qsCatId="simple" csTypeId="urn:microsoft.com/office/officeart/2005/8/colors/accent1_1" csCatId="accent1" phldr="1"/>
      <dgm:spPr/>
      <dgm:t>
        <a:bodyPr/>
        <a:lstStyle/>
        <a:p>
          <a:endParaRPr lang="en-US"/>
        </a:p>
      </dgm:t>
    </dgm:pt>
    <dgm:pt modelId="{C3AD4BB4-389C-4206-A6FE-73056EF4F608}">
      <dgm:prSet phldrT="[Text]" custT="1">
        <dgm:style>
          <a:lnRef idx="1">
            <a:schemeClr val="accent3"/>
          </a:lnRef>
          <a:fillRef idx="2">
            <a:schemeClr val="accent3"/>
          </a:fillRef>
          <a:effectRef idx="1">
            <a:schemeClr val="accent3"/>
          </a:effectRef>
          <a:fontRef idx="minor">
            <a:schemeClr val="dk1"/>
          </a:fontRef>
        </dgm:style>
      </dgm:prSet>
      <dgm:spPr/>
      <dgm:t>
        <a:bodyPr/>
        <a:lstStyle/>
        <a:p>
          <a:pPr algn="ctr" rtl="1"/>
          <a:r>
            <a:rPr lang="fa-IR" sz="1400" b="1" dirty="0" smtClean="0">
              <a:cs typeface="B Titr" panose="00000700000000000000" pitchFamily="2" charset="-78"/>
            </a:rPr>
            <a:t>انواع مدلهای کسب و کار</a:t>
          </a:r>
          <a:endParaRPr lang="en-US" sz="1400" b="1" dirty="0">
            <a:cs typeface="B Titr" panose="00000700000000000000" pitchFamily="2" charset="-78"/>
          </a:endParaRPr>
        </a:p>
      </dgm:t>
    </dgm:pt>
    <dgm:pt modelId="{1B7F0852-292C-4D90-B589-602B971DD0A1}" type="parTrans" cxnId="{08CC9B2D-B831-49F2-B28A-84FFE7E6D7D6}">
      <dgm:prSet/>
      <dgm:spPr/>
      <dgm:t>
        <a:bodyPr/>
        <a:lstStyle/>
        <a:p>
          <a:pPr algn="ctr" rtl="1"/>
          <a:endParaRPr lang="en-US" sz="1100" b="1">
            <a:cs typeface="B Nazanin" panose="00000400000000000000" pitchFamily="2" charset="-78"/>
          </a:endParaRPr>
        </a:p>
      </dgm:t>
    </dgm:pt>
    <dgm:pt modelId="{49559C0F-3D43-464C-82DA-74AD19935B5D}" type="sibTrans" cxnId="{08CC9B2D-B831-49F2-B28A-84FFE7E6D7D6}">
      <dgm:prSet/>
      <dgm:spPr/>
      <dgm:t>
        <a:bodyPr/>
        <a:lstStyle/>
        <a:p>
          <a:pPr algn="ctr" rtl="1"/>
          <a:endParaRPr lang="en-US" sz="1100" b="1">
            <a:cs typeface="B Nazanin" panose="00000400000000000000" pitchFamily="2" charset="-78"/>
          </a:endParaRPr>
        </a:p>
      </dgm:t>
    </dgm:pt>
    <dgm:pt modelId="{A0F06828-420B-4C77-A87A-9BC10800D304}">
      <dgm:prSet phldrT="[Text]" custT="1">
        <dgm:style>
          <a:lnRef idx="1">
            <a:schemeClr val="accent1"/>
          </a:lnRef>
          <a:fillRef idx="2">
            <a:schemeClr val="accent1"/>
          </a:fillRef>
          <a:effectRef idx="1">
            <a:schemeClr val="accent1"/>
          </a:effectRef>
          <a:fontRef idx="minor">
            <a:schemeClr val="dk1"/>
          </a:fontRef>
        </dgm:style>
      </dgm:prSet>
      <dgm:spPr/>
      <dgm:t>
        <a:bodyPr/>
        <a:lstStyle/>
        <a:p>
          <a:pPr algn="ctr" rtl="1">
            <a:lnSpc>
              <a:spcPct val="30000"/>
            </a:lnSpc>
            <a:spcAft>
              <a:spcPts val="1200"/>
            </a:spcAft>
          </a:pPr>
          <a:r>
            <a:rPr lang="en-US" sz="1400" b="1" spc="300" dirty="0" smtClean="0">
              <a:cs typeface="B Nazanin" panose="00000400000000000000" pitchFamily="2" charset="-78"/>
            </a:rPr>
            <a:t>B2B</a:t>
          </a:r>
          <a:endParaRPr lang="en-US" sz="1100" b="1" spc="300" dirty="0" smtClean="0">
            <a:cs typeface="B Nazanin" panose="00000400000000000000" pitchFamily="2" charset="-78"/>
          </a:endParaRPr>
        </a:p>
        <a:p>
          <a:pPr algn="ctr" rtl="1">
            <a:lnSpc>
              <a:spcPct val="30000"/>
            </a:lnSpc>
            <a:spcAft>
              <a:spcPts val="1200"/>
            </a:spcAft>
          </a:pPr>
          <a:r>
            <a:rPr lang="fa-IR" sz="1100" b="1" dirty="0" smtClean="0">
              <a:cs typeface="B Nazanin" panose="00000400000000000000" pitchFamily="2" charset="-78"/>
            </a:rPr>
            <a:t>فروش کسب و کار به </a:t>
          </a:r>
          <a:r>
            <a:rPr lang="fa-IR" sz="1100" b="1" dirty="0" smtClean="0">
              <a:solidFill>
                <a:srgbClr val="C00000"/>
              </a:solidFill>
              <a:cs typeface="B Nazanin" panose="00000400000000000000" pitchFamily="2" charset="-78"/>
            </a:rPr>
            <a:t>کسب و کار</a:t>
          </a:r>
          <a:endParaRPr lang="en-US" sz="1100" b="1" dirty="0" smtClean="0">
            <a:solidFill>
              <a:srgbClr val="C00000"/>
            </a:solidFill>
            <a:cs typeface="B Nazanin" panose="00000400000000000000" pitchFamily="2" charset="-78"/>
          </a:endParaRPr>
        </a:p>
      </dgm:t>
    </dgm:pt>
    <dgm:pt modelId="{7D89DADF-579F-4312-A77D-31EE7FC4D11E}" type="parTrans" cxnId="{EEF83C9F-D721-4F9C-8029-F5BC5821026D}">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6AE91E6B-274B-4F7F-BFA4-A45596A29C74}" type="sibTrans" cxnId="{EEF83C9F-D721-4F9C-8029-F5BC5821026D}">
      <dgm:prSet/>
      <dgm:spPr/>
      <dgm:t>
        <a:bodyPr/>
        <a:lstStyle/>
        <a:p>
          <a:pPr algn="ctr" rtl="1"/>
          <a:endParaRPr lang="en-US" sz="1100" b="1">
            <a:cs typeface="B Nazanin" panose="00000400000000000000" pitchFamily="2" charset="-78"/>
          </a:endParaRPr>
        </a:p>
      </dgm:t>
    </dgm:pt>
    <dgm:pt modelId="{F6781E68-2E6D-4EE4-980E-4DBB8E7AB2A6}">
      <dgm:prSet custT="1">
        <dgm:style>
          <a:lnRef idx="1">
            <a:schemeClr val="accent1"/>
          </a:lnRef>
          <a:fillRef idx="2">
            <a:schemeClr val="accent1"/>
          </a:fillRef>
          <a:effectRef idx="1">
            <a:schemeClr val="accent1"/>
          </a:effectRef>
          <a:fontRef idx="minor">
            <a:schemeClr val="dk1"/>
          </a:fontRef>
        </dgm:style>
      </dgm:prSet>
      <dgm:spPr/>
      <dgm:t>
        <a:bodyPr rIns="91440"/>
        <a:lstStyle/>
        <a:p>
          <a:pPr algn="r" rtl="1"/>
          <a:r>
            <a:rPr lang="fa-IR" sz="1100" b="1" dirty="0" smtClean="0">
              <a:cs typeface="B Nazanin" panose="00000400000000000000" pitchFamily="2" charset="-78"/>
            </a:rPr>
            <a:t>1- احتساب مبلغ صورتحساب به عنوان </a:t>
          </a:r>
          <a:r>
            <a:rPr lang="fa-IR" sz="1100" b="1" dirty="0" smtClean="0">
              <a:solidFill>
                <a:srgbClr val="C00000"/>
              </a:solidFill>
              <a:cs typeface="B Nazanin" panose="00000400000000000000" pitchFamily="2" charset="-78"/>
            </a:rPr>
            <a:t>فروش فروشنده</a:t>
          </a:r>
        </a:p>
        <a:p>
          <a:pPr algn="r" rtl="1"/>
          <a:r>
            <a:rPr lang="fa-IR" sz="1100" b="1" dirty="0" smtClean="0">
              <a:cs typeface="B Nazanin" panose="00000400000000000000" pitchFamily="2" charset="-78"/>
            </a:rPr>
            <a:t>2- </a:t>
          </a:r>
          <a:r>
            <a:rPr lang="fa-IR" sz="1100" b="1" dirty="0" smtClean="0">
              <a:solidFill>
                <a:srgbClr val="C00000"/>
              </a:solidFill>
              <a:cs typeface="B Nazanin" panose="00000400000000000000" pitchFamily="2" charset="-78"/>
            </a:rPr>
            <a:t>تعلق مالیات و عوارض ارزش </a:t>
          </a:r>
          <a:r>
            <a:rPr lang="fa-IR" sz="1100" b="1" dirty="0" smtClean="0">
              <a:cs typeface="B Nazanin" panose="00000400000000000000" pitchFamily="2" charset="-78"/>
            </a:rPr>
            <a:t>افزوده به فروشنده</a:t>
          </a:r>
          <a:endParaRPr lang="en-US" sz="1100" b="1" dirty="0">
            <a:cs typeface="B Nazanin" panose="00000400000000000000" pitchFamily="2" charset="-78"/>
          </a:endParaRPr>
        </a:p>
      </dgm:t>
    </dgm:pt>
    <dgm:pt modelId="{212953E5-DD15-426F-B527-1FF0DB421040}" type="parTrans" cxnId="{39E10D73-DEBD-4303-ABDB-82DFF3E33DB0}">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2DD3530F-0BD3-4CC1-8116-3FAE9CF4DD5F}" type="sibTrans" cxnId="{39E10D73-DEBD-4303-ABDB-82DFF3E33DB0}">
      <dgm:prSet/>
      <dgm:spPr/>
      <dgm:t>
        <a:bodyPr/>
        <a:lstStyle/>
        <a:p>
          <a:pPr algn="ctr" rtl="1"/>
          <a:endParaRPr lang="en-US" sz="1100" b="1">
            <a:cs typeface="B Nazanin" panose="00000400000000000000" pitchFamily="2" charset="-78"/>
          </a:endParaRPr>
        </a:p>
      </dgm:t>
    </dgm:pt>
    <dgm:pt modelId="{2197C0C4-8C6E-42A8-8F6C-D7D82E208E98}">
      <dgm:prSet custT="1">
        <dgm:style>
          <a:lnRef idx="1">
            <a:schemeClr val="accent1"/>
          </a:lnRef>
          <a:fillRef idx="2">
            <a:schemeClr val="accent1"/>
          </a:fillRef>
          <a:effectRef idx="1">
            <a:schemeClr val="accent1"/>
          </a:effectRef>
          <a:fontRef idx="minor">
            <a:schemeClr val="dk1"/>
          </a:fontRef>
        </dgm:style>
      </dgm:prSet>
      <dgm:spPr/>
      <dgm:t>
        <a:bodyPr/>
        <a:lstStyle/>
        <a:p>
          <a:pPr algn="ctr" rtl="1"/>
          <a:r>
            <a:rPr lang="fa-IR" sz="1100" b="1" dirty="0" smtClean="0">
              <a:cs typeface="B Nazanin" panose="00000400000000000000" pitchFamily="2" charset="-78"/>
            </a:rPr>
            <a:t>تایید خریدار</a:t>
          </a:r>
          <a:endParaRPr lang="en-US" sz="1100" b="1" dirty="0">
            <a:cs typeface="B Nazanin" panose="00000400000000000000" pitchFamily="2" charset="-78"/>
          </a:endParaRPr>
        </a:p>
      </dgm:t>
    </dgm:pt>
    <dgm:pt modelId="{85C87BF3-3CD2-487C-B238-DDF6C1F18B22}" type="parTrans" cxnId="{28750EF3-F5E3-49F6-BB54-21377BAC5A84}">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4E0F58B0-A205-4BA7-BC7E-BF822D30239A}" type="sibTrans" cxnId="{28750EF3-F5E3-49F6-BB54-21377BAC5A84}">
      <dgm:prSet/>
      <dgm:spPr/>
      <dgm:t>
        <a:bodyPr/>
        <a:lstStyle/>
        <a:p>
          <a:pPr algn="ctr" rtl="1"/>
          <a:endParaRPr lang="en-US" sz="1100" b="1">
            <a:cs typeface="B Nazanin" panose="00000400000000000000" pitchFamily="2" charset="-78"/>
          </a:endParaRPr>
        </a:p>
      </dgm:t>
    </dgm:pt>
    <dgm:pt modelId="{88328D4D-ACBB-4083-9BDD-3E19BD055352}">
      <dgm:prSet custT="1">
        <dgm:style>
          <a:lnRef idx="1">
            <a:schemeClr val="accent1"/>
          </a:lnRef>
          <a:fillRef idx="2">
            <a:schemeClr val="accent1"/>
          </a:fillRef>
          <a:effectRef idx="1">
            <a:schemeClr val="accent1"/>
          </a:effectRef>
          <a:fontRef idx="minor">
            <a:schemeClr val="dk1"/>
          </a:fontRef>
        </dgm:style>
      </dgm:prSet>
      <dgm:spPr/>
      <dgm:t>
        <a:bodyPr/>
        <a:lstStyle/>
        <a:p>
          <a:pPr algn="ctr" rtl="1"/>
          <a:r>
            <a:rPr lang="fa-IR" sz="1100" b="1" dirty="0" smtClean="0">
              <a:cs typeface="B Nazanin" panose="00000400000000000000" pitchFamily="2" charset="-78"/>
            </a:rPr>
            <a:t>رد خریدار</a:t>
          </a:r>
          <a:endParaRPr lang="en-US" sz="1100" b="1" dirty="0">
            <a:cs typeface="B Nazanin" panose="00000400000000000000" pitchFamily="2" charset="-78"/>
          </a:endParaRPr>
        </a:p>
      </dgm:t>
    </dgm:pt>
    <dgm:pt modelId="{C4049499-58AA-4C6E-BCDC-F160E3F1699C}" type="parTrans" cxnId="{E896C5F8-17FE-49F8-BE7A-074604B09A1D}">
      <dgm:prSet/>
      <dgm:spPr>
        <a:ln>
          <a:solidFill>
            <a:schemeClr val="tx1"/>
          </a:solidFill>
        </a:ln>
      </dgm:spPr>
      <dgm:t>
        <a:bodyPr/>
        <a:lstStyle/>
        <a:p>
          <a:pPr algn="ctr" rtl="1"/>
          <a:endParaRPr lang="en-US" sz="1100" b="1">
            <a:cs typeface="B Nazanin" panose="00000400000000000000" pitchFamily="2" charset="-78"/>
          </a:endParaRPr>
        </a:p>
      </dgm:t>
    </dgm:pt>
    <dgm:pt modelId="{980618FE-6DF8-430F-8854-B792E57D39F5}" type="sibTrans" cxnId="{E896C5F8-17FE-49F8-BE7A-074604B09A1D}">
      <dgm:prSet/>
      <dgm:spPr/>
      <dgm:t>
        <a:bodyPr/>
        <a:lstStyle/>
        <a:p>
          <a:pPr algn="ctr" rtl="1"/>
          <a:endParaRPr lang="en-US" sz="1100" b="1">
            <a:cs typeface="B Nazanin" panose="00000400000000000000" pitchFamily="2" charset="-78"/>
          </a:endParaRPr>
        </a:p>
      </dgm:t>
    </dgm:pt>
    <dgm:pt modelId="{3572BD8C-CFEC-496F-87C5-4A065D23FDA0}">
      <dgm:prSet custT="1">
        <dgm:style>
          <a:lnRef idx="1">
            <a:schemeClr val="accent1"/>
          </a:lnRef>
          <a:fillRef idx="2">
            <a:schemeClr val="accent1"/>
          </a:fillRef>
          <a:effectRef idx="1">
            <a:schemeClr val="accent1"/>
          </a:effectRef>
          <a:fontRef idx="minor">
            <a:schemeClr val="dk1"/>
          </a:fontRef>
        </dgm:style>
      </dgm:prSet>
      <dgm:spPr/>
      <dgm:t>
        <a:bodyPr rIns="91440"/>
        <a:lstStyle/>
        <a:p>
          <a:pPr algn="r" rtl="1"/>
          <a:r>
            <a:rPr lang="fa-IR" sz="1100" b="1" dirty="0" smtClean="0">
              <a:cs typeface="B Nazanin" panose="00000400000000000000" pitchFamily="2" charset="-78"/>
            </a:rPr>
            <a:t>1- </a:t>
          </a:r>
          <a:r>
            <a:rPr lang="fa-IR" sz="1100" b="1" dirty="0" smtClean="0">
              <a:solidFill>
                <a:srgbClr val="C00000"/>
              </a:solidFill>
              <a:cs typeface="B Nazanin" panose="00000400000000000000" pitchFamily="2" charset="-78"/>
            </a:rPr>
            <a:t>اعمال</a:t>
          </a:r>
          <a:r>
            <a:rPr lang="fa-IR" sz="1100" b="1" dirty="0" smtClean="0">
              <a:cs typeface="B Nazanin" panose="00000400000000000000" pitchFamily="2" charset="-78"/>
            </a:rPr>
            <a:t> مبلغ صورتحساب به عنوان </a:t>
          </a:r>
          <a:r>
            <a:rPr lang="fa-IR" sz="1100" b="1" dirty="0" smtClean="0">
              <a:solidFill>
                <a:srgbClr val="C00000"/>
              </a:solidFill>
              <a:cs typeface="B Nazanin" panose="00000400000000000000" pitchFamily="2" charset="-78"/>
            </a:rPr>
            <a:t>خرید خریدار</a:t>
          </a:r>
        </a:p>
        <a:p>
          <a:pPr algn="r" rtl="1"/>
          <a:r>
            <a:rPr lang="fa-IR" sz="1100" b="1" dirty="0" smtClean="0">
              <a:cs typeface="B Nazanin" panose="00000400000000000000" pitchFamily="2" charset="-78"/>
            </a:rPr>
            <a:t>2- </a:t>
          </a:r>
          <a:r>
            <a:rPr lang="fa-IR" sz="1100" b="1" dirty="0" smtClean="0">
              <a:solidFill>
                <a:srgbClr val="C00000"/>
              </a:solidFill>
              <a:cs typeface="B Nazanin" panose="00000400000000000000" pitchFamily="2" charset="-78"/>
            </a:rPr>
            <a:t>تخصیص اعتبار مالیاتی </a:t>
          </a:r>
          <a:r>
            <a:rPr lang="fa-IR" sz="1100" b="1" dirty="0" smtClean="0">
              <a:cs typeface="B Nazanin" panose="00000400000000000000" pitchFamily="2" charset="-78"/>
            </a:rPr>
            <a:t>ارزش افزوده به خریدار</a:t>
          </a:r>
          <a:endParaRPr lang="en-US" sz="1100" b="1" dirty="0">
            <a:cs typeface="B Nazanin" panose="00000400000000000000" pitchFamily="2" charset="-78"/>
          </a:endParaRPr>
        </a:p>
      </dgm:t>
    </dgm:pt>
    <dgm:pt modelId="{74125A57-3CA7-4FCA-92A5-A3C102FDEC0D}" type="parTrans" cxnId="{3F1D2067-1CF8-4BAE-8175-DFF004E8070C}">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8B64EE34-EB49-4EAC-A807-83CCC7D50181}" type="sibTrans" cxnId="{3F1D2067-1CF8-4BAE-8175-DFF004E8070C}">
      <dgm:prSet/>
      <dgm:spPr/>
      <dgm:t>
        <a:bodyPr/>
        <a:lstStyle/>
        <a:p>
          <a:pPr algn="ctr" rtl="1"/>
          <a:endParaRPr lang="en-US" sz="1100" b="1">
            <a:cs typeface="B Nazanin" panose="00000400000000000000" pitchFamily="2" charset="-78"/>
          </a:endParaRPr>
        </a:p>
      </dgm:t>
    </dgm:pt>
    <dgm:pt modelId="{6DF29D43-E695-4277-83DE-AD75593108B9}">
      <dgm:prSet custT="1">
        <dgm:style>
          <a:lnRef idx="1">
            <a:schemeClr val="accent1"/>
          </a:lnRef>
          <a:fillRef idx="2">
            <a:schemeClr val="accent1"/>
          </a:fillRef>
          <a:effectRef idx="1">
            <a:schemeClr val="accent1"/>
          </a:effectRef>
          <a:fontRef idx="minor">
            <a:schemeClr val="dk1"/>
          </a:fontRef>
        </dgm:style>
      </dgm:prSet>
      <dgm:spPr/>
      <dgm:t>
        <a:bodyPr/>
        <a:lstStyle/>
        <a:p>
          <a:pPr algn="ctr" rtl="1"/>
          <a:r>
            <a:rPr lang="fa-IR" sz="1100" b="1" dirty="0" smtClean="0">
              <a:cs typeface="B Nazanin" panose="00000400000000000000" pitchFamily="2" charset="-78"/>
            </a:rPr>
            <a:t>صدور صورتحساب </a:t>
          </a:r>
          <a:r>
            <a:rPr lang="fa-IR" sz="1100" b="1" dirty="0" smtClean="0">
              <a:solidFill>
                <a:srgbClr val="C00000"/>
              </a:solidFill>
              <a:cs typeface="B Nazanin" panose="00000400000000000000" pitchFamily="2" charset="-78"/>
            </a:rPr>
            <a:t>توسط فروشنده</a:t>
          </a:r>
          <a:endParaRPr lang="en-US" sz="1100" b="1" dirty="0">
            <a:solidFill>
              <a:srgbClr val="C00000"/>
            </a:solidFill>
            <a:cs typeface="B Nazanin" panose="00000400000000000000" pitchFamily="2" charset="-78"/>
          </a:endParaRPr>
        </a:p>
      </dgm:t>
    </dgm:pt>
    <dgm:pt modelId="{6C1B5517-DB1B-4370-AC8A-810E19ADE416}" type="parTrans" cxnId="{5395056D-FE1B-4E00-9355-665EA0CC75AE}">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1384DC55-1A09-44BD-804F-DC7F13646E72}" type="sibTrans" cxnId="{5395056D-FE1B-4E00-9355-665EA0CC75AE}">
      <dgm:prSet/>
      <dgm:spPr/>
      <dgm:t>
        <a:bodyPr/>
        <a:lstStyle/>
        <a:p>
          <a:pPr algn="ctr" rtl="1"/>
          <a:endParaRPr lang="en-US" sz="1100" b="1">
            <a:cs typeface="B Nazanin" panose="00000400000000000000" pitchFamily="2" charset="-78"/>
          </a:endParaRPr>
        </a:p>
      </dgm:t>
    </dgm:pt>
    <dgm:pt modelId="{438A92B8-5E3F-4E18-A8EF-DBCDBBA1657E}">
      <dgm:prSet custT="1">
        <dgm:style>
          <a:lnRef idx="1">
            <a:schemeClr val="accent1"/>
          </a:lnRef>
          <a:fillRef idx="2">
            <a:schemeClr val="accent1"/>
          </a:fillRef>
          <a:effectRef idx="1">
            <a:schemeClr val="accent1"/>
          </a:effectRef>
          <a:fontRef idx="minor">
            <a:schemeClr val="dk1"/>
          </a:fontRef>
        </dgm:style>
      </dgm:prSet>
      <dgm:spPr/>
      <dgm:t>
        <a:bodyPr rIns="91440"/>
        <a:lstStyle/>
        <a:p>
          <a:pPr algn="r" rtl="1"/>
          <a:r>
            <a:rPr lang="fa-IR" sz="1100" b="1" dirty="0" smtClean="0">
              <a:cs typeface="B Nazanin" panose="00000400000000000000" pitchFamily="2" charset="-78"/>
            </a:rPr>
            <a:t>1- </a:t>
          </a:r>
          <a:r>
            <a:rPr lang="fa-IR" sz="1100" b="1" dirty="0" smtClean="0">
              <a:solidFill>
                <a:srgbClr val="C00000"/>
              </a:solidFill>
              <a:cs typeface="B Nazanin" panose="00000400000000000000" pitchFamily="2" charset="-78"/>
            </a:rPr>
            <a:t>عدم اعمال </a:t>
          </a:r>
          <a:r>
            <a:rPr lang="fa-IR" sz="1100" b="1" dirty="0" smtClean="0">
              <a:cs typeface="B Nazanin" panose="00000400000000000000" pitchFamily="2" charset="-78"/>
            </a:rPr>
            <a:t>مبلغ صورتحساب به عنوان </a:t>
          </a:r>
          <a:r>
            <a:rPr lang="fa-IR" sz="1100" b="1" dirty="0" smtClean="0">
              <a:solidFill>
                <a:srgbClr val="C00000"/>
              </a:solidFill>
              <a:cs typeface="B Nazanin" panose="00000400000000000000" pitchFamily="2" charset="-78"/>
            </a:rPr>
            <a:t>خرید خریدار</a:t>
          </a:r>
        </a:p>
        <a:p>
          <a:pPr algn="r" rtl="1"/>
          <a:r>
            <a:rPr lang="fa-IR" sz="1100" b="1" dirty="0" smtClean="0">
              <a:cs typeface="B Nazanin" panose="00000400000000000000" pitchFamily="2" charset="-78"/>
            </a:rPr>
            <a:t>2- </a:t>
          </a:r>
          <a:r>
            <a:rPr lang="fa-IR" sz="1100" b="1" dirty="0" smtClean="0">
              <a:solidFill>
                <a:srgbClr val="C00000"/>
              </a:solidFill>
              <a:cs typeface="B Nazanin" panose="00000400000000000000" pitchFamily="2" charset="-78"/>
            </a:rPr>
            <a:t>عدم تخصیص اعتبار مالیاتی </a:t>
          </a:r>
          <a:r>
            <a:rPr lang="fa-IR" sz="1100" b="1" dirty="0" smtClean="0">
              <a:cs typeface="B Nazanin" panose="00000400000000000000" pitchFamily="2" charset="-78"/>
            </a:rPr>
            <a:t>ارزش افزوده به خریدار</a:t>
          </a:r>
          <a:endParaRPr lang="en-US" sz="1100" b="1" dirty="0">
            <a:cs typeface="B Nazanin" panose="00000400000000000000" pitchFamily="2" charset="-78"/>
          </a:endParaRPr>
        </a:p>
      </dgm:t>
    </dgm:pt>
    <dgm:pt modelId="{14B790A2-4913-4FCD-AEA1-E5A4688D9D72}" type="parTrans" cxnId="{AF513861-6E79-4433-B586-EB4912B95037}">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0409DFEA-8B01-4A26-97AC-C4A406B75D8E}" type="sibTrans" cxnId="{AF513861-6E79-4433-B586-EB4912B95037}">
      <dgm:prSet/>
      <dgm:spPr/>
      <dgm:t>
        <a:bodyPr/>
        <a:lstStyle/>
        <a:p>
          <a:pPr algn="ctr" rtl="1"/>
          <a:endParaRPr lang="en-US" sz="1100" b="1">
            <a:cs typeface="B Nazanin" panose="00000400000000000000" pitchFamily="2" charset="-78"/>
          </a:endParaRPr>
        </a:p>
      </dgm:t>
    </dgm:pt>
    <dgm:pt modelId="{292B0861-B69A-41A8-ADAD-EE5478D6D05A}">
      <dgm:prSet phldrT="[Text]" custT="1">
        <dgm:style>
          <a:lnRef idx="1">
            <a:schemeClr val="accent2"/>
          </a:lnRef>
          <a:fillRef idx="2">
            <a:schemeClr val="accent2"/>
          </a:fillRef>
          <a:effectRef idx="1">
            <a:schemeClr val="accent2"/>
          </a:effectRef>
          <a:fontRef idx="minor">
            <a:schemeClr val="dk1"/>
          </a:fontRef>
        </dgm:style>
      </dgm:prSet>
      <dgm:spPr>
        <a:ln/>
      </dgm:spPr>
      <dgm:t>
        <a:bodyPr/>
        <a:lstStyle/>
        <a:p>
          <a:pPr algn="ctr" rtl="1"/>
          <a:r>
            <a:rPr lang="fa-IR" sz="1100" b="1" dirty="0" smtClean="0">
              <a:cs typeface="B Nazanin" panose="00000400000000000000" pitchFamily="2" charset="-78"/>
            </a:rPr>
            <a:t>صدور صورتحساب</a:t>
          </a:r>
          <a:r>
            <a:rPr lang="fa-IR" sz="1100" b="1" dirty="0" smtClean="0">
              <a:solidFill>
                <a:srgbClr val="0070C0"/>
              </a:solidFill>
              <a:cs typeface="B Nazanin" panose="00000400000000000000" pitchFamily="2" charset="-78"/>
            </a:rPr>
            <a:t> توسط فروشنده</a:t>
          </a:r>
          <a:endParaRPr lang="en-US" sz="1100" b="1" dirty="0">
            <a:solidFill>
              <a:srgbClr val="0070C0"/>
            </a:solidFill>
            <a:cs typeface="B Nazanin" panose="00000400000000000000" pitchFamily="2" charset="-78"/>
          </a:endParaRPr>
        </a:p>
      </dgm:t>
    </dgm:pt>
    <dgm:pt modelId="{7BB44277-0CEB-4500-9F18-5CB1CECC5DD9}" type="parTrans" cxnId="{D82EE55C-EFB0-46F6-B2C6-8F621CEBAEC0}">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CDD272D6-7F3E-42D9-94B6-5C8B3EBBC22E}" type="sibTrans" cxnId="{D82EE55C-EFB0-46F6-B2C6-8F621CEBAEC0}">
      <dgm:prSet/>
      <dgm:spPr/>
      <dgm:t>
        <a:bodyPr/>
        <a:lstStyle/>
        <a:p>
          <a:pPr algn="ctr" rtl="1"/>
          <a:endParaRPr lang="en-US" sz="1100" b="1">
            <a:cs typeface="B Nazanin" panose="00000400000000000000" pitchFamily="2" charset="-78"/>
          </a:endParaRPr>
        </a:p>
      </dgm:t>
    </dgm:pt>
    <dgm:pt modelId="{6D67C319-FED1-400B-822B-C82D6068201D}">
      <dgm:prSet phldrT="[Text]" custT="1">
        <dgm:style>
          <a:lnRef idx="1">
            <a:schemeClr val="accent2"/>
          </a:lnRef>
          <a:fillRef idx="2">
            <a:schemeClr val="accent2"/>
          </a:fillRef>
          <a:effectRef idx="1">
            <a:schemeClr val="accent2"/>
          </a:effectRef>
          <a:fontRef idx="minor">
            <a:schemeClr val="dk1"/>
          </a:fontRef>
        </dgm:style>
      </dgm:prSet>
      <dgm:spPr>
        <a:ln/>
      </dgm:spPr>
      <dgm:t>
        <a:bodyPr/>
        <a:lstStyle/>
        <a:p>
          <a:pPr algn="ctr" rtl="1"/>
          <a:r>
            <a:rPr lang="fa-IR" sz="1100" b="1" dirty="0" smtClean="0">
              <a:cs typeface="B Nazanin" panose="00000400000000000000" pitchFamily="2" charset="-78"/>
            </a:rPr>
            <a:t>پرداخت خریدار از طریق غیر شبکه بانکی</a:t>
          </a:r>
          <a:endParaRPr lang="en-US" sz="1100" b="1" dirty="0">
            <a:cs typeface="B Nazanin" panose="00000400000000000000" pitchFamily="2" charset="-78"/>
          </a:endParaRPr>
        </a:p>
      </dgm:t>
    </dgm:pt>
    <dgm:pt modelId="{0F51B21E-F263-407F-9798-3BB5CBD65D8B}" type="parTrans" cxnId="{D45F5ABA-8029-4E68-9786-B5BA839173B2}">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BE654FD8-092B-4DA6-82D2-DC625AEFEC2D}" type="sibTrans" cxnId="{D45F5ABA-8029-4E68-9786-B5BA839173B2}">
      <dgm:prSet/>
      <dgm:spPr/>
      <dgm:t>
        <a:bodyPr/>
        <a:lstStyle/>
        <a:p>
          <a:pPr algn="ctr" rtl="1"/>
          <a:endParaRPr lang="en-US" sz="1100" b="1">
            <a:cs typeface="B Nazanin" panose="00000400000000000000" pitchFamily="2" charset="-78"/>
          </a:endParaRPr>
        </a:p>
      </dgm:t>
    </dgm:pt>
    <dgm:pt modelId="{375BEFE4-9F7A-4C39-B740-AF6D3591EB14}">
      <dgm:prSet custT="1">
        <dgm:style>
          <a:lnRef idx="1">
            <a:schemeClr val="accent2"/>
          </a:lnRef>
          <a:fillRef idx="2">
            <a:schemeClr val="accent2"/>
          </a:fillRef>
          <a:effectRef idx="1">
            <a:schemeClr val="accent2"/>
          </a:effectRef>
          <a:fontRef idx="minor">
            <a:schemeClr val="dk1"/>
          </a:fontRef>
        </dgm:style>
      </dgm:prSet>
      <dgm:spPr>
        <a:ln/>
      </dgm:spPr>
      <dgm:t>
        <a:bodyPr tIns="0" bIns="0" anchor="ctr"/>
        <a:lstStyle/>
        <a:p>
          <a:pPr algn="ctr" rtl="1">
            <a:lnSpc>
              <a:spcPct val="30000"/>
            </a:lnSpc>
          </a:pPr>
          <a:r>
            <a:rPr lang="en-US" sz="1400" b="1" spc="300" dirty="0" smtClean="0">
              <a:cs typeface="B Nazanin" panose="00000400000000000000" pitchFamily="2" charset="-78"/>
            </a:rPr>
            <a:t>B2C</a:t>
          </a:r>
          <a:endParaRPr lang="fa-IR" sz="1200" b="1" spc="300" dirty="0" smtClean="0">
            <a:cs typeface="B Nazanin" panose="00000400000000000000" pitchFamily="2" charset="-78"/>
          </a:endParaRPr>
        </a:p>
        <a:p>
          <a:pPr algn="ctr" rtl="1">
            <a:lnSpc>
              <a:spcPct val="30000"/>
            </a:lnSpc>
          </a:pPr>
          <a:r>
            <a:rPr lang="fa-IR" sz="1100" b="1" dirty="0" smtClean="0">
              <a:cs typeface="B Nazanin" panose="00000400000000000000" pitchFamily="2" charset="-78"/>
            </a:rPr>
            <a:t>فروش کسب و کار به </a:t>
          </a:r>
          <a:r>
            <a:rPr lang="fa-IR" sz="1100" b="1" dirty="0" smtClean="0">
              <a:solidFill>
                <a:srgbClr val="0070C0"/>
              </a:solidFill>
              <a:cs typeface="B Nazanin" panose="00000400000000000000" pitchFamily="2" charset="-78"/>
            </a:rPr>
            <a:t>مصرف کننده نهایی</a:t>
          </a:r>
        </a:p>
      </dgm:t>
    </dgm:pt>
    <dgm:pt modelId="{9960EB08-0987-4B6E-B8B8-2FA2E8B3ABBC}" type="parTrans" cxnId="{DDB5026A-1825-46D9-94D4-BD3BADE2A20F}">
      <dgm:prSet/>
      <dgm:spPr>
        <a:solidFill>
          <a:schemeClr val="tx1"/>
        </a:solidFill>
        <a:ln>
          <a:solidFill>
            <a:schemeClr val="tx1"/>
          </a:solidFill>
        </a:ln>
      </dgm:spPr>
      <dgm:t>
        <a:bodyPr/>
        <a:lstStyle/>
        <a:p>
          <a:pPr algn="ctr" rtl="1"/>
          <a:endParaRPr lang="en-US" sz="1100" b="1">
            <a:solidFill>
              <a:schemeClr val="tx1"/>
            </a:solidFill>
            <a:cs typeface="B Nazanin" panose="00000400000000000000" pitchFamily="2" charset="-78"/>
          </a:endParaRPr>
        </a:p>
      </dgm:t>
    </dgm:pt>
    <dgm:pt modelId="{8215088A-00B1-40F5-AFC3-39AFC4B20E73}" type="sibTrans" cxnId="{DDB5026A-1825-46D9-94D4-BD3BADE2A20F}">
      <dgm:prSet/>
      <dgm:spPr/>
      <dgm:t>
        <a:bodyPr/>
        <a:lstStyle/>
        <a:p>
          <a:pPr algn="ctr" rtl="1"/>
          <a:endParaRPr lang="en-US" sz="1100" b="1">
            <a:cs typeface="B Nazanin" panose="00000400000000000000" pitchFamily="2" charset="-78"/>
          </a:endParaRPr>
        </a:p>
      </dgm:t>
    </dgm:pt>
    <dgm:pt modelId="{9676F488-CDAF-44AC-A5BD-4F0547EAE82F}">
      <dgm:prSet custT="1">
        <dgm:style>
          <a:lnRef idx="1">
            <a:schemeClr val="accent1"/>
          </a:lnRef>
          <a:fillRef idx="2">
            <a:schemeClr val="accent1"/>
          </a:fillRef>
          <a:effectRef idx="1">
            <a:schemeClr val="accent1"/>
          </a:effectRef>
          <a:fontRef idx="minor">
            <a:schemeClr val="dk1"/>
          </a:fontRef>
        </dgm:style>
      </dgm:prSet>
      <dgm:spPr/>
      <dgm:t>
        <a:bodyPr/>
        <a:lstStyle/>
        <a:p>
          <a:pPr algn="ctr" rtl="1"/>
          <a:r>
            <a:rPr lang="fa-IR" sz="1100" b="1" dirty="0" smtClean="0">
              <a:cs typeface="B Nazanin" panose="00000400000000000000" pitchFamily="2" charset="-78"/>
            </a:rPr>
            <a:t>عدم عکس العمل خریدار </a:t>
          </a:r>
          <a:r>
            <a:rPr lang="fa-IR" sz="1100" b="1" dirty="0" smtClean="0">
              <a:solidFill>
                <a:srgbClr val="C00000"/>
              </a:solidFill>
              <a:cs typeface="B Nazanin" panose="00000400000000000000" pitchFamily="2" charset="-78"/>
            </a:rPr>
            <a:t>طی سی روز از تاریخ درج در کارپوشه</a:t>
          </a:r>
          <a:endParaRPr lang="en-US" sz="1100" b="1" dirty="0">
            <a:solidFill>
              <a:srgbClr val="C00000"/>
            </a:solidFill>
            <a:cs typeface="B Nazanin" panose="00000400000000000000" pitchFamily="2" charset="-78"/>
          </a:endParaRPr>
        </a:p>
      </dgm:t>
    </dgm:pt>
    <dgm:pt modelId="{4F868869-A3AC-4CAE-91A6-EA4C2CE6F85E}" type="parTrans" cxnId="{DCDD53AC-0F48-47AC-BF95-9370788BDA5F}">
      <dgm:prSet/>
      <dgm:spPr>
        <a:solidFill>
          <a:schemeClr val="tx1"/>
        </a:solidFill>
        <a:ln>
          <a:solidFill>
            <a:schemeClr val="tx1"/>
          </a:solidFill>
        </a:ln>
      </dgm:spPr>
      <dgm:t>
        <a:bodyPr/>
        <a:lstStyle/>
        <a:p>
          <a:pPr algn="ctr" rtl="1"/>
          <a:endParaRPr lang="en-US" b="1">
            <a:solidFill>
              <a:schemeClr val="tx1"/>
            </a:solidFill>
          </a:endParaRPr>
        </a:p>
      </dgm:t>
    </dgm:pt>
    <dgm:pt modelId="{8BC812F2-B649-44B2-B8E2-00BCD4570005}" type="sibTrans" cxnId="{DCDD53AC-0F48-47AC-BF95-9370788BDA5F}">
      <dgm:prSet/>
      <dgm:spPr/>
      <dgm:t>
        <a:bodyPr/>
        <a:lstStyle/>
        <a:p>
          <a:pPr algn="ctr" rtl="1"/>
          <a:endParaRPr lang="en-US" b="1"/>
        </a:p>
      </dgm:t>
    </dgm:pt>
    <dgm:pt modelId="{646AF0C8-DE01-41CF-99D4-BEC4A6340B32}">
      <dgm:prSet custT="1">
        <dgm:style>
          <a:lnRef idx="1">
            <a:schemeClr val="accent1"/>
          </a:lnRef>
          <a:fillRef idx="2">
            <a:schemeClr val="accent1"/>
          </a:fillRef>
          <a:effectRef idx="1">
            <a:schemeClr val="accent1"/>
          </a:effectRef>
          <a:fontRef idx="minor">
            <a:schemeClr val="dk1"/>
          </a:fontRef>
        </dgm:style>
      </dgm:prSet>
      <dgm:spPr/>
      <dgm:t>
        <a:bodyPr lIns="91440" rIns="91440"/>
        <a:lstStyle/>
        <a:p>
          <a:pPr algn="just" rtl="1"/>
          <a:r>
            <a:rPr lang="fa-IR" sz="1100" b="1" dirty="0" smtClean="0">
              <a:solidFill>
                <a:srgbClr val="C00000"/>
              </a:solidFill>
              <a:cs typeface="B Nazanin" panose="00000400000000000000" pitchFamily="2" charset="-78"/>
            </a:rPr>
            <a:t>تایید سیستمی صورتحساب </a:t>
          </a:r>
          <a:r>
            <a:rPr lang="fa-IR" sz="1100" b="1" dirty="0" smtClean="0">
              <a:cs typeface="B Nazanin" panose="00000400000000000000" pitchFamily="2" charset="-78"/>
            </a:rPr>
            <a:t>و اعمال مبلغ آن به عنوان خرید خریدار و تعلق اعتبار مالیاتی </a:t>
          </a:r>
          <a:r>
            <a:rPr lang="fa-IR" sz="1100" b="1" smtClean="0">
              <a:cs typeface="B Nazanin" panose="00000400000000000000" pitchFamily="2" charset="-78"/>
            </a:rPr>
            <a:t>به خریدار(تبصره ماده 5)</a:t>
          </a:r>
          <a:endParaRPr lang="en-US" sz="1100" b="1" dirty="0">
            <a:cs typeface="B Nazanin" panose="00000400000000000000" pitchFamily="2" charset="-78"/>
          </a:endParaRPr>
        </a:p>
      </dgm:t>
    </dgm:pt>
    <dgm:pt modelId="{6415179A-88BA-463E-8023-30E94FAA0D7D}" type="parTrans" cxnId="{04631926-305F-47B2-AB0A-F59B4A4F3CC1}">
      <dgm:prSet/>
      <dgm:spPr>
        <a:solidFill>
          <a:schemeClr val="tx1"/>
        </a:solidFill>
        <a:ln>
          <a:solidFill>
            <a:schemeClr val="tx1"/>
          </a:solidFill>
        </a:ln>
      </dgm:spPr>
      <dgm:t>
        <a:bodyPr/>
        <a:lstStyle/>
        <a:p>
          <a:pPr algn="ctr" rtl="1"/>
          <a:endParaRPr lang="en-US" b="1">
            <a:solidFill>
              <a:schemeClr val="tx1"/>
            </a:solidFill>
          </a:endParaRPr>
        </a:p>
      </dgm:t>
    </dgm:pt>
    <dgm:pt modelId="{45B68CBD-82B7-4C2B-A834-6956E00162A2}" type="sibTrans" cxnId="{04631926-305F-47B2-AB0A-F59B4A4F3CC1}">
      <dgm:prSet/>
      <dgm:spPr/>
      <dgm:t>
        <a:bodyPr/>
        <a:lstStyle/>
        <a:p>
          <a:pPr algn="ctr" rtl="1"/>
          <a:endParaRPr lang="en-US" b="1"/>
        </a:p>
      </dgm:t>
    </dgm:pt>
    <dgm:pt modelId="{AF778D3A-F8FF-4D51-AF2D-3846E73D251F}">
      <dgm:prSet phldrT="[Text]" custT="1">
        <dgm:style>
          <a:lnRef idx="1">
            <a:schemeClr val="accent2"/>
          </a:lnRef>
          <a:fillRef idx="2">
            <a:schemeClr val="accent2"/>
          </a:fillRef>
          <a:effectRef idx="1">
            <a:schemeClr val="accent2"/>
          </a:effectRef>
          <a:fontRef idx="minor">
            <a:schemeClr val="dk1"/>
          </a:fontRef>
        </dgm:style>
      </dgm:prSet>
      <dgm:spPr>
        <a:ln/>
      </dgm:spPr>
      <dgm:t>
        <a:bodyPr rIns="91440"/>
        <a:lstStyle/>
        <a:p>
          <a:pPr algn="ctr" rtl="1"/>
          <a:r>
            <a:rPr lang="fa-IR" sz="1100" b="1" dirty="0" smtClean="0">
              <a:cs typeface="B Nazanin" panose="00000400000000000000" pitchFamily="2" charset="-78"/>
            </a:rPr>
            <a:t>1- احتساب مبلغ صورتحساب به عنوان </a:t>
          </a:r>
          <a:r>
            <a:rPr lang="fa-IR" sz="1100" b="1" dirty="0" smtClean="0">
              <a:solidFill>
                <a:srgbClr val="0070C0"/>
              </a:solidFill>
              <a:cs typeface="B Nazanin" panose="00000400000000000000" pitchFamily="2" charset="-78"/>
            </a:rPr>
            <a:t>فروش فروشنده</a:t>
          </a:r>
        </a:p>
        <a:p>
          <a:pPr algn="r" rtl="1"/>
          <a:r>
            <a:rPr lang="fa-IR" sz="1100" b="1" dirty="0" smtClean="0">
              <a:cs typeface="B Nazanin" panose="00000400000000000000" pitchFamily="2" charset="-78"/>
            </a:rPr>
            <a:t>2- </a:t>
          </a:r>
          <a:r>
            <a:rPr lang="fa-IR" sz="1100" b="1" dirty="0" smtClean="0">
              <a:solidFill>
                <a:srgbClr val="0070C0"/>
              </a:solidFill>
              <a:cs typeface="B Nazanin" panose="00000400000000000000" pitchFamily="2" charset="-78"/>
            </a:rPr>
            <a:t>تعلق مالیات و عوارض ارزش افزوده </a:t>
          </a:r>
          <a:r>
            <a:rPr lang="fa-IR" sz="1100" b="1" dirty="0" smtClean="0">
              <a:cs typeface="B Nazanin" panose="00000400000000000000" pitchFamily="2" charset="-78"/>
            </a:rPr>
            <a:t>به فروشنده</a:t>
          </a:r>
          <a:endParaRPr lang="en-US" sz="1100" b="1" dirty="0">
            <a:cs typeface="B Nazanin" panose="00000400000000000000" pitchFamily="2" charset="-78"/>
          </a:endParaRPr>
        </a:p>
      </dgm:t>
    </dgm:pt>
    <dgm:pt modelId="{D3728725-2FDD-4DC9-B9BA-A0EC3772BC8C}" type="parTrans" cxnId="{E1CF0A54-74E0-4FB4-9B4E-8165C8A2B7E6}">
      <dgm:prSet/>
      <dgm:spPr>
        <a:solidFill>
          <a:schemeClr val="tx1"/>
        </a:solidFill>
        <a:ln>
          <a:solidFill>
            <a:schemeClr val="tx1"/>
          </a:solidFill>
        </a:ln>
      </dgm:spPr>
      <dgm:t>
        <a:bodyPr/>
        <a:lstStyle/>
        <a:p>
          <a:pPr algn="ctr"/>
          <a:endParaRPr lang="en-US" b="1">
            <a:solidFill>
              <a:schemeClr val="tx1"/>
            </a:solidFill>
          </a:endParaRPr>
        </a:p>
      </dgm:t>
    </dgm:pt>
    <dgm:pt modelId="{A4A4A67C-1552-44D8-A60A-D616B402835E}" type="sibTrans" cxnId="{E1CF0A54-74E0-4FB4-9B4E-8165C8A2B7E6}">
      <dgm:prSet/>
      <dgm:spPr/>
      <dgm:t>
        <a:bodyPr/>
        <a:lstStyle/>
        <a:p>
          <a:pPr algn="ctr"/>
          <a:endParaRPr lang="en-US" b="1"/>
        </a:p>
      </dgm:t>
    </dgm:pt>
    <dgm:pt modelId="{2D95CBB4-C077-438F-8104-5BB6CDF036B5}">
      <dgm:prSet phldrT="[Text]" custT="1">
        <dgm:style>
          <a:lnRef idx="1">
            <a:schemeClr val="accent2"/>
          </a:lnRef>
          <a:fillRef idx="2">
            <a:schemeClr val="accent2"/>
          </a:fillRef>
          <a:effectRef idx="1">
            <a:schemeClr val="accent2"/>
          </a:effectRef>
          <a:fontRef idx="minor">
            <a:schemeClr val="dk1"/>
          </a:fontRef>
        </dgm:style>
      </dgm:prSet>
      <dgm:spPr>
        <a:ln/>
      </dgm:spPr>
      <dgm:t>
        <a:bodyPr lIns="91440" rIns="91440"/>
        <a:lstStyle/>
        <a:p>
          <a:pPr algn="just" rtl="1"/>
          <a:r>
            <a:rPr lang="fa-IR" sz="1100" b="1" dirty="0" smtClean="0">
              <a:cs typeface="B Nazanin" panose="00000400000000000000" pitchFamily="2" charset="-78"/>
            </a:rPr>
            <a:t>از هر 10 صورت حساب یکی انتخاب و </a:t>
          </a:r>
          <a:r>
            <a:rPr lang="fa-IR" sz="1100" b="1" dirty="0" smtClean="0">
              <a:solidFill>
                <a:srgbClr val="0070C0"/>
              </a:solidFill>
              <a:cs typeface="B Nazanin" panose="00000400000000000000" pitchFamily="2" charset="-78"/>
            </a:rPr>
            <a:t>دو برابر مالیات بر ارزش افزوده </a:t>
          </a:r>
          <a:r>
            <a:rPr lang="fa-IR" sz="1100" b="1" dirty="0" smtClean="0">
              <a:cs typeface="B Nazanin" panose="00000400000000000000" pitchFamily="2" charset="-78"/>
            </a:rPr>
            <a:t>آن صورتحساب </a:t>
          </a:r>
          <a:r>
            <a:rPr lang="fa-IR" sz="1100" b="1" dirty="0" smtClean="0">
              <a:solidFill>
                <a:srgbClr val="0070C0"/>
              </a:solidFill>
              <a:cs typeface="B Nazanin" panose="00000400000000000000" pitchFamily="2" charset="-78"/>
            </a:rPr>
            <a:t>به عنوان جایزه به خریدار </a:t>
          </a:r>
          <a:r>
            <a:rPr lang="fa-IR" sz="1100" b="1" dirty="0" smtClean="0">
              <a:cs typeface="B Nazanin" panose="00000400000000000000" pitchFamily="2" charset="-78"/>
            </a:rPr>
            <a:t>پرداخت می شود(ماده 18)</a:t>
          </a:r>
          <a:endParaRPr lang="en-US" sz="1100" b="1" dirty="0">
            <a:cs typeface="B Nazanin" panose="00000400000000000000" pitchFamily="2" charset="-78"/>
          </a:endParaRPr>
        </a:p>
      </dgm:t>
    </dgm:pt>
    <dgm:pt modelId="{ADD3CD21-4CFF-4288-A337-D035327F6478}" type="parTrans" cxnId="{01197E5A-B3CD-45B1-8C1F-2D54C2AA58B8}">
      <dgm:prSet/>
      <dgm:spPr>
        <a:solidFill>
          <a:schemeClr val="tx1"/>
        </a:solidFill>
        <a:ln>
          <a:solidFill>
            <a:schemeClr val="tx1"/>
          </a:solidFill>
        </a:ln>
      </dgm:spPr>
      <dgm:t>
        <a:bodyPr/>
        <a:lstStyle/>
        <a:p>
          <a:pPr algn="ctr"/>
          <a:endParaRPr lang="en-US">
            <a:solidFill>
              <a:schemeClr val="tx1"/>
            </a:solidFill>
          </a:endParaRPr>
        </a:p>
      </dgm:t>
    </dgm:pt>
    <dgm:pt modelId="{5C1CED9C-5951-4684-94A0-7BD01ABCB48B}" type="sibTrans" cxnId="{01197E5A-B3CD-45B1-8C1F-2D54C2AA58B8}">
      <dgm:prSet/>
      <dgm:spPr/>
      <dgm:t>
        <a:bodyPr/>
        <a:lstStyle/>
        <a:p>
          <a:pPr algn="ctr"/>
          <a:endParaRPr lang="en-US"/>
        </a:p>
      </dgm:t>
    </dgm:pt>
    <dgm:pt modelId="{BB11CB21-1262-4BC3-8231-2ECDE711B199}">
      <dgm:prSet phldrT="[Text]" custT="1">
        <dgm:style>
          <a:lnRef idx="1">
            <a:schemeClr val="accent2"/>
          </a:lnRef>
          <a:fillRef idx="2">
            <a:schemeClr val="accent2"/>
          </a:fillRef>
          <a:effectRef idx="1">
            <a:schemeClr val="accent2"/>
          </a:effectRef>
          <a:fontRef idx="minor">
            <a:schemeClr val="dk1"/>
          </a:fontRef>
        </dgm:style>
      </dgm:prSet>
      <dgm:spPr>
        <a:ln/>
      </dgm:spPr>
      <dgm:t>
        <a:bodyPr/>
        <a:lstStyle/>
        <a:p>
          <a:pPr algn="ctr" rtl="1"/>
          <a:r>
            <a:rPr lang="fa-IR" sz="1100" b="1" dirty="0" smtClean="0">
              <a:cs typeface="B Nazanin" panose="00000400000000000000" pitchFamily="2" charset="-78"/>
            </a:rPr>
            <a:t>پرداخت خریدار</a:t>
          </a:r>
          <a:r>
            <a:rPr lang="fa-IR" sz="1100" b="1" dirty="0" smtClean="0">
              <a:solidFill>
                <a:srgbClr val="0070C0"/>
              </a:solidFill>
              <a:cs typeface="B Nazanin" panose="00000400000000000000" pitchFamily="2" charset="-78"/>
            </a:rPr>
            <a:t> از طریق شبکه بانکی</a:t>
          </a:r>
          <a:endParaRPr lang="en-US" sz="1100" b="1" dirty="0">
            <a:solidFill>
              <a:srgbClr val="0070C0"/>
            </a:solidFill>
            <a:cs typeface="B Nazanin" panose="00000400000000000000" pitchFamily="2" charset="-78"/>
          </a:endParaRPr>
        </a:p>
      </dgm:t>
    </dgm:pt>
    <dgm:pt modelId="{8CD4F458-A485-4E63-9EC5-B4D2C81DF6FE}" type="sibTrans" cxnId="{27304A2B-5141-42F8-9F4B-4D0E115B4513}">
      <dgm:prSet/>
      <dgm:spPr/>
      <dgm:t>
        <a:bodyPr/>
        <a:lstStyle/>
        <a:p>
          <a:pPr algn="ctr" rtl="1"/>
          <a:endParaRPr lang="en-US" sz="1100" b="1">
            <a:cs typeface="B Nazanin" panose="00000400000000000000" pitchFamily="2" charset="-78"/>
          </a:endParaRPr>
        </a:p>
      </dgm:t>
    </dgm:pt>
    <dgm:pt modelId="{CC7A00D8-E175-474E-BE6F-99E8759B83AB}" type="parTrans" cxnId="{27304A2B-5141-42F8-9F4B-4D0E115B4513}">
      <dgm:prSet/>
      <dgm:spPr>
        <a:solidFill>
          <a:schemeClr val="tx1"/>
        </a:solidFill>
        <a:ln>
          <a:solidFill>
            <a:schemeClr val="tx1"/>
          </a:solidFill>
        </a:ln>
        <a:effectLst/>
      </dgm:spPr>
      <dgm:t>
        <a:bodyPr/>
        <a:lstStyle/>
        <a:p>
          <a:pPr algn="ctr" rtl="1"/>
          <a:endParaRPr lang="en-US" sz="1100" b="1">
            <a:solidFill>
              <a:schemeClr val="tx1"/>
            </a:solidFill>
            <a:cs typeface="B Nazanin" panose="00000400000000000000" pitchFamily="2" charset="-78"/>
          </a:endParaRPr>
        </a:p>
      </dgm:t>
    </dgm:pt>
    <dgm:pt modelId="{1CACB070-2DCE-4735-A974-577D1C0924EF}" type="pres">
      <dgm:prSet presAssocID="{91F8A030-42BA-4883-98FA-51589B011A4F}" presName="hierChild1" presStyleCnt="0">
        <dgm:presLayoutVars>
          <dgm:orgChart val="1"/>
          <dgm:chPref val="1"/>
          <dgm:dir/>
          <dgm:animOne val="branch"/>
          <dgm:animLvl val="lvl"/>
          <dgm:resizeHandles/>
        </dgm:presLayoutVars>
      </dgm:prSet>
      <dgm:spPr/>
      <dgm:t>
        <a:bodyPr/>
        <a:lstStyle/>
        <a:p>
          <a:endParaRPr lang="en-US"/>
        </a:p>
      </dgm:t>
    </dgm:pt>
    <dgm:pt modelId="{CC709130-4D28-46F3-AC6B-DF1CAF7B3882}" type="pres">
      <dgm:prSet presAssocID="{C3AD4BB4-389C-4206-A6FE-73056EF4F608}" presName="hierRoot1" presStyleCnt="0">
        <dgm:presLayoutVars>
          <dgm:hierBranch val="init"/>
        </dgm:presLayoutVars>
      </dgm:prSet>
      <dgm:spPr/>
      <dgm:t>
        <a:bodyPr/>
        <a:lstStyle/>
        <a:p>
          <a:endParaRPr lang="en-US"/>
        </a:p>
      </dgm:t>
    </dgm:pt>
    <dgm:pt modelId="{950A3E80-896B-4EBC-BF58-6DF8E36F3B89}" type="pres">
      <dgm:prSet presAssocID="{C3AD4BB4-389C-4206-A6FE-73056EF4F608}" presName="rootComposite1" presStyleCnt="0"/>
      <dgm:spPr/>
      <dgm:t>
        <a:bodyPr/>
        <a:lstStyle/>
        <a:p>
          <a:endParaRPr lang="en-US"/>
        </a:p>
      </dgm:t>
    </dgm:pt>
    <dgm:pt modelId="{27BBDD11-3B3B-4C0A-A6C0-1E44D4976E36}" type="pres">
      <dgm:prSet presAssocID="{C3AD4BB4-389C-4206-A6FE-73056EF4F608}" presName="rootText1" presStyleLbl="node0" presStyleIdx="0" presStyleCnt="1" custScaleX="151169" custScaleY="90209" custLinFactNeighborX="42575">
        <dgm:presLayoutVars>
          <dgm:chPref val="3"/>
        </dgm:presLayoutVars>
      </dgm:prSet>
      <dgm:spPr/>
      <dgm:t>
        <a:bodyPr/>
        <a:lstStyle/>
        <a:p>
          <a:endParaRPr lang="en-US"/>
        </a:p>
      </dgm:t>
    </dgm:pt>
    <dgm:pt modelId="{5681D307-440E-4694-BB65-9AB0E86A8605}" type="pres">
      <dgm:prSet presAssocID="{C3AD4BB4-389C-4206-A6FE-73056EF4F608}" presName="rootConnector1" presStyleLbl="node1" presStyleIdx="0" presStyleCnt="0"/>
      <dgm:spPr/>
      <dgm:t>
        <a:bodyPr/>
        <a:lstStyle/>
        <a:p>
          <a:endParaRPr lang="en-US"/>
        </a:p>
      </dgm:t>
    </dgm:pt>
    <dgm:pt modelId="{102F0ACF-60CF-4C71-953D-2CFF9C8A8993}" type="pres">
      <dgm:prSet presAssocID="{C3AD4BB4-389C-4206-A6FE-73056EF4F608}" presName="hierChild2" presStyleCnt="0"/>
      <dgm:spPr/>
      <dgm:t>
        <a:bodyPr/>
        <a:lstStyle/>
        <a:p>
          <a:endParaRPr lang="en-US"/>
        </a:p>
      </dgm:t>
    </dgm:pt>
    <dgm:pt modelId="{7B4C25FE-0470-4047-9938-490C7DCE036D}" type="pres">
      <dgm:prSet presAssocID="{7D89DADF-579F-4312-A77D-31EE7FC4D11E}" presName="Name37" presStyleLbl="parChTrans1D2" presStyleIdx="0" presStyleCnt="2"/>
      <dgm:spPr/>
      <dgm:t>
        <a:bodyPr/>
        <a:lstStyle/>
        <a:p>
          <a:endParaRPr lang="en-US"/>
        </a:p>
      </dgm:t>
    </dgm:pt>
    <dgm:pt modelId="{1BB47F54-BA51-45DA-A397-A6106D246A12}" type="pres">
      <dgm:prSet presAssocID="{A0F06828-420B-4C77-A87A-9BC10800D304}" presName="hierRoot2" presStyleCnt="0">
        <dgm:presLayoutVars>
          <dgm:hierBranch val="init"/>
        </dgm:presLayoutVars>
      </dgm:prSet>
      <dgm:spPr/>
      <dgm:t>
        <a:bodyPr/>
        <a:lstStyle/>
        <a:p>
          <a:endParaRPr lang="en-US"/>
        </a:p>
      </dgm:t>
    </dgm:pt>
    <dgm:pt modelId="{A7B7E809-6C51-430A-932C-ABBB117B1098}" type="pres">
      <dgm:prSet presAssocID="{A0F06828-420B-4C77-A87A-9BC10800D304}" presName="rootComposite" presStyleCnt="0"/>
      <dgm:spPr/>
      <dgm:t>
        <a:bodyPr/>
        <a:lstStyle/>
        <a:p>
          <a:endParaRPr lang="en-US"/>
        </a:p>
      </dgm:t>
    </dgm:pt>
    <dgm:pt modelId="{5FC387B4-EC80-485F-82F8-0C3966D81F6B}" type="pres">
      <dgm:prSet presAssocID="{A0F06828-420B-4C77-A87A-9BC10800D304}" presName="rootText" presStyleLbl="node2" presStyleIdx="0" presStyleCnt="2" custScaleX="153277" custScaleY="88476">
        <dgm:presLayoutVars>
          <dgm:chPref val="3"/>
        </dgm:presLayoutVars>
      </dgm:prSet>
      <dgm:spPr/>
      <dgm:t>
        <a:bodyPr/>
        <a:lstStyle/>
        <a:p>
          <a:endParaRPr lang="en-US"/>
        </a:p>
      </dgm:t>
    </dgm:pt>
    <dgm:pt modelId="{AE2B1996-45AC-4DF1-AD8C-175F3BA596FE}" type="pres">
      <dgm:prSet presAssocID="{A0F06828-420B-4C77-A87A-9BC10800D304}" presName="rootConnector" presStyleLbl="node2" presStyleIdx="0" presStyleCnt="2"/>
      <dgm:spPr/>
      <dgm:t>
        <a:bodyPr/>
        <a:lstStyle/>
        <a:p>
          <a:endParaRPr lang="en-US"/>
        </a:p>
      </dgm:t>
    </dgm:pt>
    <dgm:pt modelId="{57952CDB-3892-4ADA-B0FD-2B9BDC180144}" type="pres">
      <dgm:prSet presAssocID="{A0F06828-420B-4C77-A87A-9BC10800D304}" presName="hierChild4" presStyleCnt="0"/>
      <dgm:spPr/>
      <dgm:t>
        <a:bodyPr/>
        <a:lstStyle/>
        <a:p>
          <a:endParaRPr lang="en-US"/>
        </a:p>
      </dgm:t>
    </dgm:pt>
    <dgm:pt modelId="{67BC4E77-B6D0-43F9-B52D-B8E2F473291E}" type="pres">
      <dgm:prSet presAssocID="{6C1B5517-DB1B-4370-AC8A-810E19ADE416}" presName="Name37" presStyleLbl="parChTrans1D3" presStyleIdx="0" presStyleCnt="2"/>
      <dgm:spPr/>
      <dgm:t>
        <a:bodyPr/>
        <a:lstStyle/>
        <a:p>
          <a:endParaRPr lang="en-US"/>
        </a:p>
      </dgm:t>
    </dgm:pt>
    <dgm:pt modelId="{257B28DF-3104-454A-AD17-E79FD7C02979}" type="pres">
      <dgm:prSet presAssocID="{6DF29D43-E695-4277-83DE-AD75593108B9}" presName="hierRoot2" presStyleCnt="0">
        <dgm:presLayoutVars>
          <dgm:hierBranch val="init"/>
        </dgm:presLayoutVars>
      </dgm:prSet>
      <dgm:spPr/>
      <dgm:t>
        <a:bodyPr/>
        <a:lstStyle/>
        <a:p>
          <a:endParaRPr lang="en-US"/>
        </a:p>
      </dgm:t>
    </dgm:pt>
    <dgm:pt modelId="{1F5971E2-1C98-499F-B96B-9FA1C211624F}" type="pres">
      <dgm:prSet presAssocID="{6DF29D43-E695-4277-83DE-AD75593108B9}" presName="rootComposite" presStyleCnt="0"/>
      <dgm:spPr/>
      <dgm:t>
        <a:bodyPr/>
        <a:lstStyle/>
        <a:p>
          <a:endParaRPr lang="en-US"/>
        </a:p>
      </dgm:t>
    </dgm:pt>
    <dgm:pt modelId="{28701FA1-70A2-467E-8453-DFEC9D18158A}" type="pres">
      <dgm:prSet presAssocID="{6DF29D43-E695-4277-83DE-AD75593108B9}" presName="rootText" presStyleLbl="node3" presStyleIdx="0" presStyleCnt="2" custScaleX="135663" custScaleY="73848" custLinFactNeighborY="-18161">
        <dgm:presLayoutVars>
          <dgm:chPref val="3"/>
        </dgm:presLayoutVars>
      </dgm:prSet>
      <dgm:spPr/>
      <dgm:t>
        <a:bodyPr/>
        <a:lstStyle/>
        <a:p>
          <a:endParaRPr lang="en-US"/>
        </a:p>
      </dgm:t>
    </dgm:pt>
    <dgm:pt modelId="{4A953E70-4F66-4E25-B37F-9BBD12301831}" type="pres">
      <dgm:prSet presAssocID="{6DF29D43-E695-4277-83DE-AD75593108B9}" presName="rootConnector" presStyleLbl="node3" presStyleIdx="0" presStyleCnt="2"/>
      <dgm:spPr/>
      <dgm:t>
        <a:bodyPr/>
        <a:lstStyle/>
        <a:p>
          <a:endParaRPr lang="en-US"/>
        </a:p>
      </dgm:t>
    </dgm:pt>
    <dgm:pt modelId="{C4DC65B4-DEB0-47F2-99A2-343704FBF455}" type="pres">
      <dgm:prSet presAssocID="{6DF29D43-E695-4277-83DE-AD75593108B9}" presName="hierChild4" presStyleCnt="0"/>
      <dgm:spPr/>
      <dgm:t>
        <a:bodyPr/>
        <a:lstStyle/>
        <a:p>
          <a:endParaRPr lang="en-US"/>
        </a:p>
      </dgm:t>
    </dgm:pt>
    <dgm:pt modelId="{70D8DA49-3FC7-4804-B335-688175CE7AFD}" type="pres">
      <dgm:prSet presAssocID="{212953E5-DD15-426F-B527-1FF0DB421040}" presName="Name37" presStyleLbl="parChTrans1D4" presStyleIdx="0" presStyleCnt="11"/>
      <dgm:spPr/>
      <dgm:t>
        <a:bodyPr/>
        <a:lstStyle/>
        <a:p>
          <a:endParaRPr lang="en-US"/>
        </a:p>
      </dgm:t>
    </dgm:pt>
    <dgm:pt modelId="{EB357D70-68DC-47C4-A025-D0E5858D87C9}" type="pres">
      <dgm:prSet presAssocID="{F6781E68-2E6D-4EE4-980E-4DBB8E7AB2A6}" presName="hierRoot2" presStyleCnt="0">
        <dgm:presLayoutVars>
          <dgm:hierBranch val="init"/>
        </dgm:presLayoutVars>
      </dgm:prSet>
      <dgm:spPr/>
      <dgm:t>
        <a:bodyPr/>
        <a:lstStyle/>
        <a:p>
          <a:endParaRPr lang="en-US"/>
        </a:p>
      </dgm:t>
    </dgm:pt>
    <dgm:pt modelId="{246DCD3B-CB19-4BC9-A9BD-A9F3DE3A39F7}" type="pres">
      <dgm:prSet presAssocID="{F6781E68-2E6D-4EE4-980E-4DBB8E7AB2A6}" presName="rootComposite" presStyleCnt="0"/>
      <dgm:spPr/>
      <dgm:t>
        <a:bodyPr/>
        <a:lstStyle/>
        <a:p>
          <a:endParaRPr lang="en-US"/>
        </a:p>
      </dgm:t>
    </dgm:pt>
    <dgm:pt modelId="{2D4CD687-06D3-4A09-9340-8A4B31B50646}" type="pres">
      <dgm:prSet presAssocID="{F6781E68-2E6D-4EE4-980E-4DBB8E7AB2A6}" presName="rootText" presStyleLbl="node4" presStyleIdx="0" presStyleCnt="11" custScaleX="215620" custScaleY="80805" custLinFactNeighborY="-26876">
        <dgm:presLayoutVars>
          <dgm:chPref val="3"/>
        </dgm:presLayoutVars>
      </dgm:prSet>
      <dgm:spPr/>
      <dgm:t>
        <a:bodyPr/>
        <a:lstStyle/>
        <a:p>
          <a:endParaRPr lang="en-US"/>
        </a:p>
      </dgm:t>
    </dgm:pt>
    <dgm:pt modelId="{03832F11-C68D-416E-8B17-DEF7F9C9AF4D}" type="pres">
      <dgm:prSet presAssocID="{F6781E68-2E6D-4EE4-980E-4DBB8E7AB2A6}" presName="rootConnector" presStyleLbl="node4" presStyleIdx="0" presStyleCnt="11"/>
      <dgm:spPr/>
      <dgm:t>
        <a:bodyPr/>
        <a:lstStyle/>
        <a:p>
          <a:endParaRPr lang="en-US"/>
        </a:p>
      </dgm:t>
    </dgm:pt>
    <dgm:pt modelId="{ECE4D2E2-2E6D-48AE-90EF-0DCE63F851D1}" type="pres">
      <dgm:prSet presAssocID="{F6781E68-2E6D-4EE4-980E-4DBB8E7AB2A6}" presName="hierChild4" presStyleCnt="0"/>
      <dgm:spPr/>
      <dgm:t>
        <a:bodyPr/>
        <a:lstStyle/>
        <a:p>
          <a:endParaRPr lang="en-US"/>
        </a:p>
      </dgm:t>
    </dgm:pt>
    <dgm:pt modelId="{890F827C-1AD6-412C-9157-5ACA0FA4622F}" type="pres">
      <dgm:prSet presAssocID="{85C87BF3-3CD2-487C-B238-DDF6C1F18B22}" presName="Name37" presStyleLbl="parChTrans1D4" presStyleIdx="1" presStyleCnt="11"/>
      <dgm:spPr/>
      <dgm:t>
        <a:bodyPr/>
        <a:lstStyle/>
        <a:p>
          <a:endParaRPr lang="en-US"/>
        </a:p>
      </dgm:t>
    </dgm:pt>
    <dgm:pt modelId="{FCDAC8A0-9C5A-445E-BD88-9CC285986E73}" type="pres">
      <dgm:prSet presAssocID="{2197C0C4-8C6E-42A8-8F6C-D7D82E208E98}" presName="hierRoot2" presStyleCnt="0">
        <dgm:presLayoutVars>
          <dgm:hierBranch val="init"/>
        </dgm:presLayoutVars>
      </dgm:prSet>
      <dgm:spPr/>
      <dgm:t>
        <a:bodyPr/>
        <a:lstStyle/>
        <a:p>
          <a:endParaRPr lang="en-US"/>
        </a:p>
      </dgm:t>
    </dgm:pt>
    <dgm:pt modelId="{6FC9B1A3-767C-4A04-B134-CF5785B93873}" type="pres">
      <dgm:prSet presAssocID="{2197C0C4-8C6E-42A8-8F6C-D7D82E208E98}" presName="rootComposite" presStyleCnt="0"/>
      <dgm:spPr/>
      <dgm:t>
        <a:bodyPr/>
        <a:lstStyle/>
        <a:p>
          <a:endParaRPr lang="en-US"/>
        </a:p>
      </dgm:t>
    </dgm:pt>
    <dgm:pt modelId="{7CDD2935-1326-4AF9-930A-CA5085AE9672}" type="pres">
      <dgm:prSet presAssocID="{2197C0C4-8C6E-42A8-8F6C-D7D82E208E98}" presName="rootText" presStyleLbl="node4" presStyleIdx="1" presStyleCnt="11" custScaleX="52496" custScaleY="70991" custLinFactNeighborX="78284" custLinFactNeighborY="-10002">
        <dgm:presLayoutVars>
          <dgm:chPref val="3"/>
        </dgm:presLayoutVars>
      </dgm:prSet>
      <dgm:spPr/>
      <dgm:t>
        <a:bodyPr/>
        <a:lstStyle/>
        <a:p>
          <a:endParaRPr lang="en-US"/>
        </a:p>
      </dgm:t>
    </dgm:pt>
    <dgm:pt modelId="{20B9C34D-3BA3-4F31-A941-6AA19AAD0A07}" type="pres">
      <dgm:prSet presAssocID="{2197C0C4-8C6E-42A8-8F6C-D7D82E208E98}" presName="rootConnector" presStyleLbl="node4" presStyleIdx="1" presStyleCnt="11"/>
      <dgm:spPr/>
      <dgm:t>
        <a:bodyPr/>
        <a:lstStyle/>
        <a:p>
          <a:endParaRPr lang="en-US"/>
        </a:p>
      </dgm:t>
    </dgm:pt>
    <dgm:pt modelId="{3F754B72-57A8-4BF1-80C4-57A507324BA2}" type="pres">
      <dgm:prSet presAssocID="{2197C0C4-8C6E-42A8-8F6C-D7D82E208E98}" presName="hierChild4" presStyleCnt="0"/>
      <dgm:spPr/>
      <dgm:t>
        <a:bodyPr/>
        <a:lstStyle/>
        <a:p>
          <a:endParaRPr lang="en-US"/>
        </a:p>
      </dgm:t>
    </dgm:pt>
    <dgm:pt modelId="{37118349-AF66-422D-8AC8-5BC0810D74A3}" type="pres">
      <dgm:prSet presAssocID="{74125A57-3CA7-4FCA-92A5-A3C102FDEC0D}" presName="Name37" presStyleLbl="parChTrans1D4" presStyleIdx="2" presStyleCnt="11"/>
      <dgm:spPr/>
      <dgm:t>
        <a:bodyPr/>
        <a:lstStyle/>
        <a:p>
          <a:endParaRPr lang="en-US"/>
        </a:p>
      </dgm:t>
    </dgm:pt>
    <dgm:pt modelId="{64C3EA04-06A5-4693-ABC7-55D77D5ABC12}" type="pres">
      <dgm:prSet presAssocID="{3572BD8C-CFEC-496F-87C5-4A065D23FDA0}" presName="hierRoot2" presStyleCnt="0">
        <dgm:presLayoutVars>
          <dgm:hierBranch val="init"/>
        </dgm:presLayoutVars>
      </dgm:prSet>
      <dgm:spPr/>
      <dgm:t>
        <a:bodyPr/>
        <a:lstStyle/>
        <a:p>
          <a:endParaRPr lang="en-US"/>
        </a:p>
      </dgm:t>
    </dgm:pt>
    <dgm:pt modelId="{7B3630F1-27F0-4682-AB96-3608627871CB}" type="pres">
      <dgm:prSet presAssocID="{3572BD8C-CFEC-496F-87C5-4A065D23FDA0}" presName="rootComposite" presStyleCnt="0"/>
      <dgm:spPr/>
      <dgm:t>
        <a:bodyPr/>
        <a:lstStyle/>
        <a:p>
          <a:endParaRPr lang="en-US"/>
        </a:p>
      </dgm:t>
    </dgm:pt>
    <dgm:pt modelId="{0BD4A776-C539-4CDE-B8D4-91539B6E830F}" type="pres">
      <dgm:prSet presAssocID="{3572BD8C-CFEC-496F-87C5-4A065D23FDA0}" presName="rootText" presStyleLbl="node4" presStyleIdx="2" presStyleCnt="11" custScaleX="181832" custScaleY="119035" custLinFactNeighborX="2547" custLinFactNeighborY="-17035">
        <dgm:presLayoutVars>
          <dgm:chPref val="3"/>
        </dgm:presLayoutVars>
      </dgm:prSet>
      <dgm:spPr/>
      <dgm:t>
        <a:bodyPr/>
        <a:lstStyle/>
        <a:p>
          <a:endParaRPr lang="en-US"/>
        </a:p>
      </dgm:t>
    </dgm:pt>
    <dgm:pt modelId="{574C7722-F214-4A8A-80D0-52331F7A8197}" type="pres">
      <dgm:prSet presAssocID="{3572BD8C-CFEC-496F-87C5-4A065D23FDA0}" presName="rootConnector" presStyleLbl="node4" presStyleIdx="2" presStyleCnt="11"/>
      <dgm:spPr/>
      <dgm:t>
        <a:bodyPr/>
        <a:lstStyle/>
        <a:p>
          <a:endParaRPr lang="en-US"/>
        </a:p>
      </dgm:t>
    </dgm:pt>
    <dgm:pt modelId="{23570844-D5E2-4798-B4F1-601189B5EF71}" type="pres">
      <dgm:prSet presAssocID="{3572BD8C-CFEC-496F-87C5-4A065D23FDA0}" presName="hierChild4" presStyleCnt="0"/>
      <dgm:spPr/>
      <dgm:t>
        <a:bodyPr/>
        <a:lstStyle/>
        <a:p>
          <a:endParaRPr lang="en-US"/>
        </a:p>
      </dgm:t>
    </dgm:pt>
    <dgm:pt modelId="{20AFD1C9-0810-4F97-B5C4-D4E37E9FAF73}" type="pres">
      <dgm:prSet presAssocID="{3572BD8C-CFEC-496F-87C5-4A065D23FDA0}" presName="hierChild5" presStyleCnt="0"/>
      <dgm:spPr/>
      <dgm:t>
        <a:bodyPr/>
        <a:lstStyle/>
        <a:p>
          <a:endParaRPr lang="en-US"/>
        </a:p>
      </dgm:t>
    </dgm:pt>
    <dgm:pt modelId="{0E2C50B4-D00F-43E5-B6B0-D7D94E71C310}" type="pres">
      <dgm:prSet presAssocID="{2197C0C4-8C6E-42A8-8F6C-D7D82E208E98}" presName="hierChild5" presStyleCnt="0"/>
      <dgm:spPr/>
      <dgm:t>
        <a:bodyPr/>
        <a:lstStyle/>
        <a:p>
          <a:endParaRPr lang="en-US"/>
        </a:p>
      </dgm:t>
    </dgm:pt>
    <dgm:pt modelId="{89086DAD-3CAA-4ACE-AE50-076A2EEDC9DA}" type="pres">
      <dgm:prSet presAssocID="{C4049499-58AA-4C6E-BCDC-F160E3F1699C}" presName="Name37" presStyleLbl="parChTrans1D4" presStyleIdx="3" presStyleCnt="11"/>
      <dgm:spPr/>
      <dgm:t>
        <a:bodyPr/>
        <a:lstStyle/>
        <a:p>
          <a:endParaRPr lang="en-US"/>
        </a:p>
      </dgm:t>
    </dgm:pt>
    <dgm:pt modelId="{A585E34E-0093-421B-958E-D5A903172383}" type="pres">
      <dgm:prSet presAssocID="{88328D4D-ACBB-4083-9BDD-3E19BD055352}" presName="hierRoot2" presStyleCnt="0">
        <dgm:presLayoutVars>
          <dgm:hierBranch val="init"/>
        </dgm:presLayoutVars>
      </dgm:prSet>
      <dgm:spPr/>
      <dgm:t>
        <a:bodyPr/>
        <a:lstStyle/>
        <a:p>
          <a:endParaRPr lang="en-US"/>
        </a:p>
      </dgm:t>
    </dgm:pt>
    <dgm:pt modelId="{435A3151-AA80-4D5D-873F-176576C501A3}" type="pres">
      <dgm:prSet presAssocID="{88328D4D-ACBB-4083-9BDD-3E19BD055352}" presName="rootComposite" presStyleCnt="0"/>
      <dgm:spPr/>
      <dgm:t>
        <a:bodyPr/>
        <a:lstStyle/>
        <a:p>
          <a:endParaRPr lang="en-US"/>
        </a:p>
      </dgm:t>
    </dgm:pt>
    <dgm:pt modelId="{A6715A24-B12D-498B-98C2-2631F18F9067}" type="pres">
      <dgm:prSet presAssocID="{88328D4D-ACBB-4083-9BDD-3E19BD055352}" presName="rootText" presStyleLbl="node4" presStyleIdx="3" presStyleCnt="11" custScaleX="57534" custScaleY="70991" custLinFactNeighborX="86346" custLinFactNeighborY="-9781">
        <dgm:presLayoutVars>
          <dgm:chPref val="3"/>
        </dgm:presLayoutVars>
      </dgm:prSet>
      <dgm:spPr/>
      <dgm:t>
        <a:bodyPr/>
        <a:lstStyle/>
        <a:p>
          <a:endParaRPr lang="en-US"/>
        </a:p>
      </dgm:t>
    </dgm:pt>
    <dgm:pt modelId="{5780A176-9582-4FA0-9E02-ADDF2F2AF415}" type="pres">
      <dgm:prSet presAssocID="{88328D4D-ACBB-4083-9BDD-3E19BD055352}" presName="rootConnector" presStyleLbl="node4" presStyleIdx="3" presStyleCnt="11"/>
      <dgm:spPr/>
      <dgm:t>
        <a:bodyPr/>
        <a:lstStyle/>
        <a:p>
          <a:endParaRPr lang="en-US"/>
        </a:p>
      </dgm:t>
    </dgm:pt>
    <dgm:pt modelId="{CDAAA58B-90DC-4ADF-B43C-36290A7C746B}" type="pres">
      <dgm:prSet presAssocID="{88328D4D-ACBB-4083-9BDD-3E19BD055352}" presName="hierChild4" presStyleCnt="0"/>
      <dgm:spPr/>
      <dgm:t>
        <a:bodyPr/>
        <a:lstStyle/>
        <a:p>
          <a:endParaRPr lang="en-US"/>
        </a:p>
      </dgm:t>
    </dgm:pt>
    <dgm:pt modelId="{EE947702-0360-46B6-BBA1-1D9350860EDE}" type="pres">
      <dgm:prSet presAssocID="{14B790A2-4913-4FCD-AEA1-E5A4688D9D72}" presName="Name37" presStyleLbl="parChTrans1D4" presStyleIdx="4" presStyleCnt="11"/>
      <dgm:spPr/>
      <dgm:t>
        <a:bodyPr/>
        <a:lstStyle/>
        <a:p>
          <a:endParaRPr lang="en-US"/>
        </a:p>
      </dgm:t>
    </dgm:pt>
    <dgm:pt modelId="{17B7BAB9-0637-47DF-A179-B6B7B94D0FC2}" type="pres">
      <dgm:prSet presAssocID="{438A92B8-5E3F-4E18-A8EF-DBCDBBA1657E}" presName="hierRoot2" presStyleCnt="0">
        <dgm:presLayoutVars>
          <dgm:hierBranch val="init"/>
        </dgm:presLayoutVars>
      </dgm:prSet>
      <dgm:spPr/>
      <dgm:t>
        <a:bodyPr/>
        <a:lstStyle/>
        <a:p>
          <a:endParaRPr lang="en-US"/>
        </a:p>
      </dgm:t>
    </dgm:pt>
    <dgm:pt modelId="{0D6AB12D-E5AB-496B-AF04-26C11E48A460}" type="pres">
      <dgm:prSet presAssocID="{438A92B8-5E3F-4E18-A8EF-DBCDBBA1657E}" presName="rootComposite" presStyleCnt="0"/>
      <dgm:spPr/>
      <dgm:t>
        <a:bodyPr/>
        <a:lstStyle/>
        <a:p>
          <a:endParaRPr lang="en-US"/>
        </a:p>
      </dgm:t>
    </dgm:pt>
    <dgm:pt modelId="{5712361B-3113-4E96-A446-462B0FF1719E}" type="pres">
      <dgm:prSet presAssocID="{438A92B8-5E3F-4E18-A8EF-DBCDBBA1657E}" presName="rootText" presStyleLbl="node4" presStyleIdx="4" presStyleCnt="11" custScaleX="194901" custScaleY="119035" custLinFactNeighborX="-58" custLinFactNeighborY="-17035">
        <dgm:presLayoutVars>
          <dgm:chPref val="3"/>
        </dgm:presLayoutVars>
      </dgm:prSet>
      <dgm:spPr/>
      <dgm:t>
        <a:bodyPr/>
        <a:lstStyle/>
        <a:p>
          <a:endParaRPr lang="en-US"/>
        </a:p>
      </dgm:t>
    </dgm:pt>
    <dgm:pt modelId="{AB695866-6BBB-40B0-AD15-805053385423}" type="pres">
      <dgm:prSet presAssocID="{438A92B8-5E3F-4E18-A8EF-DBCDBBA1657E}" presName="rootConnector" presStyleLbl="node4" presStyleIdx="4" presStyleCnt="11"/>
      <dgm:spPr/>
      <dgm:t>
        <a:bodyPr/>
        <a:lstStyle/>
        <a:p>
          <a:endParaRPr lang="en-US"/>
        </a:p>
      </dgm:t>
    </dgm:pt>
    <dgm:pt modelId="{0B02B32C-4808-4C16-BF3E-E51D967045C2}" type="pres">
      <dgm:prSet presAssocID="{438A92B8-5E3F-4E18-A8EF-DBCDBBA1657E}" presName="hierChild4" presStyleCnt="0"/>
      <dgm:spPr/>
      <dgm:t>
        <a:bodyPr/>
        <a:lstStyle/>
        <a:p>
          <a:endParaRPr lang="en-US"/>
        </a:p>
      </dgm:t>
    </dgm:pt>
    <dgm:pt modelId="{0F82DBD9-6B4C-449B-8EF6-115683D073FD}" type="pres">
      <dgm:prSet presAssocID="{438A92B8-5E3F-4E18-A8EF-DBCDBBA1657E}" presName="hierChild5" presStyleCnt="0"/>
      <dgm:spPr/>
      <dgm:t>
        <a:bodyPr/>
        <a:lstStyle/>
        <a:p>
          <a:endParaRPr lang="en-US"/>
        </a:p>
      </dgm:t>
    </dgm:pt>
    <dgm:pt modelId="{D50873F9-696E-4704-BF5C-E202F91023C6}" type="pres">
      <dgm:prSet presAssocID="{88328D4D-ACBB-4083-9BDD-3E19BD055352}" presName="hierChild5" presStyleCnt="0"/>
      <dgm:spPr/>
      <dgm:t>
        <a:bodyPr/>
        <a:lstStyle/>
        <a:p>
          <a:endParaRPr lang="en-US"/>
        </a:p>
      </dgm:t>
    </dgm:pt>
    <dgm:pt modelId="{CB961562-F705-48D1-B09C-94062F51164B}" type="pres">
      <dgm:prSet presAssocID="{4F868869-A3AC-4CAE-91A6-EA4C2CE6F85E}" presName="Name37" presStyleLbl="parChTrans1D4" presStyleIdx="5" presStyleCnt="11"/>
      <dgm:spPr/>
      <dgm:t>
        <a:bodyPr/>
        <a:lstStyle/>
        <a:p>
          <a:endParaRPr lang="en-US"/>
        </a:p>
      </dgm:t>
    </dgm:pt>
    <dgm:pt modelId="{7010B012-B68B-4455-B514-C075E4473DBC}" type="pres">
      <dgm:prSet presAssocID="{9676F488-CDAF-44AC-A5BD-4F0547EAE82F}" presName="hierRoot2" presStyleCnt="0">
        <dgm:presLayoutVars>
          <dgm:hierBranch val="init"/>
        </dgm:presLayoutVars>
      </dgm:prSet>
      <dgm:spPr/>
      <dgm:t>
        <a:bodyPr/>
        <a:lstStyle/>
        <a:p>
          <a:endParaRPr lang="en-US"/>
        </a:p>
      </dgm:t>
    </dgm:pt>
    <dgm:pt modelId="{5E602073-0C9B-4919-B864-8E68B190452F}" type="pres">
      <dgm:prSet presAssocID="{9676F488-CDAF-44AC-A5BD-4F0547EAE82F}" presName="rootComposite" presStyleCnt="0"/>
      <dgm:spPr/>
      <dgm:t>
        <a:bodyPr/>
        <a:lstStyle/>
        <a:p>
          <a:endParaRPr lang="en-US"/>
        </a:p>
      </dgm:t>
    </dgm:pt>
    <dgm:pt modelId="{E99DEF58-ACCB-48DE-967C-28F73A4566F9}" type="pres">
      <dgm:prSet presAssocID="{9676F488-CDAF-44AC-A5BD-4F0547EAE82F}" presName="rootText" presStyleLbl="node4" presStyleIdx="5" presStyleCnt="11" custScaleX="127126" custScaleY="70991" custLinFactNeighborX="24283" custLinFactNeighborY="-9781">
        <dgm:presLayoutVars>
          <dgm:chPref val="3"/>
        </dgm:presLayoutVars>
      </dgm:prSet>
      <dgm:spPr/>
      <dgm:t>
        <a:bodyPr/>
        <a:lstStyle/>
        <a:p>
          <a:endParaRPr lang="en-US"/>
        </a:p>
      </dgm:t>
    </dgm:pt>
    <dgm:pt modelId="{1AB7CFC3-2560-4AC3-9417-8F010D7B1CA5}" type="pres">
      <dgm:prSet presAssocID="{9676F488-CDAF-44AC-A5BD-4F0547EAE82F}" presName="rootConnector" presStyleLbl="node4" presStyleIdx="5" presStyleCnt="11"/>
      <dgm:spPr/>
      <dgm:t>
        <a:bodyPr/>
        <a:lstStyle/>
        <a:p>
          <a:endParaRPr lang="en-US"/>
        </a:p>
      </dgm:t>
    </dgm:pt>
    <dgm:pt modelId="{78AD65F5-E51D-43B7-95F6-EDBDF0B01839}" type="pres">
      <dgm:prSet presAssocID="{9676F488-CDAF-44AC-A5BD-4F0547EAE82F}" presName="hierChild4" presStyleCnt="0"/>
      <dgm:spPr/>
      <dgm:t>
        <a:bodyPr/>
        <a:lstStyle/>
        <a:p>
          <a:endParaRPr lang="en-US"/>
        </a:p>
      </dgm:t>
    </dgm:pt>
    <dgm:pt modelId="{7F81F6DA-D88C-47A0-AD08-70B6073FE7CF}" type="pres">
      <dgm:prSet presAssocID="{6415179A-88BA-463E-8023-30E94FAA0D7D}" presName="Name37" presStyleLbl="parChTrans1D4" presStyleIdx="6" presStyleCnt="11"/>
      <dgm:spPr/>
      <dgm:t>
        <a:bodyPr/>
        <a:lstStyle/>
        <a:p>
          <a:endParaRPr lang="en-US"/>
        </a:p>
      </dgm:t>
    </dgm:pt>
    <dgm:pt modelId="{018600B1-C729-4BCB-8A20-DD28ADDB275B}" type="pres">
      <dgm:prSet presAssocID="{646AF0C8-DE01-41CF-99D4-BEC4A6340B32}" presName="hierRoot2" presStyleCnt="0">
        <dgm:presLayoutVars>
          <dgm:hierBranch val="init"/>
        </dgm:presLayoutVars>
      </dgm:prSet>
      <dgm:spPr/>
      <dgm:t>
        <a:bodyPr/>
        <a:lstStyle/>
        <a:p>
          <a:endParaRPr lang="en-US"/>
        </a:p>
      </dgm:t>
    </dgm:pt>
    <dgm:pt modelId="{3F2D67C2-630A-4DA1-813B-2F5E498C295E}" type="pres">
      <dgm:prSet presAssocID="{646AF0C8-DE01-41CF-99D4-BEC4A6340B32}" presName="rootComposite" presStyleCnt="0"/>
      <dgm:spPr/>
      <dgm:t>
        <a:bodyPr/>
        <a:lstStyle/>
        <a:p>
          <a:endParaRPr lang="en-US"/>
        </a:p>
      </dgm:t>
    </dgm:pt>
    <dgm:pt modelId="{AA0E8DDA-5E21-490F-BECD-F1F7DBBEC772}" type="pres">
      <dgm:prSet presAssocID="{646AF0C8-DE01-41CF-99D4-BEC4A6340B32}" presName="rootText" presStyleLbl="node4" presStyleIdx="6" presStyleCnt="11" custScaleX="126587" custScaleY="123199" custLinFactNeighborX="22136" custLinFactNeighborY="-16722">
        <dgm:presLayoutVars>
          <dgm:chPref val="3"/>
        </dgm:presLayoutVars>
      </dgm:prSet>
      <dgm:spPr/>
      <dgm:t>
        <a:bodyPr/>
        <a:lstStyle/>
        <a:p>
          <a:endParaRPr lang="en-US"/>
        </a:p>
      </dgm:t>
    </dgm:pt>
    <dgm:pt modelId="{3A8DCAF6-ADAE-47B3-A7AF-840A84C302D5}" type="pres">
      <dgm:prSet presAssocID="{646AF0C8-DE01-41CF-99D4-BEC4A6340B32}" presName="rootConnector" presStyleLbl="node4" presStyleIdx="6" presStyleCnt="11"/>
      <dgm:spPr/>
      <dgm:t>
        <a:bodyPr/>
        <a:lstStyle/>
        <a:p>
          <a:endParaRPr lang="en-US"/>
        </a:p>
      </dgm:t>
    </dgm:pt>
    <dgm:pt modelId="{52DE46BA-23DB-4F5F-8D10-FC53B00BA9E9}" type="pres">
      <dgm:prSet presAssocID="{646AF0C8-DE01-41CF-99D4-BEC4A6340B32}" presName="hierChild4" presStyleCnt="0"/>
      <dgm:spPr/>
      <dgm:t>
        <a:bodyPr/>
        <a:lstStyle/>
        <a:p>
          <a:endParaRPr lang="en-US"/>
        </a:p>
      </dgm:t>
    </dgm:pt>
    <dgm:pt modelId="{A44A04B3-9737-40F5-9025-43875DD9E1BC}" type="pres">
      <dgm:prSet presAssocID="{646AF0C8-DE01-41CF-99D4-BEC4A6340B32}" presName="hierChild5" presStyleCnt="0"/>
      <dgm:spPr/>
      <dgm:t>
        <a:bodyPr/>
        <a:lstStyle/>
        <a:p>
          <a:endParaRPr lang="en-US"/>
        </a:p>
      </dgm:t>
    </dgm:pt>
    <dgm:pt modelId="{4F3077CD-8819-4E72-A9A6-FE6D6E4FC76B}" type="pres">
      <dgm:prSet presAssocID="{9676F488-CDAF-44AC-A5BD-4F0547EAE82F}" presName="hierChild5" presStyleCnt="0"/>
      <dgm:spPr/>
      <dgm:t>
        <a:bodyPr/>
        <a:lstStyle/>
        <a:p>
          <a:endParaRPr lang="en-US"/>
        </a:p>
      </dgm:t>
    </dgm:pt>
    <dgm:pt modelId="{10891C6B-7247-43C3-B5E9-58A8E4368AAE}" type="pres">
      <dgm:prSet presAssocID="{F6781E68-2E6D-4EE4-980E-4DBB8E7AB2A6}" presName="hierChild5" presStyleCnt="0"/>
      <dgm:spPr/>
      <dgm:t>
        <a:bodyPr/>
        <a:lstStyle/>
        <a:p>
          <a:endParaRPr lang="en-US"/>
        </a:p>
      </dgm:t>
    </dgm:pt>
    <dgm:pt modelId="{F5E8176A-EA71-4E67-8D3D-113BE97DA217}" type="pres">
      <dgm:prSet presAssocID="{6DF29D43-E695-4277-83DE-AD75593108B9}" presName="hierChild5" presStyleCnt="0"/>
      <dgm:spPr/>
      <dgm:t>
        <a:bodyPr/>
        <a:lstStyle/>
        <a:p>
          <a:endParaRPr lang="en-US"/>
        </a:p>
      </dgm:t>
    </dgm:pt>
    <dgm:pt modelId="{FA2A0445-3980-4FFD-8D9B-4C2B1D4531D8}" type="pres">
      <dgm:prSet presAssocID="{A0F06828-420B-4C77-A87A-9BC10800D304}" presName="hierChild5" presStyleCnt="0"/>
      <dgm:spPr/>
      <dgm:t>
        <a:bodyPr/>
        <a:lstStyle/>
        <a:p>
          <a:endParaRPr lang="en-US"/>
        </a:p>
      </dgm:t>
    </dgm:pt>
    <dgm:pt modelId="{95C9DE2F-6977-4207-8262-D27AD5B7CE5A}" type="pres">
      <dgm:prSet presAssocID="{9960EB08-0987-4B6E-B8B8-2FA2E8B3ABBC}" presName="Name37" presStyleLbl="parChTrans1D2" presStyleIdx="1" presStyleCnt="2"/>
      <dgm:spPr/>
      <dgm:t>
        <a:bodyPr/>
        <a:lstStyle/>
        <a:p>
          <a:endParaRPr lang="en-US"/>
        </a:p>
      </dgm:t>
    </dgm:pt>
    <dgm:pt modelId="{B4060491-1A5D-4D12-8F54-4AE1CB512397}" type="pres">
      <dgm:prSet presAssocID="{375BEFE4-9F7A-4C39-B740-AF6D3591EB14}" presName="hierRoot2" presStyleCnt="0">
        <dgm:presLayoutVars>
          <dgm:hierBranch val="init"/>
        </dgm:presLayoutVars>
      </dgm:prSet>
      <dgm:spPr/>
      <dgm:t>
        <a:bodyPr/>
        <a:lstStyle/>
        <a:p>
          <a:endParaRPr lang="en-US"/>
        </a:p>
      </dgm:t>
    </dgm:pt>
    <dgm:pt modelId="{85615F32-EC47-40F3-AE5C-152F03F71932}" type="pres">
      <dgm:prSet presAssocID="{375BEFE4-9F7A-4C39-B740-AF6D3591EB14}" presName="rootComposite" presStyleCnt="0"/>
      <dgm:spPr/>
      <dgm:t>
        <a:bodyPr/>
        <a:lstStyle/>
        <a:p>
          <a:endParaRPr lang="en-US"/>
        </a:p>
      </dgm:t>
    </dgm:pt>
    <dgm:pt modelId="{83C235FF-031D-4CB5-AFFC-47BF1D542FB6}" type="pres">
      <dgm:prSet presAssocID="{375BEFE4-9F7A-4C39-B740-AF6D3591EB14}" presName="rootText" presStyleLbl="node2" presStyleIdx="1" presStyleCnt="2" custScaleX="153277" custScaleY="88476" custLinFactX="19287" custLinFactNeighborX="100000">
        <dgm:presLayoutVars>
          <dgm:chPref val="3"/>
        </dgm:presLayoutVars>
      </dgm:prSet>
      <dgm:spPr/>
      <dgm:t>
        <a:bodyPr/>
        <a:lstStyle/>
        <a:p>
          <a:endParaRPr lang="en-US"/>
        </a:p>
      </dgm:t>
    </dgm:pt>
    <dgm:pt modelId="{0A6C7B49-8DCC-4493-8270-66CE1645AADE}" type="pres">
      <dgm:prSet presAssocID="{375BEFE4-9F7A-4C39-B740-AF6D3591EB14}" presName="rootConnector" presStyleLbl="node2" presStyleIdx="1" presStyleCnt="2"/>
      <dgm:spPr/>
      <dgm:t>
        <a:bodyPr/>
        <a:lstStyle/>
        <a:p>
          <a:endParaRPr lang="en-US"/>
        </a:p>
      </dgm:t>
    </dgm:pt>
    <dgm:pt modelId="{221F03A1-C28F-41F2-B19F-F93F34CC55A5}" type="pres">
      <dgm:prSet presAssocID="{375BEFE4-9F7A-4C39-B740-AF6D3591EB14}" presName="hierChild4" presStyleCnt="0"/>
      <dgm:spPr/>
      <dgm:t>
        <a:bodyPr/>
        <a:lstStyle/>
        <a:p>
          <a:endParaRPr lang="en-US"/>
        </a:p>
      </dgm:t>
    </dgm:pt>
    <dgm:pt modelId="{CD598E8D-D1DB-44E6-A691-F35C75123E31}" type="pres">
      <dgm:prSet presAssocID="{7BB44277-0CEB-4500-9F18-5CB1CECC5DD9}" presName="Name37" presStyleLbl="parChTrans1D3" presStyleIdx="1" presStyleCnt="2"/>
      <dgm:spPr/>
      <dgm:t>
        <a:bodyPr/>
        <a:lstStyle/>
        <a:p>
          <a:endParaRPr lang="en-US"/>
        </a:p>
      </dgm:t>
    </dgm:pt>
    <dgm:pt modelId="{77A3E680-6AD6-4B1C-9F68-678268D5830A}" type="pres">
      <dgm:prSet presAssocID="{292B0861-B69A-41A8-ADAD-EE5478D6D05A}" presName="hierRoot2" presStyleCnt="0">
        <dgm:presLayoutVars>
          <dgm:hierBranch val="init"/>
        </dgm:presLayoutVars>
      </dgm:prSet>
      <dgm:spPr/>
      <dgm:t>
        <a:bodyPr/>
        <a:lstStyle/>
        <a:p>
          <a:endParaRPr lang="en-US"/>
        </a:p>
      </dgm:t>
    </dgm:pt>
    <dgm:pt modelId="{FB0744B4-5075-4A75-9441-2A2112051507}" type="pres">
      <dgm:prSet presAssocID="{292B0861-B69A-41A8-ADAD-EE5478D6D05A}" presName="rootComposite" presStyleCnt="0"/>
      <dgm:spPr/>
      <dgm:t>
        <a:bodyPr/>
        <a:lstStyle/>
        <a:p>
          <a:endParaRPr lang="en-US"/>
        </a:p>
      </dgm:t>
    </dgm:pt>
    <dgm:pt modelId="{F5E6A5BB-FC2B-4E9E-A078-B30AD07749AC}" type="pres">
      <dgm:prSet presAssocID="{292B0861-B69A-41A8-ADAD-EE5478D6D05A}" presName="rootText" presStyleLbl="node3" presStyleIdx="1" presStyleCnt="2" custScaleX="135663" custScaleY="73848" custLinFactX="19287" custLinFactNeighborX="100000" custLinFactNeighborY="-18161">
        <dgm:presLayoutVars>
          <dgm:chPref val="3"/>
        </dgm:presLayoutVars>
      </dgm:prSet>
      <dgm:spPr/>
      <dgm:t>
        <a:bodyPr/>
        <a:lstStyle/>
        <a:p>
          <a:endParaRPr lang="en-US"/>
        </a:p>
      </dgm:t>
    </dgm:pt>
    <dgm:pt modelId="{EFD805D1-5CD9-4C4C-B039-E32C4D1C64B5}" type="pres">
      <dgm:prSet presAssocID="{292B0861-B69A-41A8-ADAD-EE5478D6D05A}" presName="rootConnector" presStyleLbl="node3" presStyleIdx="1" presStyleCnt="2"/>
      <dgm:spPr/>
      <dgm:t>
        <a:bodyPr/>
        <a:lstStyle/>
        <a:p>
          <a:endParaRPr lang="en-US"/>
        </a:p>
      </dgm:t>
    </dgm:pt>
    <dgm:pt modelId="{FFF3BC9B-D3B3-460C-8C95-ED81116DF3DB}" type="pres">
      <dgm:prSet presAssocID="{292B0861-B69A-41A8-ADAD-EE5478D6D05A}" presName="hierChild4" presStyleCnt="0"/>
      <dgm:spPr/>
      <dgm:t>
        <a:bodyPr/>
        <a:lstStyle/>
        <a:p>
          <a:endParaRPr lang="en-US"/>
        </a:p>
      </dgm:t>
    </dgm:pt>
    <dgm:pt modelId="{E7F3B24D-771E-46CD-906D-59C8E0ED2771}" type="pres">
      <dgm:prSet presAssocID="{D3728725-2FDD-4DC9-B9BA-A0EC3772BC8C}" presName="Name37" presStyleLbl="parChTrans1D4" presStyleIdx="7" presStyleCnt="11"/>
      <dgm:spPr/>
      <dgm:t>
        <a:bodyPr/>
        <a:lstStyle/>
        <a:p>
          <a:endParaRPr lang="en-US"/>
        </a:p>
      </dgm:t>
    </dgm:pt>
    <dgm:pt modelId="{991FCDE6-9AA3-484B-A9F5-C813A0D84781}" type="pres">
      <dgm:prSet presAssocID="{AF778D3A-F8FF-4D51-AF2D-3846E73D251F}" presName="hierRoot2" presStyleCnt="0">
        <dgm:presLayoutVars>
          <dgm:hierBranch val="init"/>
        </dgm:presLayoutVars>
      </dgm:prSet>
      <dgm:spPr/>
      <dgm:t>
        <a:bodyPr/>
        <a:lstStyle/>
        <a:p>
          <a:endParaRPr lang="en-US"/>
        </a:p>
      </dgm:t>
    </dgm:pt>
    <dgm:pt modelId="{B22CD11B-8A86-4E20-863E-7F48CD85B3A7}" type="pres">
      <dgm:prSet presAssocID="{AF778D3A-F8FF-4D51-AF2D-3846E73D251F}" presName="rootComposite" presStyleCnt="0"/>
      <dgm:spPr/>
      <dgm:t>
        <a:bodyPr/>
        <a:lstStyle/>
        <a:p>
          <a:endParaRPr lang="en-US"/>
        </a:p>
      </dgm:t>
    </dgm:pt>
    <dgm:pt modelId="{5E9956C3-806F-4E27-B3F2-CD1FEA2CC561}" type="pres">
      <dgm:prSet presAssocID="{AF778D3A-F8FF-4D51-AF2D-3846E73D251F}" presName="rootText" presStyleLbl="node4" presStyleIdx="7" presStyleCnt="11" custScaleX="199640" custScaleY="80805" custLinFactX="19287" custLinFactNeighborX="100000" custLinFactNeighborY="-26876">
        <dgm:presLayoutVars>
          <dgm:chPref val="3"/>
        </dgm:presLayoutVars>
      </dgm:prSet>
      <dgm:spPr/>
      <dgm:t>
        <a:bodyPr/>
        <a:lstStyle/>
        <a:p>
          <a:endParaRPr lang="en-US"/>
        </a:p>
      </dgm:t>
    </dgm:pt>
    <dgm:pt modelId="{FDE248CB-5AE3-40D0-8833-C66775B74984}" type="pres">
      <dgm:prSet presAssocID="{AF778D3A-F8FF-4D51-AF2D-3846E73D251F}" presName="rootConnector" presStyleLbl="node4" presStyleIdx="7" presStyleCnt="11"/>
      <dgm:spPr/>
      <dgm:t>
        <a:bodyPr/>
        <a:lstStyle/>
        <a:p>
          <a:endParaRPr lang="en-US"/>
        </a:p>
      </dgm:t>
    </dgm:pt>
    <dgm:pt modelId="{C73609EE-C547-4514-A649-7CFD25A8DDA2}" type="pres">
      <dgm:prSet presAssocID="{AF778D3A-F8FF-4D51-AF2D-3846E73D251F}" presName="hierChild4" presStyleCnt="0"/>
      <dgm:spPr/>
      <dgm:t>
        <a:bodyPr/>
        <a:lstStyle/>
        <a:p>
          <a:endParaRPr lang="en-US"/>
        </a:p>
      </dgm:t>
    </dgm:pt>
    <dgm:pt modelId="{A05FBCC3-3E72-4A4E-8CD6-28618F8A1289}" type="pres">
      <dgm:prSet presAssocID="{0F51B21E-F263-407F-9798-3BB5CBD65D8B}" presName="Name37" presStyleLbl="parChTrans1D4" presStyleIdx="8" presStyleCnt="11"/>
      <dgm:spPr/>
      <dgm:t>
        <a:bodyPr/>
        <a:lstStyle/>
        <a:p>
          <a:endParaRPr lang="en-US"/>
        </a:p>
      </dgm:t>
    </dgm:pt>
    <dgm:pt modelId="{0A8B53E8-AF73-4240-8F96-833E75AAE5A8}" type="pres">
      <dgm:prSet presAssocID="{6D67C319-FED1-400B-822B-C82D6068201D}" presName="hierRoot2" presStyleCnt="0">
        <dgm:presLayoutVars>
          <dgm:hierBranch val="init"/>
        </dgm:presLayoutVars>
      </dgm:prSet>
      <dgm:spPr/>
      <dgm:t>
        <a:bodyPr/>
        <a:lstStyle/>
        <a:p>
          <a:endParaRPr lang="en-US"/>
        </a:p>
      </dgm:t>
    </dgm:pt>
    <dgm:pt modelId="{E8394181-16DD-4DA7-9440-26B45499EE14}" type="pres">
      <dgm:prSet presAssocID="{6D67C319-FED1-400B-822B-C82D6068201D}" presName="rootComposite" presStyleCnt="0"/>
      <dgm:spPr/>
      <dgm:t>
        <a:bodyPr/>
        <a:lstStyle/>
        <a:p>
          <a:endParaRPr lang="en-US"/>
        </a:p>
      </dgm:t>
    </dgm:pt>
    <dgm:pt modelId="{14474E59-F3BE-4E1F-9F4D-7A603F26C7AB}" type="pres">
      <dgm:prSet presAssocID="{6D67C319-FED1-400B-822B-C82D6068201D}" presName="rootText" presStyleLbl="node4" presStyleIdx="8" presStyleCnt="11" custScaleX="78747" custScaleY="68547" custLinFactNeighborX="93774" custLinFactNeighborY="-9781">
        <dgm:presLayoutVars>
          <dgm:chPref val="3"/>
        </dgm:presLayoutVars>
      </dgm:prSet>
      <dgm:spPr/>
      <dgm:t>
        <a:bodyPr/>
        <a:lstStyle/>
        <a:p>
          <a:endParaRPr lang="en-US"/>
        </a:p>
      </dgm:t>
    </dgm:pt>
    <dgm:pt modelId="{A1F7BB14-FD35-4785-9430-215F225E782A}" type="pres">
      <dgm:prSet presAssocID="{6D67C319-FED1-400B-822B-C82D6068201D}" presName="rootConnector" presStyleLbl="node4" presStyleIdx="8" presStyleCnt="11"/>
      <dgm:spPr/>
      <dgm:t>
        <a:bodyPr/>
        <a:lstStyle/>
        <a:p>
          <a:endParaRPr lang="en-US"/>
        </a:p>
      </dgm:t>
    </dgm:pt>
    <dgm:pt modelId="{DA643EEF-5FEF-41B0-BF80-F5BBB9223009}" type="pres">
      <dgm:prSet presAssocID="{6D67C319-FED1-400B-822B-C82D6068201D}" presName="hierChild4" presStyleCnt="0"/>
      <dgm:spPr/>
      <dgm:t>
        <a:bodyPr/>
        <a:lstStyle/>
        <a:p>
          <a:endParaRPr lang="en-US"/>
        </a:p>
      </dgm:t>
    </dgm:pt>
    <dgm:pt modelId="{6018F019-F7BD-4B14-AD2A-BDC17858C308}" type="pres">
      <dgm:prSet presAssocID="{6D67C319-FED1-400B-822B-C82D6068201D}" presName="hierChild5" presStyleCnt="0"/>
      <dgm:spPr/>
      <dgm:t>
        <a:bodyPr/>
        <a:lstStyle/>
        <a:p>
          <a:endParaRPr lang="en-US"/>
        </a:p>
      </dgm:t>
    </dgm:pt>
    <dgm:pt modelId="{88C96F41-58C6-43D7-B357-A4A40F9CC5DD}" type="pres">
      <dgm:prSet presAssocID="{CC7A00D8-E175-474E-BE6F-99E8759B83AB}" presName="Name37" presStyleLbl="parChTrans1D4" presStyleIdx="9" presStyleCnt="11"/>
      <dgm:spPr/>
      <dgm:t>
        <a:bodyPr/>
        <a:lstStyle/>
        <a:p>
          <a:endParaRPr lang="en-US"/>
        </a:p>
      </dgm:t>
    </dgm:pt>
    <dgm:pt modelId="{A23C2AED-93E3-408D-ACBE-FF7D40DBEDDD}" type="pres">
      <dgm:prSet presAssocID="{BB11CB21-1262-4BC3-8231-2ECDE711B199}" presName="hierRoot2" presStyleCnt="0">
        <dgm:presLayoutVars>
          <dgm:hierBranch val="init"/>
        </dgm:presLayoutVars>
      </dgm:prSet>
      <dgm:spPr/>
      <dgm:t>
        <a:bodyPr/>
        <a:lstStyle/>
        <a:p>
          <a:endParaRPr lang="en-US"/>
        </a:p>
      </dgm:t>
    </dgm:pt>
    <dgm:pt modelId="{DED36441-AA58-4AAC-B96E-2803800EF3F5}" type="pres">
      <dgm:prSet presAssocID="{BB11CB21-1262-4BC3-8231-2ECDE711B199}" presName="rootComposite" presStyleCnt="0"/>
      <dgm:spPr/>
      <dgm:t>
        <a:bodyPr/>
        <a:lstStyle/>
        <a:p>
          <a:endParaRPr lang="en-US"/>
        </a:p>
      </dgm:t>
    </dgm:pt>
    <dgm:pt modelId="{F452B554-DDF5-417C-9219-CA5B425D7AF0}" type="pres">
      <dgm:prSet presAssocID="{BB11CB21-1262-4BC3-8231-2ECDE711B199}" presName="rootText" presStyleLbl="node4" presStyleIdx="9" presStyleCnt="11" custScaleX="79327" custScaleY="68547" custLinFactX="33387" custLinFactNeighborX="100000" custLinFactNeighborY="-9100">
        <dgm:presLayoutVars>
          <dgm:chPref val="3"/>
        </dgm:presLayoutVars>
      </dgm:prSet>
      <dgm:spPr/>
      <dgm:t>
        <a:bodyPr/>
        <a:lstStyle/>
        <a:p>
          <a:endParaRPr lang="en-US"/>
        </a:p>
      </dgm:t>
    </dgm:pt>
    <dgm:pt modelId="{BE4006E6-6F7A-474C-B6D6-A8C7EE81B6DF}" type="pres">
      <dgm:prSet presAssocID="{BB11CB21-1262-4BC3-8231-2ECDE711B199}" presName="rootConnector" presStyleLbl="node4" presStyleIdx="9" presStyleCnt="11"/>
      <dgm:spPr/>
      <dgm:t>
        <a:bodyPr/>
        <a:lstStyle/>
        <a:p>
          <a:endParaRPr lang="en-US"/>
        </a:p>
      </dgm:t>
    </dgm:pt>
    <dgm:pt modelId="{1C58E7CC-C1A8-4388-8C12-2F424B3E0CE3}" type="pres">
      <dgm:prSet presAssocID="{BB11CB21-1262-4BC3-8231-2ECDE711B199}" presName="hierChild4" presStyleCnt="0"/>
      <dgm:spPr/>
      <dgm:t>
        <a:bodyPr/>
        <a:lstStyle/>
        <a:p>
          <a:endParaRPr lang="en-US"/>
        </a:p>
      </dgm:t>
    </dgm:pt>
    <dgm:pt modelId="{9861B800-5D85-4A10-83FD-0D70DC885DC2}" type="pres">
      <dgm:prSet presAssocID="{ADD3CD21-4CFF-4288-A337-D035327F6478}" presName="Name37" presStyleLbl="parChTrans1D4" presStyleIdx="10" presStyleCnt="11"/>
      <dgm:spPr/>
      <dgm:t>
        <a:bodyPr/>
        <a:lstStyle/>
        <a:p>
          <a:endParaRPr lang="en-US"/>
        </a:p>
      </dgm:t>
    </dgm:pt>
    <dgm:pt modelId="{FF3E9933-D973-45DE-907D-AE29F2B5C8B0}" type="pres">
      <dgm:prSet presAssocID="{2D95CBB4-C077-438F-8104-5BB6CDF036B5}" presName="hierRoot2" presStyleCnt="0">
        <dgm:presLayoutVars>
          <dgm:hierBranch val="init"/>
        </dgm:presLayoutVars>
      </dgm:prSet>
      <dgm:spPr/>
      <dgm:t>
        <a:bodyPr/>
        <a:lstStyle/>
        <a:p>
          <a:endParaRPr lang="en-US"/>
        </a:p>
      </dgm:t>
    </dgm:pt>
    <dgm:pt modelId="{6D482388-3F1B-4DE0-8F54-2037B7DFF663}" type="pres">
      <dgm:prSet presAssocID="{2D95CBB4-C077-438F-8104-5BB6CDF036B5}" presName="rootComposite" presStyleCnt="0"/>
      <dgm:spPr/>
      <dgm:t>
        <a:bodyPr/>
        <a:lstStyle/>
        <a:p>
          <a:endParaRPr lang="en-US"/>
        </a:p>
      </dgm:t>
    </dgm:pt>
    <dgm:pt modelId="{92A289A6-9A2C-4439-9BE9-66F38DBEB17C}" type="pres">
      <dgm:prSet presAssocID="{2D95CBB4-C077-438F-8104-5BB6CDF036B5}" presName="rootText" presStyleLbl="node4" presStyleIdx="10" presStyleCnt="11" custScaleX="147590" custScaleY="133219" custLinFactNeighborX="34457" custLinFactNeighborY="-17035">
        <dgm:presLayoutVars>
          <dgm:chPref val="3"/>
        </dgm:presLayoutVars>
      </dgm:prSet>
      <dgm:spPr/>
      <dgm:t>
        <a:bodyPr/>
        <a:lstStyle/>
        <a:p>
          <a:endParaRPr lang="en-US"/>
        </a:p>
      </dgm:t>
    </dgm:pt>
    <dgm:pt modelId="{72C7D9E4-B642-4E4A-8C27-0320F058577B}" type="pres">
      <dgm:prSet presAssocID="{2D95CBB4-C077-438F-8104-5BB6CDF036B5}" presName="rootConnector" presStyleLbl="node4" presStyleIdx="10" presStyleCnt="11"/>
      <dgm:spPr/>
      <dgm:t>
        <a:bodyPr/>
        <a:lstStyle/>
        <a:p>
          <a:endParaRPr lang="en-US"/>
        </a:p>
      </dgm:t>
    </dgm:pt>
    <dgm:pt modelId="{9B0D1575-5E5F-424B-B8C9-28FBC27205EE}" type="pres">
      <dgm:prSet presAssocID="{2D95CBB4-C077-438F-8104-5BB6CDF036B5}" presName="hierChild4" presStyleCnt="0"/>
      <dgm:spPr/>
      <dgm:t>
        <a:bodyPr/>
        <a:lstStyle/>
        <a:p>
          <a:endParaRPr lang="en-US"/>
        </a:p>
      </dgm:t>
    </dgm:pt>
    <dgm:pt modelId="{BAE242E6-3D27-426B-8DA2-3E1B383D66F5}" type="pres">
      <dgm:prSet presAssocID="{2D95CBB4-C077-438F-8104-5BB6CDF036B5}" presName="hierChild5" presStyleCnt="0"/>
      <dgm:spPr/>
      <dgm:t>
        <a:bodyPr/>
        <a:lstStyle/>
        <a:p>
          <a:endParaRPr lang="en-US"/>
        </a:p>
      </dgm:t>
    </dgm:pt>
    <dgm:pt modelId="{8BC9163B-F9A4-4E39-9799-5B905A87FBA8}" type="pres">
      <dgm:prSet presAssocID="{BB11CB21-1262-4BC3-8231-2ECDE711B199}" presName="hierChild5" presStyleCnt="0"/>
      <dgm:spPr/>
      <dgm:t>
        <a:bodyPr/>
        <a:lstStyle/>
        <a:p>
          <a:endParaRPr lang="en-US"/>
        </a:p>
      </dgm:t>
    </dgm:pt>
    <dgm:pt modelId="{3DE6D05C-1B69-4089-B825-E9D7A88091C6}" type="pres">
      <dgm:prSet presAssocID="{AF778D3A-F8FF-4D51-AF2D-3846E73D251F}" presName="hierChild5" presStyleCnt="0"/>
      <dgm:spPr/>
      <dgm:t>
        <a:bodyPr/>
        <a:lstStyle/>
        <a:p>
          <a:endParaRPr lang="en-US"/>
        </a:p>
      </dgm:t>
    </dgm:pt>
    <dgm:pt modelId="{7D858C44-0DB3-426E-AC14-C71E4910391D}" type="pres">
      <dgm:prSet presAssocID="{292B0861-B69A-41A8-ADAD-EE5478D6D05A}" presName="hierChild5" presStyleCnt="0"/>
      <dgm:spPr/>
      <dgm:t>
        <a:bodyPr/>
        <a:lstStyle/>
        <a:p>
          <a:endParaRPr lang="en-US"/>
        </a:p>
      </dgm:t>
    </dgm:pt>
    <dgm:pt modelId="{21EF94AC-80F9-4FA8-ACC5-4E59933DD34E}" type="pres">
      <dgm:prSet presAssocID="{375BEFE4-9F7A-4C39-B740-AF6D3591EB14}" presName="hierChild5" presStyleCnt="0"/>
      <dgm:spPr/>
      <dgm:t>
        <a:bodyPr/>
        <a:lstStyle/>
        <a:p>
          <a:endParaRPr lang="en-US"/>
        </a:p>
      </dgm:t>
    </dgm:pt>
    <dgm:pt modelId="{8BE576ED-450D-4E18-BA75-CCD9449853C8}" type="pres">
      <dgm:prSet presAssocID="{C3AD4BB4-389C-4206-A6FE-73056EF4F608}" presName="hierChild3" presStyleCnt="0"/>
      <dgm:spPr/>
      <dgm:t>
        <a:bodyPr/>
        <a:lstStyle/>
        <a:p>
          <a:endParaRPr lang="en-US"/>
        </a:p>
      </dgm:t>
    </dgm:pt>
  </dgm:ptLst>
  <dgm:cxnLst>
    <dgm:cxn modelId="{D38E61E6-F49A-4CF7-8832-C94EFF15799D}" type="presOf" srcId="{438A92B8-5E3F-4E18-A8EF-DBCDBBA1657E}" destId="{AB695866-6BBB-40B0-AD15-805053385423}" srcOrd="1" destOrd="0" presId="urn:microsoft.com/office/officeart/2005/8/layout/orgChart1"/>
    <dgm:cxn modelId="{3E4A7BD9-67FA-4A0B-AB82-2D3B22DB9945}" type="presOf" srcId="{375BEFE4-9F7A-4C39-B740-AF6D3591EB14}" destId="{83C235FF-031D-4CB5-AFFC-47BF1D542FB6}" srcOrd="0" destOrd="0" presId="urn:microsoft.com/office/officeart/2005/8/layout/orgChart1"/>
    <dgm:cxn modelId="{D7B63FFA-B58E-4C2C-8DB6-F11E14D0754A}" type="presOf" srcId="{6D67C319-FED1-400B-822B-C82D6068201D}" destId="{A1F7BB14-FD35-4785-9430-215F225E782A}" srcOrd="1" destOrd="0" presId="urn:microsoft.com/office/officeart/2005/8/layout/orgChart1"/>
    <dgm:cxn modelId="{FDC1EB25-C1BD-477F-9FCD-A6FBFB58F7EE}" type="presOf" srcId="{292B0861-B69A-41A8-ADAD-EE5478D6D05A}" destId="{EFD805D1-5CD9-4C4C-B039-E32C4D1C64B5}" srcOrd="1" destOrd="0" presId="urn:microsoft.com/office/officeart/2005/8/layout/orgChart1"/>
    <dgm:cxn modelId="{E1CF0A54-74E0-4FB4-9B4E-8165C8A2B7E6}" srcId="{292B0861-B69A-41A8-ADAD-EE5478D6D05A}" destId="{AF778D3A-F8FF-4D51-AF2D-3846E73D251F}" srcOrd="0" destOrd="0" parTransId="{D3728725-2FDD-4DC9-B9BA-A0EC3772BC8C}" sibTransId="{A4A4A67C-1552-44D8-A60A-D616B402835E}"/>
    <dgm:cxn modelId="{976A4981-B0AC-41A0-9988-8DECD74AB57D}" type="presOf" srcId="{AF778D3A-F8FF-4D51-AF2D-3846E73D251F}" destId="{FDE248CB-5AE3-40D0-8833-C66775B74984}" srcOrd="1" destOrd="0" presId="urn:microsoft.com/office/officeart/2005/8/layout/orgChart1"/>
    <dgm:cxn modelId="{60AD48D3-A777-428F-B2CE-B9E2686061CD}" type="presOf" srcId="{6D67C319-FED1-400B-822B-C82D6068201D}" destId="{14474E59-F3BE-4E1F-9F4D-7A603F26C7AB}" srcOrd="0" destOrd="0" presId="urn:microsoft.com/office/officeart/2005/8/layout/orgChart1"/>
    <dgm:cxn modelId="{98D9CDC0-4EAC-4132-AB79-0880FA1E4460}" type="presOf" srcId="{C3AD4BB4-389C-4206-A6FE-73056EF4F608}" destId="{5681D307-440E-4694-BB65-9AB0E86A8605}" srcOrd="1" destOrd="0" presId="urn:microsoft.com/office/officeart/2005/8/layout/orgChart1"/>
    <dgm:cxn modelId="{ABEB6D40-B170-4954-A016-792594BEFD91}" type="presOf" srcId="{9676F488-CDAF-44AC-A5BD-4F0547EAE82F}" destId="{1AB7CFC3-2560-4AC3-9417-8F010D7B1CA5}" srcOrd="1" destOrd="0" presId="urn:microsoft.com/office/officeart/2005/8/layout/orgChart1"/>
    <dgm:cxn modelId="{58F50AAF-9686-4B3E-8B9F-1379312ABAC3}" type="presOf" srcId="{375BEFE4-9F7A-4C39-B740-AF6D3591EB14}" destId="{0A6C7B49-8DCC-4493-8270-66CE1645AADE}" srcOrd="1" destOrd="0" presId="urn:microsoft.com/office/officeart/2005/8/layout/orgChart1"/>
    <dgm:cxn modelId="{0960E88B-82E6-4374-89B7-2856BA4FFE1E}" type="presOf" srcId="{CC7A00D8-E175-474E-BE6F-99E8759B83AB}" destId="{88C96F41-58C6-43D7-B357-A4A40F9CC5DD}" srcOrd="0" destOrd="0" presId="urn:microsoft.com/office/officeart/2005/8/layout/orgChart1"/>
    <dgm:cxn modelId="{E896C5F8-17FE-49F8-BE7A-074604B09A1D}" srcId="{F6781E68-2E6D-4EE4-980E-4DBB8E7AB2A6}" destId="{88328D4D-ACBB-4083-9BDD-3E19BD055352}" srcOrd="1" destOrd="0" parTransId="{C4049499-58AA-4C6E-BCDC-F160E3F1699C}" sibTransId="{980618FE-6DF8-430F-8854-B792E57D39F5}"/>
    <dgm:cxn modelId="{AACFB048-83F1-4B10-867E-F2D543DA2968}" type="presOf" srcId="{9676F488-CDAF-44AC-A5BD-4F0547EAE82F}" destId="{E99DEF58-ACCB-48DE-967C-28F73A4566F9}" srcOrd="0" destOrd="0" presId="urn:microsoft.com/office/officeart/2005/8/layout/orgChart1"/>
    <dgm:cxn modelId="{BE8E27D9-DE7A-4378-8EC7-16533B06FB2D}" type="presOf" srcId="{438A92B8-5E3F-4E18-A8EF-DBCDBBA1657E}" destId="{5712361B-3113-4E96-A446-462B0FF1719E}" srcOrd="0" destOrd="0" presId="urn:microsoft.com/office/officeart/2005/8/layout/orgChart1"/>
    <dgm:cxn modelId="{B27F86E6-65E9-4BC5-B885-EDEED43230A4}" type="presOf" srcId="{85C87BF3-3CD2-487C-B238-DDF6C1F18B22}" destId="{890F827C-1AD6-412C-9157-5ACA0FA4622F}" srcOrd="0" destOrd="0" presId="urn:microsoft.com/office/officeart/2005/8/layout/orgChart1"/>
    <dgm:cxn modelId="{08596639-F111-4DE2-B897-587FA97CC75D}" type="presOf" srcId="{646AF0C8-DE01-41CF-99D4-BEC4A6340B32}" destId="{AA0E8DDA-5E21-490F-BECD-F1F7DBBEC772}" srcOrd="0" destOrd="0" presId="urn:microsoft.com/office/officeart/2005/8/layout/orgChart1"/>
    <dgm:cxn modelId="{954E6BB7-DE6D-4DFF-9ABB-54B1711865F5}" type="presOf" srcId="{9960EB08-0987-4B6E-B8B8-2FA2E8B3ABBC}" destId="{95C9DE2F-6977-4207-8262-D27AD5B7CE5A}" srcOrd="0" destOrd="0" presId="urn:microsoft.com/office/officeart/2005/8/layout/orgChart1"/>
    <dgm:cxn modelId="{01197E5A-B3CD-45B1-8C1F-2D54C2AA58B8}" srcId="{BB11CB21-1262-4BC3-8231-2ECDE711B199}" destId="{2D95CBB4-C077-438F-8104-5BB6CDF036B5}" srcOrd="0" destOrd="0" parTransId="{ADD3CD21-4CFF-4288-A337-D035327F6478}" sibTransId="{5C1CED9C-5951-4684-94A0-7BD01ABCB48B}"/>
    <dgm:cxn modelId="{48A0C6A1-8745-47A3-BD25-AD2116379D38}" type="presOf" srcId="{7BB44277-0CEB-4500-9F18-5CB1CECC5DD9}" destId="{CD598E8D-D1DB-44E6-A691-F35C75123E31}" srcOrd="0" destOrd="0" presId="urn:microsoft.com/office/officeart/2005/8/layout/orgChart1"/>
    <dgm:cxn modelId="{2D73E95D-42CF-42AB-845D-ED760D663678}" type="presOf" srcId="{646AF0C8-DE01-41CF-99D4-BEC4A6340B32}" destId="{3A8DCAF6-ADAE-47B3-A7AF-840A84C302D5}" srcOrd="1" destOrd="0" presId="urn:microsoft.com/office/officeart/2005/8/layout/orgChart1"/>
    <dgm:cxn modelId="{DDB5026A-1825-46D9-94D4-BD3BADE2A20F}" srcId="{C3AD4BB4-389C-4206-A6FE-73056EF4F608}" destId="{375BEFE4-9F7A-4C39-B740-AF6D3591EB14}" srcOrd="1" destOrd="0" parTransId="{9960EB08-0987-4B6E-B8B8-2FA2E8B3ABBC}" sibTransId="{8215088A-00B1-40F5-AFC3-39AFC4B20E73}"/>
    <dgm:cxn modelId="{217EE1A4-60CF-47E0-AD6F-E841113AB63D}" type="presOf" srcId="{6DF29D43-E695-4277-83DE-AD75593108B9}" destId="{28701FA1-70A2-467E-8453-DFEC9D18158A}" srcOrd="0" destOrd="0" presId="urn:microsoft.com/office/officeart/2005/8/layout/orgChart1"/>
    <dgm:cxn modelId="{D45F5ABA-8029-4E68-9786-B5BA839173B2}" srcId="{AF778D3A-F8FF-4D51-AF2D-3846E73D251F}" destId="{6D67C319-FED1-400B-822B-C82D6068201D}" srcOrd="0" destOrd="0" parTransId="{0F51B21E-F263-407F-9798-3BB5CBD65D8B}" sibTransId="{BE654FD8-092B-4DA6-82D2-DC625AEFEC2D}"/>
    <dgm:cxn modelId="{1F25A582-EA06-471E-905F-DA4572AAD823}" type="presOf" srcId="{6C1B5517-DB1B-4370-AC8A-810E19ADE416}" destId="{67BC4E77-B6D0-43F9-B52D-B8E2F473291E}" srcOrd="0" destOrd="0" presId="urn:microsoft.com/office/officeart/2005/8/layout/orgChart1"/>
    <dgm:cxn modelId="{9A8DEFE0-5FA2-435E-8A95-C7EECA1E8D98}" type="presOf" srcId="{2D95CBB4-C077-438F-8104-5BB6CDF036B5}" destId="{72C7D9E4-B642-4E4A-8C27-0320F058577B}" srcOrd="1" destOrd="0" presId="urn:microsoft.com/office/officeart/2005/8/layout/orgChart1"/>
    <dgm:cxn modelId="{31D5AA8B-4CCF-4EB6-B378-B8F76190D3BF}" type="presOf" srcId="{4F868869-A3AC-4CAE-91A6-EA4C2CE6F85E}" destId="{CB961562-F705-48D1-B09C-94062F51164B}" srcOrd="0" destOrd="0" presId="urn:microsoft.com/office/officeart/2005/8/layout/orgChart1"/>
    <dgm:cxn modelId="{3F1D2067-1CF8-4BAE-8175-DFF004E8070C}" srcId="{2197C0C4-8C6E-42A8-8F6C-D7D82E208E98}" destId="{3572BD8C-CFEC-496F-87C5-4A065D23FDA0}" srcOrd="0" destOrd="0" parTransId="{74125A57-3CA7-4FCA-92A5-A3C102FDEC0D}" sibTransId="{8B64EE34-EB49-4EAC-A807-83CCC7D50181}"/>
    <dgm:cxn modelId="{E8D0B9D2-75F6-4B81-A91F-238331DB58D5}" type="presOf" srcId="{0F51B21E-F263-407F-9798-3BB5CBD65D8B}" destId="{A05FBCC3-3E72-4A4E-8CD6-28618F8A1289}" srcOrd="0" destOrd="0" presId="urn:microsoft.com/office/officeart/2005/8/layout/orgChart1"/>
    <dgm:cxn modelId="{C8BF6380-243A-456A-BC35-DF5060D39120}" type="presOf" srcId="{2D95CBB4-C077-438F-8104-5BB6CDF036B5}" destId="{92A289A6-9A2C-4439-9BE9-66F38DBEB17C}" srcOrd="0" destOrd="0" presId="urn:microsoft.com/office/officeart/2005/8/layout/orgChart1"/>
    <dgm:cxn modelId="{896F48C1-A0A6-4712-A7F0-1BD3A5F5D175}" type="presOf" srcId="{BB11CB21-1262-4BC3-8231-2ECDE711B199}" destId="{F452B554-DDF5-417C-9219-CA5B425D7AF0}" srcOrd="0" destOrd="0" presId="urn:microsoft.com/office/officeart/2005/8/layout/orgChart1"/>
    <dgm:cxn modelId="{0DCECFC5-C235-4F5C-A55F-02A038BAED83}" type="presOf" srcId="{A0F06828-420B-4C77-A87A-9BC10800D304}" destId="{5FC387B4-EC80-485F-82F8-0C3966D81F6B}" srcOrd="0" destOrd="0" presId="urn:microsoft.com/office/officeart/2005/8/layout/orgChart1"/>
    <dgm:cxn modelId="{27304A2B-5141-42F8-9F4B-4D0E115B4513}" srcId="{AF778D3A-F8FF-4D51-AF2D-3846E73D251F}" destId="{BB11CB21-1262-4BC3-8231-2ECDE711B199}" srcOrd="1" destOrd="0" parTransId="{CC7A00D8-E175-474E-BE6F-99E8759B83AB}" sibTransId="{8CD4F458-A485-4E63-9EC5-B4D2C81DF6FE}"/>
    <dgm:cxn modelId="{5395056D-FE1B-4E00-9355-665EA0CC75AE}" srcId="{A0F06828-420B-4C77-A87A-9BC10800D304}" destId="{6DF29D43-E695-4277-83DE-AD75593108B9}" srcOrd="0" destOrd="0" parTransId="{6C1B5517-DB1B-4370-AC8A-810E19ADE416}" sibTransId="{1384DC55-1A09-44BD-804F-DC7F13646E72}"/>
    <dgm:cxn modelId="{7D527919-904F-48D1-AF7E-A61FADEDEBAB}" type="presOf" srcId="{AF778D3A-F8FF-4D51-AF2D-3846E73D251F}" destId="{5E9956C3-806F-4E27-B3F2-CD1FEA2CC561}" srcOrd="0" destOrd="0" presId="urn:microsoft.com/office/officeart/2005/8/layout/orgChart1"/>
    <dgm:cxn modelId="{4E1BAFC6-3775-407B-9A97-0D6990D99FAC}" type="presOf" srcId="{6DF29D43-E695-4277-83DE-AD75593108B9}" destId="{4A953E70-4F66-4E25-B37F-9BBD12301831}" srcOrd="1" destOrd="0" presId="urn:microsoft.com/office/officeart/2005/8/layout/orgChart1"/>
    <dgm:cxn modelId="{08CC9B2D-B831-49F2-B28A-84FFE7E6D7D6}" srcId="{91F8A030-42BA-4883-98FA-51589B011A4F}" destId="{C3AD4BB4-389C-4206-A6FE-73056EF4F608}" srcOrd="0" destOrd="0" parTransId="{1B7F0852-292C-4D90-B589-602B971DD0A1}" sibTransId="{49559C0F-3D43-464C-82DA-74AD19935B5D}"/>
    <dgm:cxn modelId="{4117C452-352F-491A-B661-67E140AABFC2}" type="presOf" srcId="{C4049499-58AA-4C6E-BCDC-F160E3F1699C}" destId="{89086DAD-3CAA-4ACE-AE50-076A2EEDC9DA}" srcOrd="0" destOrd="0" presId="urn:microsoft.com/office/officeart/2005/8/layout/orgChart1"/>
    <dgm:cxn modelId="{28750EF3-F5E3-49F6-BB54-21377BAC5A84}" srcId="{F6781E68-2E6D-4EE4-980E-4DBB8E7AB2A6}" destId="{2197C0C4-8C6E-42A8-8F6C-D7D82E208E98}" srcOrd="0" destOrd="0" parTransId="{85C87BF3-3CD2-487C-B238-DDF6C1F18B22}" sibTransId="{4E0F58B0-A205-4BA7-BC7E-BF822D30239A}"/>
    <dgm:cxn modelId="{CF224A12-992A-40FA-B9B0-2B486E4E8049}" type="presOf" srcId="{A0F06828-420B-4C77-A87A-9BC10800D304}" destId="{AE2B1996-45AC-4DF1-AD8C-175F3BA596FE}" srcOrd="1" destOrd="0" presId="urn:microsoft.com/office/officeart/2005/8/layout/orgChart1"/>
    <dgm:cxn modelId="{359BA611-8B9B-45F2-B7F5-14C0C30881D9}" type="presOf" srcId="{ADD3CD21-4CFF-4288-A337-D035327F6478}" destId="{9861B800-5D85-4A10-83FD-0D70DC885DC2}" srcOrd="0" destOrd="0" presId="urn:microsoft.com/office/officeart/2005/8/layout/orgChart1"/>
    <dgm:cxn modelId="{5BE9422E-FCE0-4CA2-84CA-4E87192A1AB2}" type="presOf" srcId="{BB11CB21-1262-4BC3-8231-2ECDE711B199}" destId="{BE4006E6-6F7A-474C-B6D6-A8C7EE81B6DF}" srcOrd="1" destOrd="0" presId="urn:microsoft.com/office/officeart/2005/8/layout/orgChart1"/>
    <dgm:cxn modelId="{5702BA25-2D48-4C6E-8165-859F4450AAE6}" type="presOf" srcId="{91F8A030-42BA-4883-98FA-51589B011A4F}" destId="{1CACB070-2DCE-4735-A974-577D1C0924EF}" srcOrd="0" destOrd="0" presId="urn:microsoft.com/office/officeart/2005/8/layout/orgChart1"/>
    <dgm:cxn modelId="{85245EA7-C905-4590-A789-1FAAA5784ED4}" type="presOf" srcId="{3572BD8C-CFEC-496F-87C5-4A065D23FDA0}" destId="{574C7722-F214-4A8A-80D0-52331F7A8197}" srcOrd="1" destOrd="0" presId="urn:microsoft.com/office/officeart/2005/8/layout/orgChart1"/>
    <dgm:cxn modelId="{FC8FE27F-D8E3-4993-868F-F3AF56628189}" type="presOf" srcId="{C3AD4BB4-389C-4206-A6FE-73056EF4F608}" destId="{27BBDD11-3B3B-4C0A-A6C0-1E44D4976E36}" srcOrd="0" destOrd="0" presId="urn:microsoft.com/office/officeart/2005/8/layout/orgChart1"/>
    <dgm:cxn modelId="{E043E659-B1F9-4BEE-9886-BFF7FD30E995}" type="presOf" srcId="{292B0861-B69A-41A8-ADAD-EE5478D6D05A}" destId="{F5E6A5BB-FC2B-4E9E-A078-B30AD07749AC}" srcOrd="0" destOrd="0" presId="urn:microsoft.com/office/officeart/2005/8/layout/orgChart1"/>
    <dgm:cxn modelId="{5DD2926B-91B3-42C6-9304-595811E0F571}" type="presOf" srcId="{F6781E68-2E6D-4EE4-980E-4DBB8E7AB2A6}" destId="{03832F11-C68D-416E-8B17-DEF7F9C9AF4D}" srcOrd="1" destOrd="0" presId="urn:microsoft.com/office/officeart/2005/8/layout/orgChart1"/>
    <dgm:cxn modelId="{BA6CD037-F21D-49D1-9CFE-FAA716459988}" type="presOf" srcId="{7D89DADF-579F-4312-A77D-31EE7FC4D11E}" destId="{7B4C25FE-0470-4047-9938-490C7DCE036D}" srcOrd="0" destOrd="0" presId="urn:microsoft.com/office/officeart/2005/8/layout/orgChart1"/>
    <dgm:cxn modelId="{278C91A0-1F0C-4DF4-A7A2-1B8AF66B69EC}" type="presOf" srcId="{F6781E68-2E6D-4EE4-980E-4DBB8E7AB2A6}" destId="{2D4CD687-06D3-4A09-9340-8A4B31B50646}" srcOrd="0" destOrd="0" presId="urn:microsoft.com/office/officeart/2005/8/layout/orgChart1"/>
    <dgm:cxn modelId="{DEBDB290-B02C-43D2-8AF1-8DB2A2AEBDC7}" type="presOf" srcId="{2197C0C4-8C6E-42A8-8F6C-D7D82E208E98}" destId="{7CDD2935-1326-4AF9-930A-CA5085AE9672}" srcOrd="0" destOrd="0" presId="urn:microsoft.com/office/officeart/2005/8/layout/orgChart1"/>
    <dgm:cxn modelId="{F1F3C0DC-6A2D-475A-9B31-B5C8E7DEE2C5}" type="presOf" srcId="{6415179A-88BA-463E-8023-30E94FAA0D7D}" destId="{7F81F6DA-D88C-47A0-AD08-70B6073FE7CF}" srcOrd="0" destOrd="0" presId="urn:microsoft.com/office/officeart/2005/8/layout/orgChart1"/>
    <dgm:cxn modelId="{DCDD53AC-0F48-47AC-BF95-9370788BDA5F}" srcId="{F6781E68-2E6D-4EE4-980E-4DBB8E7AB2A6}" destId="{9676F488-CDAF-44AC-A5BD-4F0547EAE82F}" srcOrd="2" destOrd="0" parTransId="{4F868869-A3AC-4CAE-91A6-EA4C2CE6F85E}" sibTransId="{8BC812F2-B649-44B2-B8E2-00BCD4570005}"/>
    <dgm:cxn modelId="{7C68DE2F-2FCF-4FFE-8E58-B3FCD90BF1B3}" type="presOf" srcId="{D3728725-2FDD-4DC9-B9BA-A0EC3772BC8C}" destId="{E7F3B24D-771E-46CD-906D-59C8E0ED2771}" srcOrd="0" destOrd="0" presId="urn:microsoft.com/office/officeart/2005/8/layout/orgChart1"/>
    <dgm:cxn modelId="{86BBDAD8-BA3C-4C32-8154-8F435894BCBF}" type="presOf" srcId="{74125A57-3CA7-4FCA-92A5-A3C102FDEC0D}" destId="{37118349-AF66-422D-8AC8-5BC0810D74A3}" srcOrd="0" destOrd="0" presId="urn:microsoft.com/office/officeart/2005/8/layout/orgChart1"/>
    <dgm:cxn modelId="{ED87C8C4-DD1B-48EE-98F0-F265CF504C73}" type="presOf" srcId="{88328D4D-ACBB-4083-9BDD-3E19BD055352}" destId="{A6715A24-B12D-498B-98C2-2631F18F9067}" srcOrd="0" destOrd="0" presId="urn:microsoft.com/office/officeart/2005/8/layout/orgChart1"/>
    <dgm:cxn modelId="{D82EE55C-EFB0-46F6-B2C6-8F621CEBAEC0}" srcId="{375BEFE4-9F7A-4C39-B740-AF6D3591EB14}" destId="{292B0861-B69A-41A8-ADAD-EE5478D6D05A}" srcOrd="0" destOrd="0" parTransId="{7BB44277-0CEB-4500-9F18-5CB1CECC5DD9}" sibTransId="{CDD272D6-7F3E-42D9-94B6-5C8B3EBBC22E}"/>
    <dgm:cxn modelId="{39E10D73-DEBD-4303-ABDB-82DFF3E33DB0}" srcId="{6DF29D43-E695-4277-83DE-AD75593108B9}" destId="{F6781E68-2E6D-4EE4-980E-4DBB8E7AB2A6}" srcOrd="0" destOrd="0" parTransId="{212953E5-DD15-426F-B527-1FF0DB421040}" sibTransId="{2DD3530F-0BD3-4CC1-8116-3FAE9CF4DD5F}"/>
    <dgm:cxn modelId="{AB902EB8-CBE6-464B-896E-BCF42F7669C6}" type="presOf" srcId="{3572BD8C-CFEC-496F-87C5-4A065D23FDA0}" destId="{0BD4A776-C539-4CDE-B8D4-91539B6E830F}" srcOrd="0" destOrd="0" presId="urn:microsoft.com/office/officeart/2005/8/layout/orgChart1"/>
    <dgm:cxn modelId="{35B0B4A2-878B-4BC1-BD90-348D7371945E}" type="presOf" srcId="{14B790A2-4913-4FCD-AEA1-E5A4688D9D72}" destId="{EE947702-0360-46B6-BBA1-1D9350860EDE}" srcOrd="0" destOrd="0" presId="urn:microsoft.com/office/officeart/2005/8/layout/orgChart1"/>
    <dgm:cxn modelId="{04631926-305F-47B2-AB0A-F59B4A4F3CC1}" srcId="{9676F488-CDAF-44AC-A5BD-4F0547EAE82F}" destId="{646AF0C8-DE01-41CF-99D4-BEC4A6340B32}" srcOrd="0" destOrd="0" parTransId="{6415179A-88BA-463E-8023-30E94FAA0D7D}" sibTransId="{45B68CBD-82B7-4C2B-A834-6956E00162A2}"/>
    <dgm:cxn modelId="{AF513861-6E79-4433-B586-EB4912B95037}" srcId="{88328D4D-ACBB-4083-9BDD-3E19BD055352}" destId="{438A92B8-5E3F-4E18-A8EF-DBCDBBA1657E}" srcOrd="0" destOrd="0" parTransId="{14B790A2-4913-4FCD-AEA1-E5A4688D9D72}" sibTransId="{0409DFEA-8B01-4A26-97AC-C4A406B75D8E}"/>
    <dgm:cxn modelId="{3831CB15-F802-4F43-9F25-79F31E5C33B6}" type="presOf" srcId="{88328D4D-ACBB-4083-9BDD-3E19BD055352}" destId="{5780A176-9582-4FA0-9E02-ADDF2F2AF415}" srcOrd="1" destOrd="0" presId="urn:microsoft.com/office/officeart/2005/8/layout/orgChart1"/>
    <dgm:cxn modelId="{EEF83C9F-D721-4F9C-8029-F5BC5821026D}" srcId="{C3AD4BB4-389C-4206-A6FE-73056EF4F608}" destId="{A0F06828-420B-4C77-A87A-9BC10800D304}" srcOrd="0" destOrd="0" parTransId="{7D89DADF-579F-4312-A77D-31EE7FC4D11E}" sibTransId="{6AE91E6B-274B-4F7F-BFA4-A45596A29C74}"/>
    <dgm:cxn modelId="{F5200D5D-D101-4F79-8471-426B63C73694}" type="presOf" srcId="{212953E5-DD15-426F-B527-1FF0DB421040}" destId="{70D8DA49-3FC7-4804-B335-688175CE7AFD}" srcOrd="0" destOrd="0" presId="urn:microsoft.com/office/officeart/2005/8/layout/orgChart1"/>
    <dgm:cxn modelId="{ECC6A4B3-E219-4ED3-9BA7-D120CEE6774A}" type="presOf" srcId="{2197C0C4-8C6E-42A8-8F6C-D7D82E208E98}" destId="{20B9C34D-3BA3-4F31-A941-6AA19AAD0A07}" srcOrd="1" destOrd="0" presId="urn:microsoft.com/office/officeart/2005/8/layout/orgChart1"/>
    <dgm:cxn modelId="{4BE67289-A94A-4B04-95AD-26ADD68C60CA}" type="presParOf" srcId="{1CACB070-2DCE-4735-A974-577D1C0924EF}" destId="{CC709130-4D28-46F3-AC6B-DF1CAF7B3882}" srcOrd="0" destOrd="0" presId="urn:microsoft.com/office/officeart/2005/8/layout/orgChart1"/>
    <dgm:cxn modelId="{557EA1F8-B295-4623-89E7-E678573DE5DD}" type="presParOf" srcId="{CC709130-4D28-46F3-AC6B-DF1CAF7B3882}" destId="{950A3E80-896B-4EBC-BF58-6DF8E36F3B89}" srcOrd="0" destOrd="0" presId="urn:microsoft.com/office/officeart/2005/8/layout/orgChart1"/>
    <dgm:cxn modelId="{5722E6D1-B3A0-447D-A8D4-6241E7827DBB}" type="presParOf" srcId="{950A3E80-896B-4EBC-BF58-6DF8E36F3B89}" destId="{27BBDD11-3B3B-4C0A-A6C0-1E44D4976E36}" srcOrd="0" destOrd="0" presId="urn:microsoft.com/office/officeart/2005/8/layout/orgChart1"/>
    <dgm:cxn modelId="{C247F597-B146-42D9-BADE-623E164DCFA5}" type="presParOf" srcId="{950A3E80-896B-4EBC-BF58-6DF8E36F3B89}" destId="{5681D307-440E-4694-BB65-9AB0E86A8605}" srcOrd="1" destOrd="0" presId="urn:microsoft.com/office/officeart/2005/8/layout/orgChart1"/>
    <dgm:cxn modelId="{032E31F3-27B7-4886-86D2-0C4C752FCEEF}" type="presParOf" srcId="{CC709130-4D28-46F3-AC6B-DF1CAF7B3882}" destId="{102F0ACF-60CF-4C71-953D-2CFF9C8A8993}" srcOrd="1" destOrd="0" presId="urn:microsoft.com/office/officeart/2005/8/layout/orgChart1"/>
    <dgm:cxn modelId="{5EB5CD5C-5669-45D2-93AE-F02C891F364A}" type="presParOf" srcId="{102F0ACF-60CF-4C71-953D-2CFF9C8A8993}" destId="{7B4C25FE-0470-4047-9938-490C7DCE036D}" srcOrd="0" destOrd="0" presId="urn:microsoft.com/office/officeart/2005/8/layout/orgChart1"/>
    <dgm:cxn modelId="{BF5F421E-37A0-4402-909C-06F5A88DC6BA}" type="presParOf" srcId="{102F0ACF-60CF-4C71-953D-2CFF9C8A8993}" destId="{1BB47F54-BA51-45DA-A397-A6106D246A12}" srcOrd="1" destOrd="0" presId="urn:microsoft.com/office/officeart/2005/8/layout/orgChart1"/>
    <dgm:cxn modelId="{765C2E2F-B1D6-410B-9B8E-A0DB4CA8EF56}" type="presParOf" srcId="{1BB47F54-BA51-45DA-A397-A6106D246A12}" destId="{A7B7E809-6C51-430A-932C-ABBB117B1098}" srcOrd="0" destOrd="0" presId="urn:microsoft.com/office/officeart/2005/8/layout/orgChart1"/>
    <dgm:cxn modelId="{5C50CFE0-14F9-4A7F-9241-48F0D1DC2C97}" type="presParOf" srcId="{A7B7E809-6C51-430A-932C-ABBB117B1098}" destId="{5FC387B4-EC80-485F-82F8-0C3966D81F6B}" srcOrd="0" destOrd="0" presId="urn:microsoft.com/office/officeart/2005/8/layout/orgChart1"/>
    <dgm:cxn modelId="{9257A379-DE45-4789-B33C-59E24D6AF136}" type="presParOf" srcId="{A7B7E809-6C51-430A-932C-ABBB117B1098}" destId="{AE2B1996-45AC-4DF1-AD8C-175F3BA596FE}" srcOrd="1" destOrd="0" presId="urn:microsoft.com/office/officeart/2005/8/layout/orgChart1"/>
    <dgm:cxn modelId="{3951F660-6E1F-42E0-8F16-E5DA4AE8D810}" type="presParOf" srcId="{1BB47F54-BA51-45DA-A397-A6106D246A12}" destId="{57952CDB-3892-4ADA-B0FD-2B9BDC180144}" srcOrd="1" destOrd="0" presId="urn:microsoft.com/office/officeart/2005/8/layout/orgChart1"/>
    <dgm:cxn modelId="{4E42846A-6B76-490A-83E8-0160359E2CA7}" type="presParOf" srcId="{57952CDB-3892-4ADA-B0FD-2B9BDC180144}" destId="{67BC4E77-B6D0-43F9-B52D-B8E2F473291E}" srcOrd="0" destOrd="0" presId="urn:microsoft.com/office/officeart/2005/8/layout/orgChart1"/>
    <dgm:cxn modelId="{182FEB65-62DE-4F6D-8188-A7FBEE212844}" type="presParOf" srcId="{57952CDB-3892-4ADA-B0FD-2B9BDC180144}" destId="{257B28DF-3104-454A-AD17-E79FD7C02979}" srcOrd="1" destOrd="0" presId="urn:microsoft.com/office/officeart/2005/8/layout/orgChart1"/>
    <dgm:cxn modelId="{0A6582B4-249A-4261-AA6B-BCDADDE16F59}" type="presParOf" srcId="{257B28DF-3104-454A-AD17-E79FD7C02979}" destId="{1F5971E2-1C98-499F-B96B-9FA1C211624F}" srcOrd="0" destOrd="0" presId="urn:microsoft.com/office/officeart/2005/8/layout/orgChart1"/>
    <dgm:cxn modelId="{C1A08948-7341-4094-A8D8-BD6551D4828B}" type="presParOf" srcId="{1F5971E2-1C98-499F-B96B-9FA1C211624F}" destId="{28701FA1-70A2-467E-8453-DFEC9D18158A}" srcOrd="0" destOrd="0" presId="urn:microsoft.com/office/officeart/2005/8/layout/orgChart1"/>
    <dgm:cxn modelId="{35E5AEE6-AA6A-4563-B9B2-8A776814B5C0}" type="presParOf" srcId="{1F5971E2-1C98-499F-B96B-9FA1C211624F}" destId="{4A953E70-4F66-4E25-B37F-9BBD12301831}" srcOrd="1" destOrd="0" presId="urn:microsoft.com/office/officeart/2005/8/layout/orgChart1"/>
    <dgm:cxn modelId="{259BC2BA-CE3D-41AB-9498-F93DF0963404}" type="presParOf" srcId="{257B28DF-3104-454A-AD17-E79FD7C02979}" destId="{C4DC65B4-DEB0-47F2-99A2-343704FBF455}" srcOrd="1" destOrd="0" presId="urn:microsoft.com/office/officeart/2005/8/layout/orgChart1"/>
    <dgm:cxn modelId="{75A16663-3D08-4C4F-B7DD-BC6E144B19C0}" type="presParOf" srcId="{C4DC65B4-DEB0-47F2-99A2-343704FBF455}" destId="{70D8DA49-3FC7-4804-B335-688175CE7AFD}" srcOrd="0" destOrd="0" presId="urn:microsoft.com/office/officeart/2005/8/layout/orgChart1"/>
    <dgm:cxn modelId="{A260891A-92EA-4397-B888-F88DD19717C6}" type="presParOf" srcId="{C4DC65B4-DEB0-47F2-99A2-343704FBF455}" destId="{EB357D70-68DC-47C4-A025-D0E5858D87C9}" srcOrd="1" destOrd="0" presId="urn:microsoft.com/office/officeart/2005/8/layout/orgChart1"/>
    <dgm:cxn modelId="{FE711737-2C27-423F-B007-C378FA4C01AB}" type="presParOf" srcId="{EB357D70-68DC-47C4-A025-D0E5858D87C9}" destId="{246DCD3B-CB19-4BC9-A9BD-A9F3DE3A39F7}" srcOrd="0" destOrd="0" presId="urn:microsoft.com/office/officeart/2005/8/layout/orgChart1"/>
    <dgm:cxn modelId="{C066D5FB-A3DA-40DB-B09C-D60AE71E59F3}" type="presParOf" srcId="{246DCD3B-CB19-4BC9-A9BD-A9F3DE3A39F7}" destId="{2D4CD687-06D3-4A09-9340-8A4B31B50646}" srcOrd="0" destOrd="0" presId="urn:microsoft.com/office/officeart/2005/8/layout/orgChart1"/>
    <dgm:cxn modelId="{B5B01834-9746-4120-8A3E-BC4CA93A0E61}" type="presParOf" srcId="{246DCD3B-CB19-4BC9-A9BD-A9F3DE3A39F7}" destId="{03832F11-C68D-416E-8B17-DEF7F9C9AF4D}" srcOrd="1" destOrd="0" presId="urn:microsoft.com/office/officeart/2005/8/layout/orgChart1"/>
    <dgm:cxn modelId="{0FD16ABB-FF47-46C6-B095-54BCC15AF92D}" type="presParOf" srcId="{EB357D70-68DC-47C4-A025-D0E5858D87C9}" destId="{ECE4D2E2-2E6D-48AE-90EF-0DCE63F851D1}" srcOrd="1" destOrd="0" presId="urn:microsoft.com/office/officeart/2005/8/layout/orgChart1"/>
    <dgm:cxn modelId="{2C9A9A59-B819-4100-9DE9-3CF2E3B984FA}" type="presParOf" srcId="{ECE4D2E2-2E6D-48AE-90EF-0DCE63F851D1}" destId="{890F827C-1AD6-412C-9157-5ACA0FA4622F}" srcOrd="0" destOrd="0" presId="urn:microsoft.com/office/officeart/2005/8/layout/orgChart1"/>
    <dgm:cxn modelId="{DE8425A0-7D88-4D7E-BF21-526632617BA9}" type="presParOf" srcId="{ECE4D2E2-2E6D-48AE-90EF-0DCE63F851D1}" destId="{FCDAC8A0-9C5A-445E-BD88-9CC285986E73}" srcOrd="1" destOrd="0" presId="urn:microsoft.com/office/officeart/2005/8/layout/orgChart1"/>
    <dgm:cxn modelId="{36773D64-6243-419E-BDA8-8069F8E35F81}" type="presParOf" srcId="{FCDAC8A0-9C5A-445E-BD88-9CC285986E73}" destId="{6FC9B1A3-767C-4A04-B134-CF5785B93873}" srcOrd="0" destOrd="0" presId="urn:microsoft.com/office/officeart/2005/8/layout/orgChart1"/>
    <dgm:cxn modelId="{341ECCF9-4695-4446-AE3D-025176138E6C}" type="presParOf" srcId="{6FC9B1A3-767C-4A04-B134-CF5785B93873}" destId="{7CDD2935-1326-4AF9-930A-CA5085AE9672}" srcOrd="0" destOrd="0" presId="urn:microsoft.com/office/officeart/2005/8/layout/orgChart1"/>
    <dgm:cxn modelId="{67800197-75FF-4B8D-9315-CBA801AD1F5C}" type="presParOf" srcId="{6FC9B1A3-767C-4A04-B134-CF5785B93873}" destId="{20B9C34D-3BA3-4F31-A941-6AA19AAD0A07}" srcOrd="1" destOrd="0" presId="urn:microsoft.com/office/officeart/2005/8/layout/orgChart1"/>
    <dgm:cxn modelId="{07AD5171-543E-48A0-8D61-3D0589600F6C}" type="presParOf" srcId="{FCDAC8A0-9C5A-445E-BD88-9CC285986E73}" destId="{3F754B72-57A8-4BF1-80C4-57A507324BA2}" srcOrd="1" destOrd="0" presId="urn:microsoft.com/office/officeart/2005/8/layout/orgChart1"/>
    <dgm:cxn modelId="{8F161766-91AD-48F4-BAFF-8A4D3274B580}" type="presParOf" srcId="{3F754B72-57A8-4BF1-80C4-57A507324BA2}" destId="{37118349-AF66-422D-8AC8-5BC0810D74A3}" srcOrd="0" destOrd="0" presId="urn:microsoft.com/office/officeart/2005/8/layout/orgChart1"/>
    <dgm:cxn modelId="{9F44E774-D56F-4075-B779-800FA25977CB}" type="presParOf" srcId="{3F754B72-57A8-4BF1-80C4-57A507324BA2}" destId="{64C3EA04-06A5-4693-ABC7-55D77D5ABC12}" srcOrd="1" destOrd="0" presId="urn:microsoft.com/office/officeart/2005/8/layout/orgChart1"/>
    <dgm:cxn modelId="{9B8A914F-D031-4ADB-A0FB-DFADBCC6DB56}" type="presParOf" srcId="{64C3EA04-06A5-4693-ABC7-55D77D5ABC12}" destId="{7B3630F1-27F0-4682-AB96-3608627871CB}" srcOrd="0" destOrd="0" presId="urn:microsoft.com/office/officeart/2005/8/layout/orgChart1"/>
    <dgm:cxn modelId="{944FE70D-2F69-4946-B731-D562F7800892}" type="presParOf" srcId="{7B3630F1-27F0-4682-AB96-3608627871CB}" destId="{0BD4A776-C539-4CDE-B8D4-91539B6E830F}" srcOrd="0" destOrd="0" presId="urn:microsoft.com/office/officeart/2005/8/layout/orgChart1"/>
    <dgm:cxn modelId="{C1CE62F9-5C63-4CCC-94B3-ADE4B7CF0763}" type="presParOf" srcId="{7B3630F1-27F0-4682-AB96-3608627871CB}" destId="{574C7722-F214-4A8A-80D0-52331F7A8197}" srcOrd="1" destOrd="0" presId="urn:microsoft.com/office/officeart/2005/8/layout/orgChart1"/>
    <dgm:cxn modelId="{AD540F9C-CE89-4530-A4D3-9FCD10789560}" type="presParOf" srcId="{64C3EA04-06A5-4693-ABC7-55D77D5ABC12}" destId="{23570844-D5E2-4798-B4F1-601189B5EF71}" srcOrd="1" destOrd="0" presId="urn:microsoft.com/office/officeart/2005/8/layout/orgChart1"/>
    <dgm:cxn modelId="{941E500D-B6F4-4A3D-ABCD-2E1855EEBCC4}" type="presParOf" srcId="{64C3EA04-06A5-4693-ABC7-55D77D5ABC12}" destId="{20AFD1C9-0810-4F97-B5C4-D4E37E9FAF73}" srcOrd="2" destOrd="0" presId="urn:microsoft.com/office/officeart/2005/8/layout/orgChart1"/>
    <dgm:cxn modelId="{3EE2C36D-733D-4740-AAA6-54548F1E7628}" type="presParOf" srcId="{FCDAC8A0-9C5A-445E-BD88-9CC285986E73}" destId="{0E2C50B4-D00F-43E5-B6B0-D7D94E71C310}" srcOrd="2" destOrd="0" presId="urn:microsoft.com/office/officeart/2005/8/layout/orgChart1"/>
    <dgm:cxn modelId="{74F77BBC-7E93-4DA0-8D76-05AE7C7F9780}" type="presParOf" srcId="{ECE4D2E2-2E6D-48AE-90EF-0DCE63F851D1}" destId="{89086DAD-3CAA-4ACE-AE50-076A2EEDC9DA}" srcOrd="2" destOrd="0" presId="urn:microsoft.com/office/officeart/2005/8/layout/orgChart1"/>
    <dgm:cxn modelId="{1EB31C6A-197A-4ADB-95E2-659B7313381B}" type="presParOf" srcId="{ECE4D2E2-2E6D-48AE-90EF-0DCE63F851D1}" destId="{A585E34E-0093-421B-958E-D5A903172383}" srcOrd="3" destOrd="0" presId="urn:microsoft.com/office/officeart/2005/8/layout/orgChart1"/>
    <dgm:cxn modelId="{E5039910-1AF2-419A-B124-C0E87E3ED8AD}" type="presParOf" srcId="{A585E34E-0093-421B-958E-D5A903172383}" destId="{435A3151-AA80-4D5D-873F-176576C501A3}" srcOrd="0" destOrd="0" presId="urn:microsoft.com/office/officeart/2005/8/layout/orgChart1"/>
    <dgm:cxn modelId="{8B042C1F-3F29-4645-ACA3-BC86F15140C2}" type="presParOf" srcId="{435A3151-AA80-4D5D-873F-176576C501A3}" destId="{A6715A24-B12D-498B-98C2-2631F18F9067}" srcOrd="0" destOrd="0" presId="urn:microsoft.com/office/officeart/2005/8/layout/orgChart1"/>
    <dgm:cxn modelId="{C01E05E5-AEA4-4D13-8EB2-434E049C6DD4}" type="presParOf" srcId="{435A3151-AA80-4D5D-873F-176576C501A3}" destId="{5780A176-9582-4FA0-9E02-ADDF2F2AF415}" srcOrd="1" destOrd="0" presId="urn:microsoft.com/office/officeart/2005/8/layout/orgChart1"/>
    <dgm:cxn modelId="{38212D51-DC70-4FA6-B896-6BF829AF303E}" type="presParOf" srcId="{A585E34E-0093-421B-958E-D5A903172383}" destId="{CDAAA58B-90DC-4ADF-B43C-36290A7C746B}" srcOrd="1" destOrd="0" presId="urn:microsoft.com/office/officeart/2005/8/layout/orgChart1"/>
    <dgm:cxn modelId="{31480CC9-8C46-408E-922A-945438A63611}" type="presParOf" srcId="{CDAAA58B-90DC-4ADF-B43C-36290A7C746B}" destId="{EE947702-0360-46B6-BBA1-1D9350860EDE}" srcOrd="0" destOrd="0" presId="urn:microsoft.com/office/officeart/2005/8/layout/orgChart1"/>
    <dgm:cxn modelId="{FFFA15FA-D269-4E0C-9DA2-6F8C1004BA1E}" type="presParOf" srcId="{CDAAA58B-90DC-4ADF-B43C-36290A7C746B}" destId="{17B7BAB9-0637-47DF-A179-B6B7B94D0FC2}" srcOrd="1" destOrd="0" presId="urn:microsoft.com/office/officeart/2005/8/layout/orgChart1"/>
    <dgm:cxn modelId="{7809AF21-20FC-4AC5-82A9-B219AEF090FB}" type="presParOf" srcId="{17B7BAB9-0637-47DF-A179-B6B7B94D0FC2}" destId="{0D6AB12D-E5AB-496B-AF04-26C11E48A460}" srcOrd="0" destOrd="0" presId="urn:microsoft.com/office/officeart/2005/8/layout/orgChart1"/>
    <dgm:cxn modelId="{D3ED64FD-FFEC-4B45-9A92-7BDB2181566D}" type="presParOf" srcId="{0D6AB12D-E5AB-496B-AF04-26C11E48A460}" destId="{5712361B-3113-4E96-A446-462B0FF1719E}" srcOrd="0" destOrd="0" presId="urn:microsoft.com/office/officeart/2005/8/layout/orgChart1"/>
    <dgm:cxn modelId="{5D06F325-5882-42D8-816A-057EC60634F3}" type="presParOf" srcId="{0D6AB12D-E5AB-496B-AF04-26C11E48A460}" destId="{AB695866-6BBB-40B0-AD15-805053385423}" srcOrd="1" destOrd="0" presId="urn:microsoft.com/office/officeart/2005/8/layout/orgChart1"/>
    <dgm:cxn modelId="{617D6D71-0BBD-40C8-88EB-9F8C6497DFEC}" type="presParOf" srcId="{17B7BAB9-0637-47DF-A179-B6B7B94D0FC2}" destId="{0B02B32C-4808-4C16-BF3E-E51D967045C2}" srcOrd="1" destOrd="0" presId="urn:microsoft.com/office/officeart/2005/8/layout/orgChart1"/>
    <dgm:cxn modelId="{EAE709CE-42FE-44B0-804F-DFDD17B3129E}" type="presParOf" srcId="{17B7BAB9-0637-47DF-A179-B6B7B94D0FC2}" destId="{0F82DBD9-6B4C-449B-8EF6-115683D073FD}" srcOrd="2" destOrd="0" presId="urn:microsoft.com/office/officeart/2005/8/layout/orgChart1"/>
    <dgm:cxn modelId="{79871C43-BB8F-4CC3-8813-EF0EA8D7EAB8}" type="presParOf" srcId="{A585E34E-0093-421B-958E-D5A903172383}" destId="{D50873F9-696E-4704-BF5C-E202F91023C6}" srcOrd="2" destOrd="0" presId="urn:microsoft.com/office/officeart/2005/8/layout/orgChart1"/>
    <dgm:cxn modelId="{FA6A435A-08B3-49CA-AE94-E1BA9431B9BD}" type="presParOf" srcId="{ECE4D2E2-2E6D-48AE-90EF-0DCE63F851D1}" destId="{CB961562-F705-48D1-B09C-94062F51164B}" srcOrd="4" destOrd="0" presId="urn:microsoft.com/office/officeart/2005/8/layout/orgChart1"/>
    <dgm:cxn modelId="{28D59BF4-68AD-4E45-A805-0ED2E3E6CA00}" type="presParOf" srcId="{ECE4D2E2-2E6D-48AE-90EF-0DCE63F851D1}" destId="{7010B012-B68B-4455-B514-C075E4473DBC}" srcOrd="5" destOrd="0" presId="urn:microsoft.com/office/officeart/2005/8/layout/orgChart1"/>
    <dgm:cxn modelId="{6392BBC9-78D0-4A4F-B7CA-2B168981A9CD}" type="presParOf" srcId="{7010B012-B68B-4455-B514-C075E4473DBC}" destId="{5E602073-0C9B-4919-B864-8E68B190452F}" srcOrd="0" destOrd="0" presId="urn:microsoft.com/office/officeart/2005/8/layout/orgChart1"/>
    <dgm:cxn modelId="{44A8F22E-5264-485A-98F6-43E73F89576C}" type="presParOf" srcId="{5E602073-0C9B-4919-B864-8E68B190452F}" destId="{E99DEF58-ACCB-48DE-967C-28F73A4566F9}" srcOrd="0" destOrd="0" presId="urn:microsoft.com/office/officeart/2005/8/layout/orgChart1"/>
    <dgm:cxn modelId="{F357888E-A196-43EF-834C-DBF132FCC822}" type="presParOf" srcId="{5E602073-0C9B-4919-B864-8E68B190452F}" destId="{1AB7CFC3-2560-4AC3-9417-8F010D7B1CA5}" srcOrd="1" destOrd="0" presId="urn:microsoft.com/office/officeart/2005/8/layout/orgChart1"/>
    <dgm:cxn modelId="{328789BB-2250-4D94-A640-EB78BE95DAB4}" type="presParOf" srcId="{7010B012-B68B-4455-B514-C075E4473DBC}" destId="{78AD65F5-E51D-43B7-95F6-EDBDF0B01839}" srcOrd="1" destOrd="0" presId="urn:microsoft.com/office/officeart/2005/8/layout/orgChart1"/>
    <dgm:cxn modelId="{392D9122-92B3-47B9-9434-C7045E348BF7}" type="presParOf" srcId="{78AD65F5-E51D-43B7-95F6-EDBDF0B01839}" destId="{7F81F6DA-D88C-47A0-AD08-70B6073FE7CF}" srcOrd="0" destOrd="0" presId="urn:microsoft.com/office/officeart/2005/8/layout/orgChart1"/>
    <dgm:cxn modelId="{161CDD3B-E10E-4089-BAE1-767BCC6359E6}" type="presParOf" srcId="{78AD65F5-E51D-43B7-95F6-EDBDF0B01839}" destId="{018600B1-C729-4BCB-8A20-DD28ADDB275B}" srcOrd="1" destOrd="0" presId="urn:microsoft.com/office/officeart/2005/8/layout/orgChart1"/>
    <dgm:cxn modelId="{D9C81C69-0110-4CD0-802A-4BAE5D4C6899}" type="presParOf" srcId="{018600B1-C729-4BCB-8A20-DD28ADDB275B}" destId="{3F2D67C2-630A-4DA1-813B-2F5E498C295E}" srcOrd="0" destOrd="0" presId="urn:microsoft.com/office/officeart/2005/8/layout/orgChart1"/>
    <dgm:cxn modelId="{8DCDF7E4-8A30-4293-B522-02CB4569E775}" type="presParOf" srcId="{3F2D67C2-630A-4DA1-813B-2F5E498C295E}" destId="{AA0E8DDA-5E21-490F-BECD-F1F7DBBEC772}" srcOrd="0" destOrd="0" presId="urn:microsoft.com/office/officeart/2005/8/layout/orgChart1"/>
    <dgm:cxn modelId="{CE4D7E73-8970-4E59-B8D1-52A1625F03BC}" type="presParOf" srcId="{3F2D67C2-630A-4DA1-813B-2F5E498C295E}" destId="{3A8DCAF6-ADAE-47B3-A7AF-840A84C302D5}" srcOrd="1" destOrd="0" presId="urn:microsoft.com/office/officeart/2005/8/layout/orgChart1"/>
    <dgm:cxn modelId="{2415982A-7CE0-42E6-B3F4-62781E7D36F7}" type="presParOf" srcId="{018600B1-C729-4BCB-8A20-DD28ADDB275B}" destId="{52DE46BA-23DB-4F5F-8D10-FC53B00BA9E9}" srcOrd="1" destOrd="0" presId="urn:microsoft.com/office/officeart/2005/8/layout/orgChart1"/>
    <dgm:cxn modelId="{987FE5FA-C392-4482-A08D-61784A43C512}" type="presParOf" srcId="{018600B1-C729-4BCB-8A20-DD28ADDB275B}" destId="{A44A04B3-9737-40F5-9025-43875DD9E1BC}" srcOrd="2" destOrd="0" presId="urn:microsoft.com/office/officeart/2005/8/layout/orgChart1"/>
    <dgm:cxn modelId="{27ED7932-6E7E-4736-83D4-52E14E475483}" type="presParOf" srcId="{7010B012-B68B-4455-B514-C075E4473DBC}" destId="{4F3077CD-8819-4E72-A9A6-FE6D6E4FC76B}" srcOrd="2" destOrd="0" presId="urn:microsoft.com/office/officeart/2005/8/layout/orgChart1"/>
    <dgm:cxn modelId="{50BA4757-0EBF-4F00-8FC8-BFEFE9B5BC76}" type="presParOf" srcId="{EB357D70-68DC-47C4-A025-D0E5858D87C9}" destId="{10891C6B-7247-43C3-B5E9-58A8E4368AAE}" srcOrd="2" destOrd="0" presId="urn:microsoft.com/office/officeart/2005/8/layout/orgChart1"/>
    <dgm:cxn modelId="{464FC8FE-BC36-40AA-9A02-B35ABF8DC1D7}" type="presParOf" srcId="{257B28DF-3104-454A-AD17-E79FD7C02979}" destId="{F5E8176A-EA71-4E67-8D3D-113BE97DA217}" srcOrd="2" destOrd="0" presId="urn:microsoft.com/office/officeart/2005/8/layout/orgChart1"/>
    <dgm:cxn modelId="{D5BCD7B7-D42B-40D9-93EB-9FFD4C1685C1}" type="presParOf" srcId="{1BB47F54-BA51-45DA-A397-A6106D246A12}" destId="{FA2A0445-3980-4FFD-8D9B-4C2B1D4531D8}" srcOrd="2" destOrd="0" presId="urn:microsoft.com/office/officeart/2005/8/layout/orgChart1"/>
    <dgm:cxn modelId="{A3AF3752-9CDF-49E1-84C5-9D1493E18FAE}" type="presParOf" srcId="{102F0ACF-60CF-4C71-953D-2CFF9C8A8993}" destId="{95C9DE2F-6977-4207-8262-D27AD5B7CE5A}" srcOrd="2" destOrd="0" presId="urn:microsoft.com/office/officeart/2005/8/layout/orgChart1"/>
    <dgm:cxn modelId="{FEA1AE20-B413-4030-A4F8-CE0ABD8D362A}" type="presParOf" srcId="{102F0ACF-60CF-4C71-953D-2CFF9C8A8993}" destId="{B4060491-1A5D-4D12-8F54-4AE1CB512397}" srcOrd="3" destOrd="0" presId="urn:microsoft.com/office/officeart/2005/8/layout/orgChart1"/>
    <dgm:cxn modelId="{3456038E-E0B7-42DC-91C1-77EF45976EA7}" type="presParOf" srcId="{B4060491-1A5D-4D12-8F54-4AE1CB512397}" destId="{85615F32-EC47-40F3-AE5C-152F03F71932}" srcOrd="0" destOrd="0" presId="urn:microsoft.com/office/officeart/2005/8/layout/orgChart1"/>
    <dgm:cxn modelId="{A2E4979A-B361-4A38-A6E1-34B762E1EEE2}" type="presParOf" srcId="{85615F32-EC47-40F3-AE5C-152F03F71932}" destId="{83C235FF-031D-4CB5-AFFC-47BF1D542FB6}" srcOrd="0" destOrd="0" presId="urn:microsoft.com/office/officeart/2005/8/layout/orgChart1"/>
    <dgm:cxn modelId="{6BC64D18-D1FF-461C-9A05-80F088B9459E}" type="presParOf" srcId="{85615F32-EC47-40F3-AE5C-152F03F71932}" destId="{0A6C7B49-8DCC-4493-8270-66CE1645AADE}" srcOrd="1" destOrd="0" presId="urn:microsoft.com/office/officeart/2005/8/layout/orgChart1"/>
    <dgm:cxn modelId="{9ACFAD6F-45EB-49E6-A444-E6FB3A5DEC35}" type="presParOf" srcId="{B4060491-1A5D-4D12-8F54-4AE1CB512397}" destId="{221F03A1-C28F-41F2-B19F-F93F34CC55A5}" srcOrd="1" destOrd="0" presId="urn:microsoft.com/office/officeart/2005/8/layout/orgChart1"/>
    <dgm:cxn modelId="{CA323EDA-35B0-4872-BE54-CE12022B6823}" type="presParOf" srcId="{221F03A1-C28F-41F2-B19F-F93F34CC55A5}" destId="{CD598E8D-D1DB-44E6-A691-F35C75123E31}" srcOrd="0" destOrd="0" presId="urn:microsoft.com/office/officeart/2005/8/layout/orgChart1"/>
    <dgm:cxn modelId="{3B4A2593-1F88-4E7E-8EBC-A2E93BACF1A7}" type="presParOf" srcId="{221F03A1-C28F-41F2-B19F-F93F34CC55A5}" destId="{77A3E680-6AD6-4B1C-9F68-678268D5830A}" srcOrd="1" destOrd="0" presId="urn:microsoft.com/office/officeart/2005/8/layout/orgChart1"/>
    <dgm:cxn modelId="{E70B4241-9F5F-4CEB-9CD3-033DC7591E5B}" type="presParOf" srcId="{77A3E680-6AD6-4B1C-9F68-678268D5830A}" destId="{FB0744B4-5075-4A75-9441-2A2112051507}" srcOrd="0" destOrd="0" presId="urn:microsoft.com/office/officeart/2005/8/layout/orgChart1"/>
    <dgm:cxn modelId="{7F0FE678-CE7A-43E7-B1D4-FBB5B450B831}" type="presParOf" srcId="{FB0744B4-5075-4A75-9441-2A2112051507}" destId="{F5E6A5BB-FC2B-4E9E-A078-B30AD07749AC}" srcOrd="0" destOrd="0" presId="urn:microsoft.com/office/officeart/2005/8/layout/orgChart1"/>
    <dgm:cxn modelId="{E68F7CBB-ACBB-4157-86DE-4D1CD83567A7}" type="presParOf" srcId="{FB0744B4-5075-4A75-9441-2A2112051507}" destId="{EFD805D1-5CD9-4C4C-B039-E32C4D1C64B5}" srcOrd="1" destOrd="0" presId="urn:microsoft.com/office/officeart/2005/8/layout/orgChart1"/>
    <dgm:cxn modelId="{E8EE4C3D-C515-4A47-AFC4-E0D4E883C401}" type="presParOf" srcId="{77A3E680-6AD6-4B1C-9F68-678268D5830A}" destId="{FFF3BC9B-D3B3-460C-8C95-ED81116DF3DB}" srcOrd="1" destOrd="0" presId="urn:microsoft.com/office/officeart/2005/8/layout/orgChart1"/>
    <dgm:cxn modelId="{ED0AD1FA-9825-4A7B-9B58-3BBF1E4D1B00}" type="presParOf" srcId="{FFF3BC9B-D3B3-460C-8C95-ED81116DF3DB}" destId="{E7F3B24D-771E-46CD-906D-59C8E0ED2771}" srcOrd="0" destOrd="0" presId="urn:microsoft.com/office/officeart/2005/8/layout/orgChart1"/>
    <dgm:cxn modelId="{61583F23-5C1F-4DA6-9CD4-97EF1A258DB9}" type="presParOf" srcId="{FFF3BC9B-D3B3-460C-8C95-ED81116DF3DB}" destId="{991FCDE6-9AA3-484B-A9F5-C813A0D84781}" srcOrd="1" destOrd="0" presId="urn:microsoft.com/office/officeart/2005/8/layout/orgChart1"/>
    <dgm:cxn modelId="{4AE364F3-814B-47A1-84E1-FF680F28C08E}" type="presParOf" srcId="{991FCDE6-9AA3-484B-A9F5-C813A0D84781}" destId="{B22CD11B-8A86-4E20-863E-7F48CD85B3A7}" srcOrd="0" destOrd="0" presId="urn:microsoft.com/office/officeart/2005/8/layout/orgChart1"/>
    <dgm:cxn modelId="{6CE05A6E-62C4-4219-BB2A-520D9C56D4F8}" type="presParOf" srcId="{B22CD11B-8A86-4E20-863E-7F48CD85B3A7}" destId="{5E9956C3-806F-4E27-B3F2-CD1FEA2CC561}" srcOrd="0" destOrd="0" presId="urn:microsoft.com/office/officeart/2005/8/layout/orgChart1"/>
    <dgm:cxn modelId="{F8B8A0CB-2B54-4056-8A3E-C7038064A966}" type="presParOf" srcId="{B22CD11B-8A86-4E20-863E-7F48CD85B3A7}" destId="{FDE248CB-5AE3-40D0-8833-C66775B74984}" srcOrd="1" destOrd="0" presId="urn:microsoft.com/office/officeart/2005/8/layout/orgChart1"/>
    <dgm:cxn modelId="{3CE491E1-4487-482A-B728-DEF7F57264C0}" type="presParOf" srcId="{991FCDE6-9AA3-484B-A9F5-C813A0D84781}" destId="{C73609EE-C547-4514-A649-7CFD25A8DDA2}" srcOrd="1" destOrd="0" presId="urn:microsoft.com/office/officeart/2005/8/layout/orgChart1"/>
    <dgm:cxn modelId="{926F3FBA-6D26-4755-A184-8E7B8D26948A}" type="presParOf" srcId="{C73609EE-C547-4514-A649-7CFD25A8DDA2}" destId="{A05FBCC3-3E72-4A4E-8CD6-28618F8A1289}" srcOrd="0" destOrd="0" presId="urn:microsoft.com/office/officeart/2005/8/layout/orgChart1"/>
    <dgm:cxn modelId="{75E35D1F-0536-4FCC-99A3-C72C2EE367D8}" type="presParOf" srcId="{C73609EE-C547-4514-A649-7CFD25A8DDA2}" destId="{0A8B53E8-AF73-4240-8F96-833E75AAE5A8}" srcOrd="1" destOrd="0" presId="urn:microsoft.com/office/officeart/2005/8/layout/orgChart1"/>
    <dgm:cxn modelId="{FFA33B2B-5ACF-4993-9CC8-786DAF05FCF7}" type="presParOf" srcId="{0A8B53E8-AF73-4240-8F96-833E75AAE5A8}" destId="{E8394181-16DD-4DA7-9440-26B45499EE14}" srcOrd="0" destOrd="0" presId="urn:microsoft.com/office/officeart/2005/8/layout/orgChart1"/>
    <dgm:cxn modelId="{9C42ACBB-AE28-43F1-A3B4-B1FF0FBCFD12}" type="presParOf" srcId="{E8394181-16DD-4DA7-9440-26B45499EE14}" destId="{14474E59-F3BE-4E1F-9F4D-7A603F26C7AB}" srcOrd="0" destOrd="0" presId="urn:microsoft.com/office/officeart/2005/8/layout/orgChart1"/>
    <dgm:cxn modelId="{56C5E51C-E068-46E7-B1D5-41E174C6E594}" type="presParOf" srcId="{E8394181-16DD-4DA7-9440-26B45499EE14}" destId="{A1F7BB14-FD35-4785-9430-215F225E782A}" srcOrd="1" destOrd="0" presId="urn:microsoft.com/office/officeart/2005/8/layout/orgChart1"/>
    <dgm:cxn modelId="{67457D11-B330-471A-A372-2383A17E57CD}" type="presParOf" srcId="{0A8B53E8-AF73-4240-8F96-833E75AAE5A8}" destId="{DA643EEF-5FEF-41B0-BF80-F5BBB9223009}" srcOrd="1" destOrd="0" presId="urn:microsoft.com/office/officeart/2005/8/layout/orgChart1"/>
    <dgm:cxn modelId="{6B256854-5F0C-4044-966C-5BBFA6475516}" type="presParOf" srcId="{0A8B53E8-AF73-4240-8F96-833E75AAE5A8}" destId="{6018F019-F7BD-4B14-AD2A-BDC17858C308}" srcOrd="2" destOrd="0" presId="urn:microsoft.com/office/officeart/2005/8/layout/orgChart1"/>
    <dgm:cxn modelId="{40B0E50D-7A33-4A84-BD94-A64D1C108A5F}" type="presParOf" srcId="{C73609EE-C547-4514-A649-7CFD25A8DDA2}" destId="{88C96F41-58C6-43D7-B357-A4A40F9CC5DD}" srcOrd="2" destOrd="0" presId="urn:microsoft.com/office/officeart/2005/8/layout/orgChart1"/>
    <dgm:cxn modelId="{9BC02CEF-D3CA-49C3-B70A-5ECBB2FEE7BA}" type="presParOf" srcId="{C73609EE-C547-4514-A649-7CFD25A8DDA2}" destId="{A23C2AED-93E3-408D-ACBE-FF7D40DBEDDD}" srcOrd="3" destOrd="0" presId="urn:microsoft.com/office/officeart/2005/8/layout/orgChart1"/>
    <dgm:cxn modelId="{DEDF4D17-39E6-4246-BFFE-399F41DDEAE5}" type="presParOf" srcId="{A23C2AED-93E3-408D-ACBE-FF7D40DBEDDD}" destId="{DED36441-AA58-4AAC-B96E-2803800EF3F5}" srcOrd="0" destOrd="0" presId="urn:microsoft.com/office/officeart/2005/8/layout/orgChart1"/>
    <dgm:cxn modelId="{E4135EB7-48A5-4F21-A2A5-C7451FE5F1FE}" type="presParOf" srcId="{DED36441-AA58-4AAC-B96E-2803800EF3F5}" destId="{F452B554-DDF5-417C-9219-CA5B425D7AF0}" srcOrd="0" destOrd="0" presId="urn:microsoft.com/office/officeart/2005/8/layout/orgChart1"/>
    <dgm:cxn modelId="{C5E43130-21BC-4223-8591-CF74852E94DB}" type="presParOf" srcId="{DED36441-AA58-4AAC-B96E-2803800EF3F5}" destId="{BE4006E6-6F7A-474C-B6D6-A8C7EE81B6DF}" srcOrd="1" destOrd="0" presId="urn:microsoft.com/office/officeart/2005/8/layout/orgChart1"/>
    <dgm:cxn modelId="{B6FBB177-96B6-4400-8038-6435893C1BA5}" type="presParOf" srcId="{A23C2AED-93E3-408D-ACBE-FF7D40DBEDDD}" destId="{1C58E7CC-C1A8-4388-8C12-2F424B3E0CE3}" srcOrd="1" destOrd="0" presId="urn:microsoft.com/office/officeart/2005/8/layout/orgChart1"/>
    <dgm:cxn modelId="{B1D87655-0F58-475D-AC05-9E5DEEACD519}" type="presParOf" srcId="{1C58E7CC-C1A8-4388-8C12-2F424B3E0CE3}" destId="{9861B800-5D85-4A10-83FD-0D70DC885DC2}" srcOrd="0" destOrd="0" presId="urn:microsoft.com/office/officeart/2005/8/layout/orgChart1"/>
    <dgm:cxn modelId="{9E8FC904-73DB-4167-A234-3DF5E2D53DCC}" type="presParOf" srcId="{1C58E7CC-C1A8-4388-8C12-2F424B3E0CE3}" destId="{FF3E9933-D973-45DE-907D-AE29F2B5C8B0}" srcOrd="1" destOrd="0" presId="urn:microsoft.com/office/officeart/2005/8/layout/orgChart1"/>
    <dgm:cxn modelId="{A78B2CFA-4617-4406-8BD7-172A95F60431}" type="presParOf" srcId="{FF3E9933-D973-45DE-907D-AE29F2B5C8B0}" destId="{6D482388-3F1B-4DE0-8F54-2037B7DFF663}" srcOrd="0" destOrd="0" presId="urn:microsoft.com/office/officeart/2005/8/layout/orgChart1"/>
    <dgm:cxn modelId="{B055B8E1-7D36-4B45-A9DA-97385187A333}" type="presParOf" srcId="{6D482388-3F1B-4DE0-8F54-2037B7DFF663}" destId="{92A289A6-9A2C-4439-9BE9-66F38DBEB17C}" srcOrd="0" destOrd="0" presId="urn:microsoft.com/office/officeart/2005/8/layout/orgChart1"/>
    <dgm:cxn modelId="{EFD1ACDA-F827-4FBD-8441-D24BA0D143F3}" type="presParOf" srcId="{6D482388-3F1B-4DE0-8F54-2037B7DFF663}" destId="{72C7D9E4-B642-4E4A-8C27-0320F058577B}" srcOrd="1" destOrd="0" presId="urn:microsoft.com/office/officeart/2005/8/layout/orgChart1"/>
    <dgm:cxn modelId="{1CBF02D0-51AB-4497-A02B-85F3D54B42F0}" type="presParOf" srcId="{FF3E9933-D973-45DE-907D-AE29F2B5C8B0}" destId="{9B0D1575-5E5F-424B-B8C9-28FBC27205EE}" srcOrd="1" destOrd="0" presId="urn:microsoft.com/office/officeart/2005/8/layout/orgChart1"/>
    <dgm:cxn modelId="{1569ACF7-9CC9-4F84-9F86-EF90CCC4B841}" type="presParOf" srcId="{FF3E9933-D973-45DE-907D-AE29F2B5C8B0}" destId="{BAE242E6-3D27-426B-8DA2-3E1B383D66F5}" srcOrd="2" destOrd="0" presId="urn:microsoft.com/office/officeart/2005/8/layout/orgChart1"/>
    <dgm:cxn modelId="{9029B069-B114-469A-9228-C330CFCD8128}" type="presParOf" srcId="{A23C2AED-93E3-408D-ACBE-FF7D40DBEDDD}" destId="{8BC9163B-F9A4-4E39-9799-5B905A87FBA8}" srcOrd="2" destOrd="0" presId="urn:microsoft.com/office/officeart/2005/8/layout/orgChart1"/>
    <dgm:cxn modelId="{E163B37F-C822-402E-8988-2E65304B1C00}" type="presParOf" srcId="{991FCDE6-9AA3-484B-A9F5-C813A0D84781}" destId="{3DE6D05C-1B69-4089-B825-E9D7A88091C6}" srcOrd="2" destOrd="0" presId="urn:microsoft.com/office/officeart/2005/8/layout/orgChart1"/>
    <dgm:cxn modelId="{C9F286C0-726D-4DCE-8DE7-3EC54F41D2B6}" type="presParOf" srcId="{77A3E680-6AD6-4B1C-9F68-678268D5830A}" destId="{7D858C44-0DB3-426E-AC14-C71E4910391D}" srcOrd="2" destOrd="0" presId="urn:microsoft.com/office/officeart/2005/8/layout/orgChart1"/>
    <dgm:cxn modelId="{DE78589E-B3CA-4235-8F7A-45D0A859D969}" type="presParOf" srcId="{B4060491-1A5D-4D12-8F54-4AE1CB512397}" destId="{21EF94AC-80F9-4FA8-ACC5-4E59933DD34E}" srcOrd="2" destOrd="0" presId="urn:microsoft.com/office/officeart/2005/8/layout/orgChart1"/>
    <dgm:cxn modelId="{95C69E0E-5890-4CD2-A9E4-584127272424}" type="presParOf" srcId="{CC709130-4D28-46F3-AC6B-DF1CAF7B3882}" destId="{8BE576ED-450D-4E18-BA75-CCD9449853C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EAC970-DAD1-490B-AA6D-ACBD1856F706}" type="doc">
      <dgm:prSet loTypeId="urn:microsoft.com/office/officeart/2005/8/layout/hierarchy4" loCatId="list" qsTypeId="urn:microsoft.com/office/officeart/2005/8/quickstyle/simple5" qsCatId="simple" csTypeId="urn:microsoft.com/office/officeart/2005/8/colors/colorful3" csCatId="colorful" phldr="1"/>
      <dgm:spPr/>
      <dgm:t>
        <a:bodyPr/>
        <a:lstStyle/>
        <a:p>
          <a:endParaRPr lang="en-US"/>
        </a:p>
      </dgm:t>
    </dgm:pt>
    <dgm:pt modelId="{3DC9E317-260D-46D2-ACAF-A258CCBF4D07}">
      <dgm:prSet phldrT="[Text]"/>
      <dgm:spPr>
        <a:solidFill>
          <a:schemeClr val="tx2">
            <a:lumMod val="75000"/>
          </a:schemeClr>
        </a:solidFill>
      </dgm:spPr>
      <dgm:t>
        <a:bodyPr/>
        <a:lstStyle/>
        <a:p>
          <a:pPr algn="ctr" rtl="1"/>
          <a:r>
            <a:rPr lang="fa-IR" b="1" dirty="0" smtClean="0">
              <a:cs typeface="B Titr" panose="00000700000000000000" pitchFamily="2" charset="-78"/>
            </a:rPr>
            <a:t>باب پنجم</a:t>
          </a:r>
          <a:endParaRPr lang="en-US" b="1" dirty="0">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DD0F59C6-BF4E-48DF-AB21-2AD781A55F0B}">
      <dgm:prSet phldrT="[Text]" custT="1"/>
      <dgm:spPr>
        <a:solidFill>
          <a:schemeClr val="tx2">
            <a:lumMod val="75000"/>
          </a:schemeClr>
        </a:solidFill>
      </dgm:spPr>
      <dgm:t>
        <a:bodyPr tIns="0"/>
        <a:lstStyle/>
        <a:p>
          <a:pPr algn="ctr" rtl="1"/>
          <a:r>
            <a:rPr lang="fa-IR" sz="1800" b="1" dirty="0" smtClean="0">
              <a:solidFill>
                <a:srgbClr val="FFFF00"/>
              </a:solidFill>
              <a:cs typeface="B Titr" panose="00000700000000000000" pitchFamily="2" charset="-78"/>
            </a:rPr>
            <a:t>باب سوم</a:t>
          </a:r>
          <a:endParaRPr lang="en-US" sz="1800" b="1" dirty="0">
            <a:solidFill>
              <a:srgbClr val="FFFF00"/>
            </a:solidFill>
            <a:cs typeface="B Titr" panose="00000700000000000000" pitchFamily="2" charset="-78"/>
          </a:endParaRPr>
        </a:p>
      </dgm:t>
    </dgm:pt>
    <dgm:pt modelId="{0BAC63D4-847C-4DB8-8DF8-45203692053E}" type="parTrans" cxnId="{F416F805-D350-4EB6-AA44-FCE3B5F7852B}">
      <dgm:prSet/>
      <dgm:spPr/>
      <dgm:t>
        <a:bodyPr/>
        <a:lstStyle/>
        <a:p>
          <a:pPr algn="ctr" rtl="1"/>
          <a:endParaRPr lang="en-US">
            <a:cs typeface="B Nazanin" panose="00000400000000000000" pitchFamily="2" charset="-78"/>
          </a:endParaRPr>
        </a:p>
      </dgm:t>
    </dgm:pt>
    <dgm:pt modelId="{03096895-1AC8-42A4-A08A-E373790EAD44}" type="sibTrans" cxnId="{F416F805-D350-4EB6-AA44-FCE3B5F7852B}">
      <dgm:prSet/>
      <dgm:spPr/>
      <dgm:t>
        <a:bodyPr/>
        <a:lstStyle/>
        <a:p>
          <a:pPr algn="ctr" rtl="1"/>
          <a:endParaRPr lang="en-US">
            <a:cs typeface="B Nazanin" panose="00000400000000000000" pitchFamily="2" charset="-78"/>
          </a:endParaRPr>
        </a:p>
      </dgm:t>
    </dgm:pt>
    <dgm:pt modelId="{76C5B165-4C35-4EBC-9C6E-5D644A28BB18}">
      <dgm:prSet phldrT="[Text]" custT="1"/>
      <dgm:spPr>
        <a:solidFill>
          <a:schemeClr val="accent1">
            <a:lumMod val="75000"/>
          </a:schemeClr>
        </a:solidFill>
      </dgm:spPr>
      <dgm:t>
        <a:bodyPr/>
        <a:lstStyle/>
        <a:p>
          <a:pPr algn="ctr" rtl="1"/>
          <a:r>
            <a:rPr lang="fa-IR" sz="2000" b="1" dirty="0" smtClean="0">
              <a:solidFill>
                <a:srgbClr val="FFFF00"/>
              </a:solidFill>
              <a:cs typeface="B Nazanin" panose="00000400000000000000" pitchFamily="2" charset="-78"/>
            </a:rPr>
            <a:t>مالیات بر درآمد</a:t>
          </a:r>
          <a:endParaRPr lang="en-US" sz="2000" b="1" dirty="0">
            <a:solidFill>
              <a:srgbClr val="FFFF00"/>
            </a:solidFill>
            <a:cs typeface="B Nazanin" panose="00000400000000000000" pitchFamily="2" charset="-78"/>
          </a:endParaRPr>
        </a:p>
      </dgm:t>
    </dgm:pt>
    <dgm:pt modelId="{F8E0A626-70F5-4040-BF3D-202A95A79321}" type="parTrans" cxnId="{68812FA6-A97B-4579-8E8D-D217A73896EB}">
      <dgm:prSet/>
      <dgm:spPr/>
      <dgm:t>
        <a:bodyPr/>
        <a:lstStyle/>
        <a:p>
          <a:pPr algn="ctr" rtl="1"/>
          <a:endParaRPr lang="en-US">
            <a:cs typeface="B Nazanin" panose="00000400000000000000" pitchFamily="2" charset="-78"/>
          </a:endParaRPr>
        </a:p>
      </dgm:t>
    </dgm:pt>
    <dgm:pt modelId="{8E1B93B8-C8B6-4850-AD8A-4A1E5C181248}" type="sibTrans" cxnId="{68812FA6-A97B-4579-8E8D-D217A73896EB}">
      <dgm:prSet/>
      <dgm:spPr/>
      <dgm:t>
        <a:bodyPr/>
        <a:lstStyle/>
        <a:p>
          <a:pPr algn="ctr" rtl="1"/>
          <a:endParaRPr lang="en-US">
            <a:cs typeface="B Nazanin" panose="00000400000000000000" pitchFamily="2" charset="-78"/>
          </a:endParaRPr>
        </a:p>
      </dgm:t>
    </dgm:pt>
    <dgm:pt modelId="{37E66D90-6DB9-4FBB-942B-772DEF9A39C0}">
      <dgm:prSet phldrT="[Text]" custT="1"/>
      <dgm:spPr>
        <a:solidFill>
          <a:schemeClr val="tx2">
            <a:lumMod val="60000"/>
            <a:lumOff val="40000"/>
          </a:schemeClr>
        </a:solidFill>
      </dgm:spPr>
      <dgm:t>
        <a:bodyPr/>
        <a:lstStyle/>
        <a:p>
          <a:pPr algn="ctr" rtl="1"/>
          <a:r>
            <a:rPr lang="fa-IR" sz="1200" dirty="0" smtClean="0">
              <a:solidFill>
                <a:schemeClr val="tx1"/>
              </a:solidFill>
              <a:cs typeface="B Nazanin" panose="00000400000000000000" pitchFamily="2" charset="-78"/>
            </a:rPr>
            <a:t>فصل هفتم: </a:t>
          </a:r>
          <a:r>
            <a:rPr lang="fa-IR" sz="1400" dirty="0" smtClean="0">
              <a:solidFill>
                <a:schemeClr val="accent2">
                  <a:lumMod val="75000"/>
                </a:schemeClr>
              </a:solidFill>
              <a:cs typeface="B Nazanin" panose="00000400000000000000" pitchFamily="2" charset="-78"/>
            </a:rPr>
            <a:t>مالیات بر جمع درآمد </a:t>
          </a:r>
          <a:endParaRPr lang="en-US" sz="1400" dirty="0">
            <a:solidFill>
              <a:schemeClr val="accent2">
                <a:lumMod val="75000"/>
              </a:schemeClr>
            </a:solidFill>
            <a:cs typeface="B Nazanin" panose="00000400000000000000" pitchFamily="2" charset="-78"/>
          </a:endParaRPr>
        </a:p>
      </dgm:t>
    </dgm:pt>
    <dgm:pt modelId="{0AE4E077-3E4D-4553-A1CC-8471C297D9A0}" type="parTrans" cxnId="{B92DBEE4-43BE-4EF7-94EA-1F26A95CE319}">
      <dgm:prSet/>
      <dgm:spPr/>
      <dgm:t>
        <a:bodyPr/>
        <a:lstStyle/>
        <a:p>
          <a:pPr algn="ctr" rtl="1"/>
          <a:endParaRPr lang="en-US">
            <a:cs typeface="B Nazanin" panose="00000400000000000000" pitchFamily="2" charset="-78"/>
          </a:endParaRPr>
        </a:p>
      </dgm:t>
    </dgm:pt>
    <dgm:pt modelId="{96FFD214-B3FB-4E9A-9219-550698D79E05}" type="sibTrans" cxnId="{B92DBEE4-43BE-4EF7-94EA-1F26A95CE319}">
      <dgm:prSet/>
      <dgm:spPr/>
      <dgm:t>
        <a:bodyPr/>
        <a:lstStyle/>
        <a:p>
          <a:pPr algn="ctr" rtl="1"/>
          <a:endParaRPr lang="en-US">
            <a:cs typeface="B Nazanin" panose="00000400000000000000" pitchFamily="2" charset="-78"/>
          </a:endParaRPr>
        </a:p>
      </dgm:t>
    </dgm:pt>
    <dgm:pt modelId="{6BB66615-9300-48D4-8A5F-9DD868F650D4}">
      <dgm:prSet phldrT="[Text]"/>
      <dgm:spPr>
        <a:solidFill>
          <a:schemeClr val="tx2">
            <a:lumMod val="75000"/>
          </a:schemeClr>
        </a:solidFill>
      </dgm:spPr>
      <dgm:t>
        <a:bodyPr/>
        <a:lstStyle/>
        <a:p>
          <a:pPr algn="ctr" rtl="1"/>
          <a:r>
            <a:rPr lang="fa-IR" b="1" dirty="0" smtClean="0">
              <a:cs typeface="B Titr" panose="00000700000000000000" pitchFamily="2" charset="-78"/>
            </a:rPr>
            <a:t>باب دوم</a:t>
          </a:r>
          <a:endParaRPr lang="en-US" b="1" dirty="0">
            <a:cs typeface="B Titr" panose="00000700000000000000" pitchFamily="2" charset="-78"/>
          </a:endParaRPr>
        </a:p>
      </dgm:t>
    </dgm:pt>
    <dgm:pt modelId="{C6AE7357-822A-4B37-B33A-1A8DB51F12D3}" type="parTrans" cxnId="{B272FC5F-A0B7-40D8-B638-E47C796E2A2D}">
      <dgm:prSet/>
      <dgm:spPr/>
      <dgm:t>
        <a:bodyPr/>
        <a:lstStyle/>
        <a:p>
          <a:pPr algn="ctr"/>
          <a:endParaRPr lang="en-US"/>
        </a:p>
      </dgm:t>
    </dgm:pt>
    <dgm:pt modelId="{B0AF8D0B-BEDA-4215-84AC-C4D1B17FED1A}" type="sibTrans" cxnId="{B272FC5F-A0B7-40D8-B638-E47C796E2A2D}">
      <dgm:prSet/>
      <dgm:spPr/>
      <dgm:t>
        <a:bodyPr/>
        <a:lstStyle/>
        <a:p>
          <a:pPr algn="ctr"/>
          <a:endParaRPr lang="en-US"/>
        </a:p>
      </dgm:t>
    </dgm:pt>
    <dgm:pt modelId="{A5E17BA4-F88D-47CC-93C8-326AE891C27B}">
      <dgm:prSet phldrT="[Text]"/>
      <dgm:spPr>
        <a:solidFill>
          <a:schemeClr val="tx2">
            <a:lumMod val="75000"/>
          </a:schemeClr>
        </a:solidFill>
      </dgm:spPr>
      <dgm:t>
        <a:bodyPr/>
        <a:lstStyle/>
        <a:p>
          <a:pPr algn="ctr" rtl="1"/>
          <a:r>
            <a:rPr lang="fa-IR" b="1" dirty="0" smtClean="0">
              <a:cs typeface="B Titr" panose="00000700000000000000" pitchFamily="2" charset="-78"/>
            </a:rPr>
            <a:t>باب اول</a:t>
          </a:r>
          <a:endParaRPr lang="en-US" b="1" dirty="0">
            <a:cs typeface="B Titr" panose="00000700000000000000" pitchFamily="2" charset="-78"/>
          </a:endParaRPr>
        </a:p>
      </dgm:t>
    </dgm:pt>
    <dgm:pt modelId="{333F9E23-04A8-42AA-B19C-60BB51DB8722}" type="sibTrans" cxnId="{9CCABB3C-77D0-40EA-8B2A-38B66A9B13D0}">
      <dgm:prSet/>
      <dgm:spPr/>
      <dgm:t>
        <a:bodyPr/>
        <a:lstStyle/>
        <a:p>
          <a:pPr algn="ctr"/>
          <a:endParaRPr lang="en-US"/>
        </a:p>
      </dgm:t>
    </dgm:pt>
    <dgm:pt modelId="{3E1DC475-BDCF-4416-BEDE-41898794A161}" type="parTrans" cxnId="{9CCABB3C-77D0-40EA-8B2A-38B66A9B13D0}">
      <dgm:prSet/>
      <dgm:spPr/>
      <dgm:t>
        <a:bodyPr/>
        <a:lstStyle/>
        <a:p>
          <a:pPr algn="ctr"/>
          <a:endParaRPr lang="en-US"/>
        </a:p>
      </dgm:t>
    </dgm:pt>
    <dgm:pt modelId="{E1D7C746-FD9F-41CD-BA1B-1A1EC2E5E489}">
      <dgm:prSet phldrT="[Text]" custT="1"/>
      <dgm:spPr>
        <a:solidFill>
          <a:schemeClr val="tx2">
            <a:lumMod val="60000"/>
            <a:lumOff val="40000"/>
          </a:schemeClr>
        </a:solidFill>
      </dgm:spPr>
      <dgm:t>
        <a:bodyPr/>
        <a:lstStyle/>
        <a:p>
          <a:pPr algn="ctr" rtl="1"/>
          <a:r>
            <a:rPr lang="fa-IR" sz="1200" dirty="0" smtClean="0">
              <a:solidFill>
                <a:schemeClr val="tx1"/>
              </a:solidFill>
              <a:cs typeface="B Nazanin" panose="00000400000000000000" pitchFamily="2" charset="-78"/>
            </a:rPr>
            <a:t>فصل ششم: </a:t>
          </a:r>
          <a:r>
            <a:rPr lang="fa-IR" sz="1400" dirty="0" smtClean="0">
              <a:solidFill>
                <a:schemeClr val="accent2">
                  <a:lumMod val="75000"/>
                </a:schemeClr>
              </a:solidFill>
              <a:cs typeface="B Nazanin" panose="00000400000000000000" pitchFamily="2" charset="-78"/>
            </a:rPr>
            <a:t>مالیات بر درآمد اتفاقی</a:t>
          </a:r>
          <a:endParaRPr lang="en-US" sz="1400" dirty="0">
            <a:solidFill>
              <a:schemeClr val="accent2">
                <a:lumMod val="75000"/>
              </a:schemeClr>
            </a:solidFill>
            <a:cs typeface="B Nazanin" panose="00000400000000000000" pitchFamily="2" charset="-78"/>
          </a:endParaRPr>
        </a:p>
      </dgm:t>
    </dgm:pt>
    <dgm:pt modelId="{13F49E30-CBD0-4733-B95A-2764A7EB2FBC}" type="sibTrans" cxnId="{7EAABB10-F736-4E5A-9610-2F76035F72E9}">
      <dgm:prSet/>
      <dgm:spPr/>
      <dgm:t>
        <a:bodyPr/>
        <a:lstStyle/>
        <a:p>
          <a:pPr algn="ctr"/>
          <a:endParaRPr lang="en-US"/>
        </a:p>
      </dgm:t>
    </dgm:pt>
    <dgm:pt modelId="{E71AF4C1-9E4E-4DDC-8F6A-4F5CA1B6EFDE}" type="parTrans" cxnId="{7EAABB10-F736-4E5A-9610-2F76035F72E9}">
      <dgm:prSet/>
      <dgm:spPr/>
      <dgm:t>
        <a:bodyPr/>
        <a:lstStyle/>
        <a:p>
          <a:pPr algn="ctr"/>
          <a:endParaRPr lang="en-US"/>
        </a:p>
      </dgm:t>
    </dgm:pt>
    <dgm:pt modelId="{B4FF64DC-DA62-4872-932D-3AE6B8C74878}">
      <dgm:prSet phldrT="[Text]" custT="1"/>
      <dgm:spPr>
        <a:solidFill>
          <a:schemeClr val="accent2">
            <a:lumMod val="75000"/>
          </a:schemeClr>
        </a:solidFill>
      </dgm:spPr>
      <dgm:t>
        <a:bodyPr/>
        <a:lstStyle/>
        <a:p>
          <a:pPr algn="ctr" rtl="1"/>
          <a:r>
            <a:rPr lang="fa-IR" sz="1050" b="1" dirty="0" smtClean="0">
              <a:solidFill>
                <a:schemeClr val="bg1"/>
              </a:solidFill>
              <a:cs typeface="B Nazanin" panose="00000400000000000000" pitchFamily="2" charset="-78"/>
            </a:rPr>
            <a:t>فصل پنجم: </a:t>
          </a:r>
          <a:r>
            <a:rPr lang="fa-IR" sz="1400" b="1" dirty="0" smtClean="0">
              <a:solidFill>
                <a:srgbClr val="FFFF00"/>
              </a:solidFill>
              <a:cs typeface="B Nazanin" panose="00000400000000000000" pitchFamily="2" charset="-78"/>
            </a:rPr>
            <a:t>مالیات بر درآمد اشخاص حقوقی</a:t>
          </a:r>
          <a:endParaRPr lang="en-US" sz="1400" b="1" dirty="0">
            <a:solidFill>
              <a:srgbClr val="FFFF00"/>
            </a:solidFill>
            <a:cs typeface="B Nazanin" panose="00000400000000000000" pitchFamily="2" charset="-78"/>
          </a:endParaRPr>
        </a:p>
      </dgm:t>
    </dgm:pt>
    <dgm:pt modelId="{5FE2433F-6800-470D-A215-485325F9A83A}" type="sibTrans" cxnId="{B965EB51-72AD-437E-8F8A-0327A85B6315}">
      <dgm:prSet/>
      <dgm:spPr/>
      <dgm:t>
        <a:bodyPr/>
        <a:lstStyle/>
        <a:p>
          <a:pPr algn="ctr"/>
          <a:endParaRPr lang="en-US"/>
        </a:p>
      </dgm:t>
    </dgm:pt>
    <dgm:pt modelId="{592CB64E-8006-40F9-BE57-84AA0489B9A1}" type="parTrans" cxnId="{B965EB51-72AD-437E-8F8A-0327A85B6315}">
      <dgm:prSet/>
      <dgm:spPr/>
      <dgm:t>
        <a:bodyPr/>
        <a:lstStyle/>
        <a:p>
          <a:pPr algn="ctr"/>
          <a:endParaRPr lang="en-US"/>
        </a:p>
      </dgm:t>
    </dgm:pt>
    <dgm:pt modelId="{B4B0D4B2-D105-4159-9906-F8345BEFAFCC}">
      <dgm:prSet phldrT="[Text]" custT="1"/>
      <dgm:spPr>
        <a:solidFill>
          <a:schemeClr val="accent2">
            <a:lumMod val="75000"/>
          </a:schemeClr>
        </a:solidFill>
      </dgm:spPr>
      <dgm:t>
        <a:bodyPr anchor="t"/>
        <a:lstStyle/>
        <a:p>
          <a:pPr algn="ctr" rtl="1">
            <a:lnSpc>
              <a:spcPct val="100000"/>
            </a:lnSpc>
          </a:pPr>
          <a:r>
            <a:rPr lang="fa-IR" sz="1000" b="1" dirty="0" smtClean="0">
              <a:solidFill>
                <a:schemeClr val="bg1"/>
              </a:solidFill>
              <a:cs typeface="B Nazanin" panose="00000400000000000000" pitchFamily="2" charset="-78"/>
            </a:rPr>
            <a:t>فصل چهارم: </a:t>
          </a:r>
          <a:r>
            <a:rPr lang="fa-IR" sz="1400" b="1" dirty="0" smtClean="0">
              <a:solidFill>
                <a:srgbClr val="FFFF00"/>
              </a:solidFill>
              <a:cs typeface="B Nazanin" panose="00000400000000000000" pitchFamily="2" charset="-78"/>
            </a:rPr>
            <a:t>مالیات بر درآمد مشاغل</a:t>
          </a:r>
          <a:endParaRPr lang="en-US" sz="1400" b="1" dirty="0">
            <a:solidFill>
              <a:srgbClr val="FFFF00"/>
            </a:solidFill>
            <a:cs typeface="B Nazanin" panose="00000400000000000000" pitchFamily="2" charset="-78"/>
          </a:endParaRPr>
        </a:p>
      </dgm:t>
    </dgm:pt>
    <dgm:pt modelId="{3D71300E-A21F-41F2-A061-4E333EAD8308}" type="sibTrans" cxnId="{7A26A716-E43E-4403-92AB-4486483A9A0B}">
      <dgm:prSet/>
      <dgm:spPr/>
      <dgm:t>
        <a:bodyPr/>
        <a:lstStyle/>
        <a:p>
          <a:pPr algn="ctr"/>
          <a:endParaRPr lang="en-US"/>
        </a:p>
      </dgm:t>
    </dgm:pt>
    <dgm:pt modelId="{0208C8FC-B074-4AFD-B1DC-6E3B28FAC077}" type="parTrans" cxnId="{7A26A716-E43E-4403-92AB-4486483A9A0B}">
      <dgm:prSet/>
      <dgm:spPr/>
      <dgm:t>
        <a:bodyPr/>
        <a:lstStyle/>
        <a:p>
          <a:pPr algn="ctr"/>
          <a:endParaRPr lang="en-US"/>
        </a:p>
      </dgm:t>
    </dgm:pt>
    <dgm:pt modelId="{5E285372-FEEC-46CA-9567-0678636013E5}">
      <dgm:prSet phldrT="[Text]" custT="1"/>
      <dgm:spPr>
        <a:solidFill>
          <a:schemeClr val="tx2">
            <a:lumMod val="60000"/>
            <a:lumOff val="40000"/>
          </a:schemeClr>
        </a:solidFill>
      </dgm:spPr>
      <dgm:t>
        <a:bodyPr/>
        <a:lstStyle/>
        <a:p>
          <a:pPr algn="ctr" rtl="1"/>
          <a:r>
            <a:rPr lang="fa-IR" sz="1300" dirty="0" smtClean="0">
              <a:solidFill>
                <a:schemeClr val="tx1"/>
              </a:solidFill>
              <a:cs typeface="B Nazanin" panose="00000400000000000000" pitchFamily="2" charset="-78"/>
            </a:rPr>
            <a:t>فصل سوم: </a:t>
          </a:r>
          <a:r>
            <a:rPr lang="fa-IR" sz="1400" dirty="0" smtClean="0">
              <a:solidFill>
                <a:schemeClr val="accent2">
                  <a:lumMod val="75000"/>
                </a:schemeClr>
              </a:solidFill>
              <a:cs typeface="B Nazanin" panose="00000400000000000000" pitchFamily="2" charset="-78"/>
            </a:rPr>
            <a:t>مالیات بر درآمد  حقوق</a:t>
          </a:r>
          <a:endParaRPr lang="en-US" sz="1400" dirty="0">
            <a:solidFill>
              <a:schemeClr val="accent2">
                <a:lumMod val="75000"/>
              </a:schemeClr>
            </a:solidFill>
            <a:cs typeface="B Nazanin" panose="00000400000000000000" pitchFamily="2" charset="-78"/>
          </a:endParaRPr>
        </a:p>
      </dgm:t>
    </dgm:pt>
    <dgm:pt modelId="{885A43C7-264C-4230-BA8F-86B07987E1A8}" type="sibTrans" cxnId="{6C5FF594-0CF9-4B1A-BD23-05F66D4FB909}">
      <dgm:prSet/>
      <dgm:spPr/>
      <dgm:t>
        <a:bodyPr/>
        <a:lstStyle/>
        <a:p>
          <a:pPr algn="ctr"/>
          <a:endParaRPr lang="en-US"/>
        </a:p>
      </dgm:t>
    </dgm:pt>
    <dgm:pt modelId="{8D36F02D-ABB8-47A9-BA6F-A088D1645FF4}" type="parTrans" cxnId="{6C5FF594-0CF9-4B1A-BD23-05F66D4FB909}">
      <dgm:prSet/>
      <dgm:spPr/>
      <dgm:t>
        <a:bodyPr/>
        <a:lstStyle/>
        <a:p>
          <a:pPr algn="ctr"/>
          <a:endParaRPr lang="en-US"/>
        </a:p>
      </dgm:t>
    </dgm:pt>
    <dgm:pt modelId="{754C1555-6E15-49FB-B9DB-646D5568D1CB}">
      <dgm:prSet phldrT="[Text]" custT="1"/>
      <dgm:spPr>
        <a:solidFill>
          <a:schemeClr val="tx2">
            <a:lumMod val="60000"/>
            <a:lumOff val="40000"/>
          </a:schemeClr>
        </a:solidFill>
      </dgm:spPr>
      <dgm:t>
        <a:bodyPr/>
        <a:lstStyle/>
        <a:p>
          <a:pPr algn="ctr" rtl="1"/>
          <a:r>
            <a:rPr lang="fa-IR" sz="1400" dirty="0" smtClean="0">
              <a:solidFill>
                <a:schemeClr val="tx1"/>
              </a:solidFill>
              <a:cs typeface="B Nazanin" panose="00000400000000000000" pitchFamily="2" charset="-78"/>
            </a:rPr>
            <a:t>فصل دوم: </a:t>
          </a:r>
          <a:r>
            <a:rPr lang="fa-IR" sz="1400" dirty="0" smtClean="0">
              <a:solidFill>
                <a:schemeClr val="accent2">
                  <a:lumMod val="75000"/>
                </a:schemeClr>
              </a:solidFill>
              <a:cs typeface="B Nazanin" panose="00000400000000000000" pitchFamily="2" charset="-78"/>
            </a:rPr>
            <a:t>مالیات بر درآمد کشاورزی</a:t>
          </a:r>
          <a:endParaRPr lang="en-US" sz="1400" dirty="0">
            <a:solidFill>
              <a:schemeClr val="accent2">
                <a:lumMod val="75000"/>
              </a:schemeClr>
            </a:solidFill>
            <a:cs typeface="B Nazanin" panose="00000400000000000000" pitchFamily="2" charset="-78"/>
          </a:endParaRPr>
        </a:p>
      </dgm:t>
    </dgm:pt>
    <dgm:pt modelId="{D6BE6640-94AE-45F0-BD25-D91ECDD65948}" type="sibTrans" cxnId="{64636494-CE6D-439B-B2EC-2275B32AFA07}">
      <dgm:prSet/>
      <dgm:spPr/>
      <dgm:t>
        <a:bodyPr/>
        <a:lstStyle/>
        <a:p>
          <a:pPr algn="ctr"/>
          <a:endParaRPr lang="en-US"/>
        </a:p>
      </dgm:t>
    </dgm:pt>
    <dgm:pt modelId="{3247DA3E-6D2B-4064-B80B-CCD7DFCA6662}" type="parTrans" cxnId="{64636494-CE6D-439B-B2EC-2275B32AFA07}">
      <dgm:prSet/>
      <dgm:spPr/>
      <dgm:t>
        <a:bodyPr/>
        <a:lstStyle/>
        <a:p>
          <a:pPr algn="ctr"/>
          <a:endParaRPr lang="en-US"/>
        </a:p>
      </dgm:t>
    </dgm:pt>
    <dgm:pt modelId="{595CD87B-23A4-4265-9A3F-02D2F8C53D92}">
      <dgm:prSet phldrT="[Text]" custT="1"/>
      <dgm:spPr>
        <a:solidFill>
          <a:schemeClr val="tx2">
            <a:lumMod val="60000"/>
            <a:lumOff val="40000"/>
          </a:schemeClr>
        </a:solidFill>
      </dgm:spPr>
      <dgm:t>
        <a:bodyPr/>
        <a:lstStyle/>
        <a:p>
          <a:pPr algn="ctr" rtl="1"/>
          <a:r>
            <a:rPr lang="fa-IR" sz="1400" dirty="0" smtClean="0">
              <a:solidFill>
                <a:schemeClr val="tx1"/>
              </a:solidFill>
              <a:cs typeface="B Nazanin" panose="00000400000000000000" pitchFamily="2" charset="-78"/>
            </a:rPr>
            <a:t>فصل اول: </a:t>
          </a:r>
          <a:r>
            <a:rPr lang="fa-IR" sz="1400" dirty="0" smtClean="0">
              <a:solidFill>
                <a:schemeClr val="accent2">
                  <a:lumMod val="75000"/>
                </a:schemeClr>
              </a:solidFill>
              <a:cs typeface="B Nazanin" panose="00000400000000000000" pitchFamily="2" charset="-78"/>
            </a:rPr>
            <a:t>مالیاتی بر درآمد املاک</a:t>
          </a:r>
          <a:endParaRPr lang="en-US" sz="1400" dirty="0">
            <a:solidFill>
              <a:schemeClr val="accent2">
                <a:lumMod val="75000"/>
              </a:schemeClr>
            </a:solidFill>
            <a:cs typeface="B Nazanin" panose="00000400000000000000" pitchFamily="2" charset="-78"/>
          </a:endParaRPr>
        </a:p>
      </dgm:t>
    </dgm:pt>
    <dgm:pt modelId="{D29AD1AA-23AA-4E5F-90EC-81A6FD6F3C04}" type="sibTrans" cxnId="{7EBC3C3E-25BA-47B2-9A37-61F447DBFB31}">
      <dgm:prSet/>
      <dgm:spPr/>
      <dgm:t>
        <a:bodyPr/>
        <a:lstStyle/>
        <a:p>
          <a:pPr algn="ctr"/>
          <a:endParaRPr lang="en-US"/>
        </a:p>
      </dgm:t>
    </dgm:pt>
    <dgm:pt modelId="{E8A94C96-7CB0-40ED-821B-176B558207CD}" type="parTrans" cxnId="{7EBC3C3E-25BA-47B2-9A37-61F447DBFB31}">
      <dgm:prSet/>
      <dgm:spPr/>
      <dgm:t>
        <a:bodyPr/>
        <a:lstStyle/>
        <a:p>
          <a:pPr algn="ctr"/>
          <a:endParaRPr lang="en-US"/>
        </a:p>
      </dgm:t>
    </dgm:pt>
    <dgm:pt modelId="{1AB1CD73-3516-4CDF-B4BF-6B83719CA767}">
      <dgm:prSet phldrT="[Text]"/>
      <dgm:spPr>
        <a:solidFill>
          <a:schemeClr val="tx2">
            <a:lumMod val="75000"/>
          </a:schemeClr>
        </a:solidFill>
      </dgm:spPr>
      <dgm:t>
        <a:bodyPr/>
        <a:lstStyle/>
        <a:p>
          <a:pPr algn="ctr" rtl="1"/>
          <a:r>
            <a:rPr lang="fa-IR" b="1" dirty="0" smtClean="0">
              <a:cs typeface="B Titr" panose="00000700000000000000" pitchFamily="2" charset="-78"/>
            </a:rPr>
            <a:t>باب چهارم</a:t>
          </a:r>
          <a:endParaRPr lang="en-US" b="1" dirty="0">
            <a:cs typeface="B Titr" panose="00000700000000000000" pitchFamily="2" charset="-78"/>
          </a:endParaRPr>
        </a:p>
      </dgm:t>
    </dgm:pt>
    <dgm:pt modelId="{57026A56-7796-4F02-8DA7-B74C2C603B1A}" type="sibTrans" cxnId="{59B10BCE-F6C8-4314-9143-F0AE475796D3}">
      <dgm:prSet/>
      <dgm:spPr/>
      <dgm:t>
        <a:bodyPr/>
        <a:lstStyle/>
        <a:p>
          <a:pPr algn="ctr" rtl="1"/>
          <a:endParaRPr lang="en-US">
            <a:cs typeface="B Nazanin" panose="00000400000000000000" pitchFamily="2" charset="-78"/>
          </a:endParaRPr>
        </a:p>
      </dgm:t>
    </dgm:pt>
    <dgm:pt modelId="{37B71D95-0A0F-42AD-8F65-B621EF4440E3}" type="parTrans" cxnId="{59B10BCE-F6C8-4314-9143-F0AE475796D3}">
      <dgm:prSet/>
      <dgm:spPr/>
      <dgm:t>
        <a:bodyPr/>
        <a:lstStyle/>
        <a:p>
          <a:pPr algn="ctr" rtl="1"/>
          <a:endParaRPr lang="en-US">
            <a:cs typeface="B Nazanin" panose="00000400000000000000" pitchFamily="2" charset="-78"/>
          </a:endParaRPr>
        </a:p>
      </dgm:t>
    </dgm:pt>
    <dgm:pt modelId="{FCC4127C-A887-4BD5-9F22-A4BEC0001923}" type="pres">
      <dgm:prSet presAssocID="{DAEAC970-DAD1-490B-AA6D-ACBD1856F706}" presName="Name0" presStyleCnt="0">
        <dgm:presLayoutVars>
          <dgm:chPref val="1"/>
          <dgm:dir/>
          <dgm:animOne val="branch"/>
          <dgm:animLvl val="lvl"/>
          <dgm:resizeHandles/>
        </dgm:presLayoutVars>
      </dgm:prSet>
      <dgm:spPr/>
      <dgm:t>
        <a:bodyPr/>
        <a:lstStyle/>
        <a:p>
          <a:endParaRPr lang="en-US"/>
        </a:p>
      </dgm:t>
    </dgm:pt>
    <dgm:pt modelId="{2D24E9FE-AC4B-48E3-A33D-4F97FCCB37E4}" type="pres">
      <dgm:prSet presAssocID="{3DC9E317-260D-46D2-ACAF-A258CCBF4D07}" presName="vertOne" presStyleCnt="0"/>
      <dgm:spPr/>
    </dgm:pt>
    <dgm:pt modelId="{165E5307-4CD8-4854-BB80-5CEFF75259C8}" type="pres">
      <dgm:prSet presAssocID="{3DC9E317-260D-46D2-ACAF-A258CCBF4D07}" presName="txOne" presStyleLbl="node0" presStyleIdx="0" presStyleCnt="5" custScaleY="8744" custLinFactNeighborX="5038" custLinFactNeighborY="1482">
        <dgm:presLayoutVars>
          <dgm:chPref val="3"/>
        </dgm:presLayoutVars>
      </dgm:prSet>
      <dgm:spPr/>
      <dgm:t>
        <a:bodyPr/>
        <a:lstStyle/>
        <a:p>
          <a:endParaRPr lang="en-US"/>
        </a:p>
      </dgm:t>
    </dgm:pt>
    <dgm:pt modelId="{3502512A-8758-4D91-BE89-919612A95560}" type="pres">
      <dgm:prSet presAssocID="{3DC9E317-260D-46D2-ACAF-A258CCBF4D07}" presName="horzOne" presStyleCnt="0"/>
      <dgm:spPr/>
    </dgm:pt>
    <dgm:pt modelId="{2B418DB7-376A-4CA0-90AB-286CF2160C18}" type="pres">
      <dgm:prSet presAssocID="{C02C4E82-FE1E-4D89-AC2B-834ADA3A18FC}" presName="sibSpaceOne" presStyleCnt="0"/>
      <dgm:spPr/>
    </dgm:pt>
    <dgm:pt modelId="{CD109984-0406-4E8F-858B-FCF9292B4DED}" type="pres">
      <dgm:prSet presAssocID="{1AB1CD73-3516-4CDF-B4BF-6B83719CA767}" presName="vertOne" presStyleCnt="0"/>
      <dgm:spPr/>
    </dgm:pt>
    <dgm:pt modelId="{9224A0A5-CFA5-4285-94E0-7BCAD11D3A20}" type="pres">
      <dgm:prSet presAssocID="{1AB1CD73-3516-4CDF-B4BF-6B83719CA767}" presName="txOne" presStyleLbl="node0" presStyleIdx="1" presStyleCnt="5" custScaleY="8744" custLinFactNeighborX="-5891" custLinFactNeighborY="1482">
        <dgm:presLayoutVars>
          <dgm:chPref val="3"/>
        </dgm:presLayoutVars>
      </dgm:prSet>
      <dgm:spPr/>
      <dgm:t>
        <a:bodyPr/>
        <a:lstStyle/>
        <a:p>
          <a:endParaRPr lang="en-US"/>
        </a:p>
      </dgm:t>
    </dgm:pt>
    <dgm:pt modelId="{7324C850-673A-436F-A48B-15C122253F0D}" type="pres">
      <dgm:prSet presAssocID="{1AB1CD73-3516-4CDF-B4BF-6B83719CA767}" presName="horzOne" presStyleCnt="0"/>
      <dgm:spPr/>
    </dgm:pt>
    <dgm:pt modelId="{7A9EDF2B-9D1B-4C4D-BBFB-8B72F9498081}" type="pres">
      <dgm:prSet presAssocID="{57026A56-7796-4F02-8DA7-B74C2C603B1A}" presName="sibSpaceOne" presStyleCnt="0"/>
      <dgm:spPr/>
    </dgm:pt>
    <dgm:pt modelId="{E092EF0A-A35A-4F3B-BD05-CA7FD7FBE6D2}" type="pres">
      <dgm:prSet presAssocID="{DD0F59C6-BF4E-48DF-AB21-2AD781A55F0B}" presName="vertOne" presStyleCnt="0"/>
      <dgm:spPr/>
    </dgm:pt>
    <dgm:pt modelId="{C2BC0615-C8D0-4F89-A4EB-56CC6F6952C1}" type="pres">
      <dgm:prSet presAssocID="{DD0F59C6-BF4E-48DF-AB21-2AD781A55F0B}" presName="txOne" presStyleLbl="node0" presStyleIdx="2" presStyleCnt="5" custScaleY="8744" custLinFactNeighborX="-216" custLinFactNeighborY="15629">
        <dgm:presLayoutVars>
          <dgm:chPref val="3"/>
        </dgm:presLayoutVars>
      </dgm:prSet>
      <dgm:spPr/>
      <dgm:t>
        <a:bodyPr/>
        <a:lstStyle/>
        <a:p>
          <a:endParaRPr lang="en-US"/>
        </a:p>
      </dgm:t>
    </dgm:pt>
    <dgm:pt modelId="{45D5BEEB-AA01-4E01-A121-CF3A36F13575}" type="pres">
      <dgm:prSet presAssocID="{DD0F59C6-BF4E-48DF-AB21-2AD781A55F0B}" presName="parTransOne" presStyleCnt="0"/>
      <dgm:spPr/>
    </dgm:pt>
    <dgm:pt modelId="{A8EC41CE-1BDA-4E06-BF2C-7256EE047FA9}" type="pres">
      <dgm:prSet presAssocID="{DD0F59C6-BF4E-48DF-AB21-2AD781A55F0B}" presName="horzOne" presStyleCnt="0"/>
      <dgm:spPr/>
    </dgm:pt>
    <dgm:pt modelId="{A9978EFE-FD54-46E4-9161-F9CCA0394403}" type="pres">
      <dgm:prSet presAssocID="{76C5B165-4C35-4EBC-9C6E-5D644A28BB18}" presName="vertTwo" presStyleCnt="0"/>
      <dgm:spPr/>
    </dgm:pt>
    <dgm:pt modelId="{7E019AE2-5619-4A30-94F0-6C077A62A286}" type="pres">
      <dgm:prSet presAssocID="{76C5B165-4C35-4EBC-9C6E-5D644A28BB18}" presName="txTwo" presStyleLbl="node2" presStyleIdx="0" presStyleCnt="1" custScaleY="14543" custLinFactNeighborY="-72050">
        <dgm:presLayoutVars>
          <dgm:chPref val="3"/>
        </dgm:presLayoutVars>
      </dgm:prSet>
      <dgm:spPr/>
      <dgm:t>
        <a:bodyPr/>
        <a:lstStyle/>
        <a:p>
          <a:endParaRPr lang="en-US"/>
        </a:p>
      </dgm:t>
    </dgm:pt>
    <dgm:pt modelId="{F2F7359E-2FA1-4C15-AEF9-93C7A4C9079C}" type="pres">
      <dgm:prSet presAssocID="{76C5B165-4C35-4EBC-9C6E-5D644A28BB18}" presName="parTransTwo" presStyleCnt="0"/>
      <dgm:spPr/>
    </dgm:pt>
    <dgm:pt modelId="{4B224968-515A-42CD-B517-10038927C208}" type="pres">
      <dgm:prSet presAssocID="{76C5B165-4C35-4EBC-9C6E-5D644A28BB18}" presName="horzTwo" presStyleCnt="0"/>
      <dgm:spPr/>
    </dgm:pt>
    <dgm:pt modelId="{7851F65D-4334-4AAE-BE4D-77400780EDEF}" type="pres">
      <dgm:prSet presAssocID="{37E66D90-6DB9-4FBB-942B-772DEF9A39C0}" presName="vertThree" presStyleCnt="0"/>
      <dgm:spPr/>
    </dgm:pt>
    <dgm:pt modelId="{4308374C-8950-4382-8910-102C5D5290F9}" type="pres">
      <dgm:prSet presAssocID="{37E66D90-6DB9-4FBB-942B-772DEF9A39C0}" presName="txThree" presStyleLbl="node3" presStyleIdx="0" presStyleCnt="7" custScaleY="28697" custLinFactNeighborY="-15039">
        <dgm:presLayoutVars>
          <dgm:chPref val="3"/>
        </dgm:presLayoutVars>
      </dgm:prSet>
      <dgm:spPr/>
      <dgm:t>
        <a:bodyPr/>
        <a:lstStyle/>
        <a:p>
          <a:endParaRPr lang="en-US"/>
        </a:p>
      </dgm:t>
    </dgm:pt>
    <dgm:pt modelId="{EBE383AA-196D-4E10-BB51-1E99AA67BB23}" type="pres">
      <dgm:prSet presAssocID="{37E66D90-6DB9-4FBB-942B-772DEF9A39C0}" presName="horzThree" presStyleCnt="0"/>
      <dgm:spPr/>
    </dgm:pt>
    <dgm:pt modelId="{B6DE8325-7ADE-4BDE-82FB-ACB9BB64EA81}" type="pres">
      <dgm:prSet presAssocID="{96FFD214-B3FB-4E9A-9219-550698D79E05}" presName="sibSpaceThree" presStyleCnt="0"/>
      <dgm:spPr/>
    </dgm:pt>
    <dgm:pt modelId="{728291C0-5FCE-4BD3-ADF1-236343413D16}" type="pres">
      <dgm:prSet presAssocID="{E1D7C746-FD9F-41CD-BA1B-1A1EC2E5E489}" presName="vertThree" presStyleCnt="0"/>
      <dgm:spPr/>
    </dgm:pt>
    <dgm:pt modelId="{53ACEEB4-805A-4155-A435-9888C84A8136}" type="pres">
      <dgm:prSet presAssocID="{E1D7C746-FD9F-41CD-BA1B-1A1EC2E5E489}" presName="txThree" presStyleLbl="node3" presStyleIdx="1" presStyleCnt="7" custScaleY="28697" custLinFactNeighborY="-15039">
        <dgm:presLayoutVars>
          <dgm:chPref val="3"/>
        </dgm:presLayoutVars>
      </dgm:prSet>
      <dgm:spPr/>
      <dgm:t>
        <a:bodyPr/>
        <a:lstStyle/>
        <a:p>
          <a:endParaRPr lang="en-US"/>
        </a:p>
      </dgm:t>
    </dgm:pt>
    <dgm:pt modelId="{67346212-8C2E-44D1-A7D8-9DF108EF8445}" type="pres">
      <dgm:prSet presAssocID="{E1D7C746-FD9F-41CD-BA1B-1A1EC2E5E489}" presName="horzThree" presStyleCnt="0"/>
      <dgm:spPr/>
    </dgm:pt>
    <dgm:pt modelId="{9361B33B-C4D1-46AB-B530-20A7CD307C32}" type="pres">
      <dgm:prSet presAssocID="{13F49E30-CBD0-4733-B95A-2764A7EB2FBC}" presName="sibSpaceThree" presStyleCnt="0"/>
      <dgm:spPr/>
    </dgm:pt>
    <dgm:pt modelId="{E98FBC48-C1D0-40CE-B821-B2972290105A}" type="pres">
      <dgm:prSet presAssocID="{B4FF64DC-DA62-4872-932D-3AE6B8C74878}" presName="vertThree" presStyleCnt="0"/>
      <dgm:spPr/>
    </dgm:pt>
    <dgm:pt modelId="{BC85B911-9E1E-4F37-B7F4-A9F110FF6B50}" type="pres">
      <dgm:prSet presAssocID="{B4FF64DC-DA62-4872-932D-3AE6B8C74878}" presName="txThree" presStyleLbl="node3" presStyleIdx="2" presStyleCnt="7" custScaleY="28697" custLinFactNeighborY="-15039">
        <dgm:presLayoutVars>
          <dgm:chPref val="3"/>
        </dgm:presLayoutVars>
      </dgm:prSet>
      <dgm:spPr/>
      <dgm:t>
        <a:bodyPr/>
        <a:lstStyle/>
        <a:p>
          <a:endParaRPr lang="en-US"/>
        </a:p>
      </dgm:t>
    </dgm:pt>
    <dgm:pt modelId="{C37302C7-5584-49A2-85A1-2196FE7857CC}" type="pres">
      <dgm:prSet presAssocID="{B4FF64DC-DA62-4872-932D-3AE6B8C74878}" presName="horzThree" presStyleCnt="0"/>
      <dgm:spPr/>
    </dgm:pt>
    <dgm:pt modelId="{D4463486-E676-4D19-AB6D-B17CA9ADB189}" type="pres">
      <dgm:prSet presAssocID="{5FE2433F-6800-470D-A215-485325F9A83A}" presName="sibSpaceThree" presStyleCnt="0"/>
      <dgm:spPr/>
    </dgm:pt>
    <dgm:pt modelId="{CB3CC250-5919-477D-A0F2-FE3F4375793A}" type="pres">
      <dgm:prSet presAssocID="{B4B0D4B2-D105-4159-9906-F8345BEFAFCC}" presName="vertThree" presStyleCnt="0"/>
      <dgm:spPr/>
    </dgm:pt>
    <dgm:pt modelId="{36B6267A-9784-4DD5-8FD5-7C9668DA00C3}" type="pres">
      <dgm:prSet presAssocID="{B4B0D4B2-D105-4159-9906-F8345BEFAFCC}" presName="txThree" presStyleLbl="node3" presStyleIdx="3" presStyleCnt="7" custScaleY="28697" custLinFactNeighborY="-15039">
        <dgm:presLayoutVars>
          <dgm:chPref val="3"/>
        </dgm:presLayoutVars>
      </dgm:prSet>
      <dgm:spPr/>
      <dgm:t>
        <a:bodyPr/>
        <a:lstStyle/>
        <a:p>
          <a:endParaRPr lang="en-US"/>
        </a:p>
      </dgm:t>
    </dgm:pt>
    <dgm:pt modelId="{B39B0F2A-5478-42FC-908E-7020D7C5F310}" type="pres">
      <dgm:prSet presAssocID="{B4B0D4B2-D105-4159-9906-F8345BEFAFCC}" presName="horzThree" presStyleCnt="0"/>
      <dgm:spPr/>
    </dgm:pt>
    <dgm:pt modelId="{DD3F78DD-42CD-4A69-AAFC-D74841326AD0}" type="pres">
      <dgm:prSet presAssocID="{3D71300E-A21F-41F2-A061-4E333EAD8308}" presName="sibSpaceThree" presStyleCnt="0"/>
      <dgm:spPr/>
    </dgm:pt>
    <dgm:pt modelId="{688894FD-4CDD-4F49-B5D4-936B6A847534}" type="pres">
      <dgm:prSet presAssocID="{5E285372-FEEC-46CA-9567-0678636013E5}" presName="vertThree" presStyleCnt="0"/>
      <dgm:spPr/>
    </dgm:pt>
    <dgm:pt modelId="{531230BC-4445-4BA6-9FC3-E09F5A399E87}" type="pres">
      <dgm:prSet presAssocID="{5E285372-FEEC-46CA-9567-0678636013E5}" presName="txThree" presStyleLbl="node3" presStyleIdx="4" presStyleCnt="7" custScaleY="28697" custLinFactNeighborY="-15039">
        <dgm:presLayoutVars>
          <dgm:chPref val="3"/>
        </dgm:presLayoutVars>
      </dgm:prSet>
      <dgm:spPr/>
      <dgm:t>
        <a:bodyPr/>
        <a:lstStyle/>
        <a:p>
          <a:endParaRPr lang="en-US"/>
        </a:p>
      </dgm:t>
    </dgm:pt>
    <dgm:pt modelId="{9C40D776-6A6E-4B7A-A07A-B095F4FBC0C0}" type="pres">
      <dgm:prSet presAssocID="{5E285372-FEEC-46CA-9567-0678636013E5}" presName="horzThree" presStyleCnt="0"/>
      <dgm:spPr/>
    </dgm:pt>
    <dgm:pt modelId="{8594B36E-02DB-483D-A707-0A69CAE5C9AD}" type="pres">
      <dgm:prSet presAssocID="{885A43C7-264C-4230-BA8F-86B07987E1A8}" presName="sibSpaceThree" presStyleCnt="0"/>
      <dgm:spPr/>
    </dgm:pt>
    <dgm:pt modelId="{B943A3F5-2D2B-4035-AD74-AE572D3E192F}" type="pres">
      <dgm:prSet presAssocID="{754C1555-6E15-49FB-B9DB-646D5568D1CB}" presName="vertThree" presStyleCnt="0"/>
      <dgm:spPr/>
    </dgm:pt>
    <dgm:pt modelId="{A11CD867-90D2-412B-A7AC-5DB82424BEC0}" type="pres">
      <dgm:prSet presAssocID="{754C1555-6E15-49FB-B9DB-646D5568D1CB}" presName="txThree" presStyleLbl="node3" presStyleIdx="5" presStyleCnt="7" custScaleY="28697" custLinFactNeighborY="-15039">
        <dgm:presLayoutVars>
          <dgm:chPref val="3"/>
        </dgm:presLayoutVars>
      </dgm:prSet>
      <dgm:spPr/>
      <dgm:t>
        <a:bodyPr/>
        <a:lstStyle/>
        <a:p>
          <a:endParaRPr lang="en-US"/>
        </a:p>
      </dgm:t>
    </dgm:pt>
    <dgm:pt modelId="{72D9D66B-AE00-4A94-BDAA-D7F3F0612DD7}" type="pres">
      <dgm:prSet presAssocID="{754C1555-6E15-49FB-B9DB-646D5568D1CB}" presName="horzThree" presStyleCnt="0"/>
      <dgm:spPr/>
    </dgm:pt>
    <dgm:pt modelId="{171930CD-6716-4248-AD6E-BC803B7905F7}" type="pres">
      <dgm:prSet presAssocID="{D6BE6640-94AE-45F0-BD25-D91ECDD65948}" presName="sibSpaceThree" presStyleCnt="0"/>
      <dgm:spPr/>
    </dgm:pt>
    <dgm:pt modelId="{340BB4CB-F5D7-4E8C-BEF3-1413FECFA1F1}" type="pres">
      <dgm:prSet presAssocID="{595CD87B-23A4-4265-9A3F-02D2F8C53D92}" presName="vertThree" presStyleCnt="0"/>
      <dgm:spPr/>
    </dgm:pt>
    <dgm:pt modelId="{3BFAEC77-49E5-47EE-9B3A-CC7981D8FE4B}" type="pres">
      <dgm:prSet presAssocID="{595CD87B-23A4-4265-9A3F-02D2F8C53D92}" presName="txThree" presStyleLbl="node3" presStyleIdx="6" presStyleCnt="7" custScaleY="28697" custLinFactNeighborY="-15039">
        <dgm:presLayoutVars>
          <dgm:chPref val="3"/>
        </dgm:presLayoutVars>
      </dgm:prSet>
      <dgm:spPr/>
      <dgm:t>
        <a:bodyPr/>
        <a:lstStyle/>
        <a:p>
          <a:endParaRPr lang="en-US"/>
        </a:p>
      </dgm:t>
    </dgm:pt>
    <dgm:pt modelId="{66753DC2-5B5F-4E86-91D3-FB97A6F5AE91}" type="pres">
      <dgm:prSet presAssocID="{595CD87B-23A4-4265-9A3F-02D2F8C53D92}" presName="horzThree" presStyleCnt="0"/>
      <dgm:spPr/>
    </dgm:pt>
    <dgm:pt modelId="{CA00C500-780E-4A70-B30E-CE293608F478}" type="pres">
      <dgm:prSet presAssocID="{03096895-1AC8-42A4-A08A-E373790EAD44}" presName="sibSpaceOne" presStyleCnt="0"/>
      <dgm:spPr/>
    </dgm:pt>
    <dgm:pt modelId="{76BA517A-1809-44D1-84BC-61099E3948B2}" type="pres">
      <dgm:prSet presAssocID="{6BB66615-9300-48D4-8A5F-9DD868F650D4}" presName="vertOne" presStyleCnt="0"/>
      <dgm:spPr/>
    </dgm:pt>
    <dgm:pt modelId="{81ED770F-3400-40F1-B1A9-4276DAA2DDF9}" type="pres">
      <dgm:prSet presAssocID="{6BB66615-9300-48D4-8A5F-9DD868F650D4}" presName="txOne" presStyleLbl="node0" presStyleIdx="3" presStyleCnt="5" custScaleY="8744" custLinFactNeighborX="-8987" custLinFactNeighborY="1484">
        <dgm:presLayoutVars>
          <dgm:chPref val="3"/>
        </dgm:presLayoutVars>
      </dgm:prSet>
      <dgm:spPr/>
      <dgm:t>
        <a:bodyPr/>
        <a:lstStyle/>
        <a:p>
          <a:endParaRPr lang="en-US"/>
        </a:p>
      </dgm:t>
    </dgm:pt>
    <dgm:pt modelId="{F27BFFF9-D2E9-46BA-9919-48FAC5BFD992}" type="pres">
      <dgm:prSet presAssocID="{6BB66615-9300-48D4-8A5F-9DD868F650D4}" presName="horzOne" presStyleCnt="0"/>
      <dgm:spPr/>
    </dgm:pt>
    <dgm:pt modelId="{02B97E2A-E5BA-42BA-BDF5-07D3FCFAF6FB}" type="pres">
      <dgm:prSet presAssocID="{B0AF8D0B-BEDA-4215-84AC-C4D1B17FED1A}" presName="sibSpaceOne" presStyleCnt="0"/>
      <dgm:spPr/>
    </dgm:pt>
    <dgm:pt modelId="{1DFD2F8B-AC4B-42DB-9914-C229FAE3C4B6}" type="pres">
      <dgm:prSet presAssocID="{A5E17BA4-F88D-47CC-93C8-326AE891C27B}" presName="vertOne" presStyleCnt="0"/>
      <dgm:spPr/>
    </dgm:pt>
    <dgm:pt modelId="{B5FE2437-D51F-4236-8B30-4AE1648A6C88}" type="pres">
      <dgm:prSet presAssocID="{A5E17BA4-F88D-47CC-93C8-326AE891C27B}" presName="txOne" presStyleLbl="node0" presStyleIdx="4" presStyleCnt="5" custScaleY="8744" custLinFactNeighborX="-14863" custLinFactNeighborY="1482">
        <dgm:presLayoutVars>
          <dgm:chPref val="3"/>
        </dgm:presLayoutVars>
      </dgm:prSet>
      <dgm:spPr/>
      <dgm:t>
        <a:bodyPr/>
        <a:lstStyle/>
        <a:p>
          <a:endParaRPr lang="en-US"/>
        </a:p>
      </dgm:t>
    </dgm:pt>
    <dgm:pt modelId="{60CF8590-72CA-49AD-B7D4-4021936C1931}" type="pres">
      <dgm:prSet presAssocID="{A5E17BA4-F88D-47CC-93C8-326AE891C27B}" presName="horzOne" presStyleCnt="0"/>
      <dgm:spPr/>
    </dgm:pt>
  </dgm:ptLst>
  <dgm:cxnLst>
    <dgm:cxn modelId="{1A7861D2-4B34-4D8C-AEF2-41DADA84B86B}" type="presOf" srcId="{37E66D90-6DB9-4FBB-942B-772DEF9A39C0}" destId="{4308374C-8950-4382-8910-102C5D5290F9}" srcOrd="0" destOrd="0" presId="urn:microsoft.com/office/officeart/2005/8/layout/hierarchy4"/>
    <dgm:cxn modelId="{6C5FF594-0CF9-4B1A-BD23-05F66D4FB909}" srcId="{76C5B165-4C35-4EBC-9C6E-5D644A28BB18}" destId="{5E285372-FEEC-46CA-9567-0678636013E5}" srcOrd="4" destOrd="0" parTransId="{8D36F02D-ABB8-47A9-BA6F-A088D1645FF4}" sibTransId="{885A43C7-264C-4230-BA8F-86B07987E1A8}"/>
    <dgm:cxn modelId="{F3200E7E-9C0F-4A7F-B78F-66EACF36CFA5}" type="presOf" srcId="{76C5B165-4C35-4EBC-9C6E-5D644A28BB18}" destId="{7E019AE2-5619-4A30-94F0-6C077A62A286}" srcOrd="0" destOrd="0" presId="urn:microsoft.com/office/officeart/2005/8/layout/hierarchy4"/>
    <dgm:cxn modelId="{B965EB51-72AD-437E-8F8A-0327A85B6315}" srcId="{76C5B165-4C35-4EBC-9C6E-5D644A28BB18}" destId="{B4FF64DC-DA62-4872-932D-3AE6B8C74878}" srcOrd="2" destOrd="0" parTransId="{592CB64E-8006-40F9-BE57-84AA0489B9A1}" sibTransId="{5FE2433F-6800-470D-A215-485325F9A83A}"/>
    <dgm:cxn modelId="{641F5B1C-FCC0-4BCC-AAFA-C5C429AE7177}" type="presOf" srcId="{6BB66615-9300-48D4-8A5F-9DD868F650D4}" destId="{81ED770F-3400-40F1-B1A9-4276DAA2DDF9}" srcOrd="0" destOrd="0" presId="urn:microsoft.com/office/officeart/2005/8/layout/hierarchy4"/>
    <dgm:cxn modelId="{0E104EE0-4BFB-42B8-AD6A-A3F6E96871EA}" type="presOf" srcId="{595CD87B-23A4-4265-9A3F-02D2F8C53D92}" destId="{3BFAEC77-49E5-47EE-9B3A-CC7981D8FE4B}" srcOrd="0" destOrd="0" presId="urn:microsoft.com/office/officeart/2005/8/layout/hierarchy4"/>
    <dgm:cxn modelId="{9CCABB3C-77D0-40EA-8B2A-38B66A9B13D0}" srcId="{DAEAC970-DAD1-490B-AA6D-ACBD1856F706}" destId="{A5E17BA4-F88D-47CC-93C8-326AE891C27B}" srcOrd="4" destOrd="0" parTransId="{3E1DC475-BDCF-4416-BEDE-41898794A161}" sibTransId="{333F9E23-04A8-42AA-B19C-60BB51DB8722}"/>
    <dgm:cxn modelId="{45EE80D8-E92E-451A-8A60-3DCC56271B81}" type="presOf" srcId="{A5E17BA4-F88D-47CC-93C8-326AE891C27B}" destId="{B5FE2437-D51F-4236-8B30-4AE1648A6C88}" srcOrd="0" destOrd="0" presId="urn:microsoft.com/office/officeart/2005/8/layout/hierarchy4"/>
    <dgm:cxn modelId="{7EBC3C3E-25BA-47B2-9A37-61F447DBFB31}" srcId="{76C5B165-4C35-4EBC-9C6E-5D644A28BB18}" destId="{595CD87B-23A4-4265-9A3F-02D2F8C53D92}" srcOrd="6" destOrd="0" parTransId="{E8A94C96-7CB0-40ED-821B-176B558207CD}" sibTransId="{D29AD1AA-23AA-4E5F-90EC-81A6FD6F3C04}"/>
    <dgm:cxn modelId="{7A26A716-E43E-4403-92AB-4486483A9A0B}" srcId="{76C5B165-4C35-4EBC-9C6E-5D644A28BB18}" destId="{B4B0D4B2-D105-4159-9906-F8345BEFAFCC}" srcOrd="3" destOrd="0" parTransId="{0208C8FC-B074-4AFD-B1DC-6E3B28FAC077}" sibTransId="{3D71300E-A21F-41F2-A061-4E333EAD8308}"/>
    <dgm:cxn modelId="{B272FC5F-A0B7-40D8-B638-E47C796E2A2D}" srcId="{DAEAC970-DAD1-490B-AA6D-ACBD1856F706}" destId="{6BB66615-9300-48D4-8A5F-9DD868F650D4}" srcOrd="3" destOrd="0" parTransId="{C6AE7357-822A-4B37-B33A-1A8DB51F12D3}" sibTransId="{B0AF8D0B-BEDA-4215-84AC-C4D1B17FED1A}"/>
    <dgm:cxn modelId="{F416F805-D350-4EB6-AA44-FCE3B5F7852B}" srcId="{DAEAC970-DAD1-490B-AA6D-ACBD1856F706}" destId="{DD0F59C6-BF4E-48DF-AB21-2AD781A55F0B}" srcOrd="2" destOrd="0" parTransId="{0BAC63D4-847C-4DB8-8DF8-45203692053E}" sibTransId="{03096895-1AC8-42A4-A08A-E373790EAD44}"/>
    <dgm:cxn modelId="{316FB086-5443-4DBF-B578-A57639599DC5}" type="presOf" srcId="{3DC9E317-260D-46D2-ACAF-A258CCBF4D07}" destId="{165E5307-4CD8-4854-BB80-5CEFF75259C8}" srcOrd="0" destOrd="0" presId="urn:microsoft.com/office/officeart/2005/8/layout/hierarchy4"/>
    <dgm:cxn modelId="{68812FA6-A97B-4579-8E8D-D217A73896EB}" srcId="{DD0F59C6-BF4E-48DF-AB21-2AD781A55F0B}" destId="{76C5B165-4C35-4EBC-9C6E-5D644A28BB18}" srcOrd="0" destOrd="0" parTransId="{F8E0A626-70F5-4040-BF3D-202A95A79321}" sibTransId="{8E1B93B8-C8B6-4850-AD8A-4A1E5C181248}"/>
    <dgm:cxn modelId="{4ADEE23D-1DBD-45D5-85D4-1318206D8438}" type="presOf" srcId="{1AB1CD73-3516-4CDF-B4BF-6B83719CA767}" destId="{9224A0A5-CFA5-4285-94E0-7BCAD11D3A20}" srcOrd="0" destOrd="0" presId="urn:microsoft.com/office/officeart/2005/8/layout/hierarchy4"/>
    <dgm:cxn modelId="{B92DBEE4-43BE-4EF7-94EA-1F26A95CE319}" srcId="{76C5B165-4C35-4EBC-9C6E-5D644A28BB18}" destId="{37E66D90-6DB9-4FBB-942B-772DEF9A39C0}" srcOrd="0" destOrd="0" parTransId="{0AE4E077-3E4D-4553-A1CC-8471C297D9A0}" sibTransId="{96FFD214-B3FB-4E9A-9219-550698D79E05}"/>
    <dgm:cxn modelId="{687A45A2-2A38-4B3F-85F5-25A9FBF32490}" type="presOf" srcId="{DD0F59C6-BF4E-48DF-AB21-2AD781A55F0B}" destId="{C2BC0615-C8D0-4F89-A4EB-56CC6F6952C1}" srcOrd="0" destOrd="0" presId="urn:microsoft.com/office/officeart/2005/8/layout/hierarchy4"/>
    <dgm:cxn modelId="{D773FF89-B035-4899-A9EE-E65D154C5F8A}" srcId="{DAEAC970-DAD1-490B-AA6D-ACBD1856F706}" destId="{3DC9E317-260D-46D2-ACAF-A258CCBF4D07}" srcOrd="0" destOrd="0" parTransId="{95A04574-C95F-497F-A386-5ACD13280B36}" sibTransId="{C02C4E82-FE1E-4D89-AC2B-834ADA3A18FC}"/>
    <dgm:cxn modelId="{00FE6D31-05C7-4F27-A260-8FA2791EBF2A}" type="presOf" srcId="{754C1555-6E15-49FB-B9DB-646D5568D1CB}" destId="{A11CD867-90D2-412B-A7AC-5DB82424BEC0}" srcOrd="0" destOrd="0" presId="urn:microsoft.com/office/officeart/2005/8/layout/hierarchy4"/>
    <dgm:cxn modelId="{76588BC5-33F7-4E13-A070-23E39D4C9CFC}" type="presOf" srcId="{E1D7C746-FD9F-41CD-BA1B-1A1EC2E5E489}" destId="{53ACEEB4-805A-4155-A435-9888C84A8136}" srcOrd="0" destOrd="0" presId="urn:microsoft.com/office/officeart/2005/8/layout/hierarchy4"/>
    <dgm:cxn modelId="{559D86C6-6475-440F-84D0-C9ACFC6A3685}" type="presOf" srcId="{B4B0D4B2-D105-4159-9906-F8345BEFAFCC}" destId="{36B6267A-9784-4DD5-8FD5-7C9668DA00C3}" srcOrd="0" destOrd="0" presId="urn:microsoft.com/office/officeart/2005/8/layout/hierarchy4"/>
    <dgm:cxn modelId="{7AE8BE90-3B32-42EF-9176-E9B9A8218E53}" type="presOf" srcId="{5E285372-FEEC-46CA-9567-0678636013E5}" destId="{531230BC-4445-4BA6-9FC3-E09F5A399E87}" srcOrd="0" destOrd="0" presId="urn:microsoft.com/office/officeart/2005/8/layout/hierarchy4"/>
    <dgm:cxn modelId="{59B10BCE-F6C8-4314-9143-F0AE475796D3}" srcId="{DAEAC970-DAD1-490B-AA6D-ACBD1856F706}" destId="{1AB1CD73-3516-4CDF-B4BF-6B83719CA767}" srcOrd="1" destOrd="0" parTransId="{37B71D95-0A0F-42AD-8F65-B621EF4440E3}" sibTransId="{57026A56-7796-4F02-8DA7-B74C2C603B1A}"/>
    <dgm:cxn modelId="{64636494-CE6D-439B-B2EC-2275B32AFA07}" srcId="{76C5B165-4C35-4EBC-9C6E-5D644A28BB18}" destId="{754C1555-6E15-49FB-B9DB-646D5568D1CB}" srcOrd="5" destOrd="0" parTransId="{3247DA3E-6D2B-4064-B80B-CCD7DFCA6662}" sibTransId="{D6BE6640-94AE-45F0-BD25-D91ECDD65948}"/>
    <dgm:cxn modelId="{ED8C4812-3B3D-42B0-88B6-5AA16E32B494}" type="presOf" srcId="{DAEAC970-DAD1-490B-AA6D-ACBD1856F706}" destId="{FCC4127C-A887-4BD5-9F22-A4BEC0001923}" srcOrd="0" destOrd="0" presId="urn:microsoft.com/office/officeart/2005/8/layout/hierarchy4"/>
    <dgm:cxn modelId="{7EAABB10-F736-4E5A-9610-2F76035F72E9}" srcId="{76C5B165-4C35-4EBC-9C6E-5D644A28BB18}" destId="{E1D7C746-FD9F-41CD-BA1B-1A1EC2E5E489}" srcOrd="1" destOrd="0" parTransId="{E71AF4C1-9E4E-4DDC-8F6A-4F5CA1B6EFDE}" sibTransId="{13F49E30-CBD0-4733-B95A-2764A7EB2FBC}"/>
    <dgm:cxn modelId="{E83FB639-62E2-47AB-BF47-073245B4EE2F}" type="presOf" srcId="{B4FF64DC-DA62-4872-932D-3AE6B8C74878}" destId="{BC85B911-9E1E-4F37-B7F4-A9F110FF6B50}" srcOrd="0" destOrd="0" presId="urn:microsoft.com/office/officeart/2005/8/layout/hierarchy4"/>
    <dgm:cxn modelId="{2B60A6A1-69AF-415B-A870-A932B0987808}" type="presParOf" srcId="{FCC4127C-A887-4BD5-9F22-A4BEC0001923}" destId="{2D24E9FE-AC4B-48E3-A33D-4F97FCCB37E4}" srcOrd="0" destOrd="0" presId="urn:microsoft.com/office/officeart/2005/8/layout/hierarchy4"/>
    <dgm:cxn modelId="{88386CA3-4B3C-43A3-B7F1-34B1918BAD92}" type="presParOf" srcId="{2D24E9FE-AC4B-48E3-A33D-4F97FCCB37E4}" destId="{165E5307-4CD8-4854-BB80-5CEFF75259C8}" srcOrd="0" destOrd="0" presId="urn:microsoft.com/office/officeart/2005/8/layout/hierarchy4"/>
    <dgm:cxn modelId="{44AA6B65-BE1E-4054-AB5B-F15106A61305}" type="presParOf" srcId="{2D24E9FE-AC4B-48E3-A33D-4F97FCCB37E4}" destId="{3502512A-8758-4D91-BE89-919612A95560}" srcOrd="1" destOrd="0" presId="urn:microsoft.com/office/officeart/2005/8/layout/hierarchy4"/>
    <dgm:cxn modelId="{9C8C8957-47E1-4AAC-A851-716B25ED5EC5}" type="presParOf" srcId="{FCC4127C-A887-4BD5-9F22-A4BEC0001923}" destId="{2B418DB7-376A-4CA0-90AB-286CF2160C18}" srcOrd="1" destOrd="0" presId="urn:microsoft.com/office/officeart/2005/8/layout/hierarchy4"/>
    <dgm:cxn modelId="{D01798A7-6252-4C8C-96B3-A16BF2A03122}" type="presParOf" srcId="{FCC4127C-A887-4BD5-9F22-A4BEC0001923}" destId="{CD109984-0406-4E8F-858B-FCF9292B4DED}" srcOrd="2" destOrd="0" presId="urn:microsoft.com/office/officeart/2005/8/layout/hierarchy4"/>
    <dgm:cxn modelId="{6E5447A4-3969-4581-8D1C-634FC9F711AB}" type="presParOf" srcId="{CD109984-0406-4E8F-858B-FCF9292B4DED}" destId="{9224A0A5-CFA5-4285-94E0-7BCAD11D3A20}" srcOrd="0" destOrd="0" presId="urn:microsoft.com/office/officeart/2005/8/layout/hierarchy4"/>
    <dgm:cxn modelId="{91B37D3D-2D6D-4CF4-A497-DD4A07DDAB3E}" type="presParOf" srcId="{CD109984-0406-4E8F-858B-FCF9292B4DED}" destId="{7324C850-673A-436F-A48B-15C122253F0D}" srcOrd="1" destOrd="0" presId="urn:microsoft.com/office/officeart/2005/8/layout/hierarchy4"/>
    <dgm:cxn modelId="{70161A82-B75E-4CE3-8D56-49F170A00CD8}" type="presParOf" srcId="{FCC4127C-A887-4BD5-9F22-A4BEC0001923}" destId="{7A9EDF2B-9D1B-4C4D-BBFB-8B72F9498081}" srcOrd="3" destOrd="0" presId="urn:microsoft.com/office/officeart/2005/8/layout/hierarchy4"/>
    <dgm:cxn modelId="{371CC148-04FE-4712-90AC-9D2E5EA3EB99}" type="presParOf" srcId="{FCC4127C-A887-4BD5-9F22-A4BEC0001923}" destId="{E092EF0A-A35A-4F3B-BD05-CA7FD7FBE6D2}" srcOrd="4" destOrd="0" presId="urn:microsoft.com/office/officeart/2005/8/layout/hierarchy4"/>
    <dgm:cxn modelId="{B157D1E0-2649-4F81-929F-FC8E729DAF5C}" type="presParOf" srcId="{E092EF0A-A35A-4F3B-BD05-CA7FD7FBE6D2}" destId="{C2BC0615-C8D0-4F89-A4EB-56CC6F6952C1}" srcOrd="0" destOrd="0" presId="urn:microsoft.com/office/officeart/2005/8/layout/hierarchy4"/>
    <dgm:cxn modelId="{ADF5F0AC-0837-4CA1-B6E1-36F3598BE6B4}" type="presParOf" srcId="{E092EF0A-A35A-4F3B-BD05-CA7FD7FBE6D2}" destId="{45D5BEEB-AA01-4E01-A121-CF3A36F13575}" srcOrd="1" destOrd="0" presId="urn:microsoft.com/office/officeart/2005/8/layout/hierarchy4"/>
    <dgm:cxn modelId="{F0F0A677-7CD9-461D-BCED-E585401C8BCD}" type="presParOf" srcId="{E092EF0A-A35A-4F3B-BD05-CA7FD7FBE6D2}" destId="{A8EC41CE-1BDA-4E06-BF2C-7256EE047FA9}" srcOrd="2" destOrd="0" presId="urn:microsoft.com/office/officeart/2005/8/layout/hierarchy4"/>
    <dgm:cxn modelId="{C320E186-F9AE-45FB-A891-A672F5AB5BBC}" type="presParOf" srcId="{A8EC41CE-1BDA-4E06-BF2C-7256EE047FA9}" destId="{A9978EFE-FD54-46E4-9161-F9CCA0394403}" srcOrd="0" destOrd="0" presId="urn:microsoft.com/office/officeart/2005/8/layout/hierarchy4"/>
    <dgm:cxn modelId="{D37BD621-23DA-451D-BB98-52FA156D1CAC}" type="presParOf" srcId="{A9978EFE-FD54-46E4-9161-F9CCA0394403}" destId="{7E019AE2-5619-4A30-94F0-6C077A62A286}" srcOrd="0" destOrd="0" presId="urn:microsoft.com/office/officeart/2005/8/layout/hierarchy4"/>
    <dgm:cxn modelId="{7F59F6BF-2770-4C5A-8511-5A50F63959A4}" type="presParOf" srcId="{A9978EFE-FD54-46E4-9161-F9CCA0394403}" destId="{F2F7359E-2FA1-4C15-AEF9-93C7A4C9079C}" srcOrd="1" destOrd="0" presId="urn:microsoft.com/office/officeart/2005/8/layout/hierarchy4"/>
    <dgm:cxn modelId="{BEFAFC38-6B96-498B-A83A-3DD37EE5A05D}" type="presParOf" srcId="{A9978EFE-FD54-46E4-9161-F9CCA0394403}" destId="{4B224968-515A-42CD-B517-10038927C208}" srcOrd="2" destOrd="0" presId="urn:microsoft.com/office/officeart/2005/8/layout/hierarchy4"/>
    <dgm:cxn modelId="{9812628C-449E-49AB-9E88-4535DF65880F}" type="presParOf" srcId="{4B224968-515A-42CD-B517-10038927C208}" destId="{7851F65D-4334-4AAE-BE4D-77400780EDEF}" srcOrd="0" destOrd="0" presId="urn:microsoft.com/office/officeart/2005/8/layout/hierarchy4"/>
    <dgm:cxn modelId="{16FB4ADE-25C9-4F36-9AD7-FC23E849CDFB}" type="presParOf" srcId="{7851F65D-4334-4AAE-BE4D-77400780EDEF}" destId="{4308374C-8950-4382-8910-102C5D5290F9}" srcOrd="0" destOrd="0" presId="urn:microsoft.com/office/officeart/2005/8/layout/hierarchy4"/>
    <dgm:cxn modelId="{9A46AB05-5048-44F9-8348-6DC77CC7FF23}" type="presParOf" srcId="{7851F65D-4334-4AAE-BE4D-77400780EDEF}" destId="{EBE383AA-196D-4E10-BB51-1E99AA67BB23}" srcOrd="1" destOrd="0" presId="urn:microsoft.com/office/officeart/2005/8/layout/hierarchy4"/>
    <dgm:cxn modelId="{EF5E56CE-F231-4BDE-89E5-9C6CE059DF85}" type="presParOf" srcId="{4B224968-515A-42CD-B517-10038927C208}" destId="{B6DE8325-7ADE-4BDE-82FB-ACB9BB64EA81}" srcOrd="1" destOrd="0" presId="urn:microsoft.com/office/officeart/2005/8/layout/hierarchy4"/>
    <dgm:cxn modelId="{F5EE910D-4349-4E82-A89C-4323737C465C}" type="presParOf" srcId="{4B224968-515A-42CD-B517-10038927C208}" destId="{728291C0-5FCE-4BD3-ADF1-236343413D16}" srcOrd="2" destOrd="0" presId="urn:microsoft.com/office/officeart/2005/8/layout/hierarchy4"/>
    <dgm:cxn modelId="{7D97BF58-FF5B-42A3-B2E7-0BDDEDC33A7B}" type="presParOf" srcId="{728291C0-5FCE-4BD3-ADF1-236343413D16}" destId="{53ACEEB4-805A-4155-A435-9888C84A8136}" srcOrd="0" destOrd="0" presId="urn:microsoft.com/office/officeart/2005/8/layout/hierarchy4"/>
    <dgm:cxn modelId="{3539B327-199E-457D-9A33-9A7888DBF6DA}" type="presParOf" srcId="{728291C0-5FCE-4BD3-ADF1-236343413D16}" destId="{67346212-8C2E-44D1-A7D8-9DF108EF8445}" srcOrd="1" destOrd="0" presId="urn:microsoft.com/office/officeart/2005/8/layout/hierarchy4"/>
    <dgm:cxn modelId="{D51A8D1D-2CF7-4B4C-8424-EE89C12022FB}" type="presParOf" srcId="{4B224968-515A-42CD-B517-10038927C208}" destId="{9361B33B-C4D1-46AB-B530-20A7CD307C32}" srcOrd="3" destOrd="0" presId="urn:microsoft.com/office/officeart/2005/8/layout/hierarchy4"/>
    <dgm:cxn modelId="{81D17F39-71FD-4231-BFAA-CE30DBB6FD2F}" type="presParOf" srcId="{4B224968-515A-42CD-B517-10038927C208}" destId="{E98FBC48-C1D0-40CE-B821-B2972290105A}" srcOrd="4" destOrd="0" presId="urn:microsoft.com/office/officeart/2005/8/layout/hierarchy4"/>
    <dgm:cxn modelId="{7841ADFE-8284-4D4E-AFAD-3988CB8DC4A0}" type="presParOf" srcId="{E98FBC48-C1D0-40CE-B821-B2972290105A}" destId="{BC85B911-9E1E-4F37-B7F4-A9F110FF6B50}" srcOrd="0" destOrd="0" presId="urn:microsoft.com/office/officeart/2005/8/layout/hierarchy4"/>
    <dgm:cxn modelId="{7189C1FF-690F-4436-A444-0171297AA8EC}" type="presParOf" srcId="{E98FBC48-C1D0-40CE-B821-B2972290105A}" destId="{C37302C7-5584-49A2-85A1-2196FE7857CC}" srcOrd="1" destOrd="0" presId="urn:microsoft.com/office/officeart/2005/8/layout/hierarchy4"/>
    <dgm:cxn modelId="{584A3AF0-7FDF-491C-88A6-9B6EC1F0BE11}" type="presParOf" srcId="{4B224968-515A-42CD-B517-10038927C208}" destId="{D4463486-E676-4D19-AB6D-B17CA9ADB189}" srcOrd="5" destOrd="0" presId="urn:microsoft.com/office/officeart/2005/8/layout/hierarchy4"/>
    <dgm:cxn modelId="{92A39CD4-EFB9-4F6D-9A53-BBE4517AB4FA}" type="presParOf" srcId="{4B224968-515A-42CD-B517-10038927C208}" destId="{CB3CC250-5919-477D-A0F2-FE3F4375793A}" srcOrd="6" destOrd="0" presId="urn:microsoft.com/office/officeart/2005/8/layout/hierarchy4"/>
    <dgm:cxn modelId="{C254C799-9D0E-4FBF-9CC6-656AE69FA96B}" type="presParOf" srcId="{CB3CC250-5919-477D-A0F2-FE3F4375793A}" destId="{36B6267A-9784-4DD5-8FD5-7C9668DA00C3}" srcOrd="0" destOrd="0" presId="urn:microsoft.com/office/officeart/2005/8/layout/hierarchy4"/>
    <dgm:cxn modelId="{272FC056-553A-4462-9792-7461642D083E}" type="presParOf" srcId="{CB3CC250-5919-477D-A0F2-FE3F4375793A}" destId="{B39B0F2A-5478-42FC-908E-7020D7C5F310}" srcOrd="1" destOrd="0" presId="urn:microsoft.com/office/officeart/2005/8/layout/hierarchy4"/>
    <dgm:cxn modelId="{BAFE8089-AF87-4201-BB17-315F289EC5BD}" type="presParOf" srcId="{4B224968-515A-42CD-B517-10038927C208}" destId="{DD3F78DD-42CD-4A69-AAFC-D74841326AD0}" srcOrd="7" destOrd="0" presId="urn:microsoft.com/office/officeart/2005/8/layout/hierarchy4"/>
    <dgm:cxn modelId="{878ADE31-6D43-45A5-8580-20B91FD10B16}" type="presParOf" srcId="{4B224968-515A-42CD-B517-10038927C208}" destId="{688894FD-4CDD-4F49-B5D4-936B6A847534}" srcOrd="8" destOrd="0" presId="urn:microsoft.com/office/officeart/2005/8/layout/hierarchy4"/>
    <dgm:cxn modelId="{FD05B01C-4A7A-43AC-B806-A2AD2505A4F2}" type="presParOf" srcId="{688894FD-4CDD-4F49-B5D4-936B6A847534}" destId="{531230BC-4445-4BA6-9FC3-E09F5A399E87}" srcOrd="0" destOrd="0" presId="urn:microsoft.com/office/officeart/2005/8/layout/hierarchy4"/>
    <dgm:cxn modelId="{1FCC6058-DE6A-414A-A088-D87B18FB285A}" type="presParOf" srcId="{688894FD-4CDD-4F49-B5D4-936B6A847534}" destId="{9C40D776-6A6E-4B7A-A07A-B095F4FBC0C0}" srcOrd="1" destOrd="0" presId="urn:microsoft.com/office/officeart/2005/8/layout/hierarchy4"/>
    <dgm:cxn modelId="{B609AD73-5D23-44C1-8DF2-EED4452C538B}" type="presParOf" srcId="{4B224968-515A-42CD-B517-10038927C208}" destId="{8594B36E-02DB-483D-A707-0A69CAE5C9AD}" srcOrd="9" destOrd="0" presId="urn:microsoft.com/office/officeart/2005/8/layout/hierarchy4"/>
    <dgm:cxn modelId="{D439252B-9EF7-4AF9-AF54-EEFF4D6ECC89}" type="presParOf" srcId="{4B224968-515A-42CD-B517-10038927C208}" destId="{B943A3F5-2D2B-4035-AD74-AE572D3E192F}" srcOrd="10" destOrd="0" presId="urn:microsoft.com/office/officeart/2005/8/layout/hierarchy4"/>
    <dgm:cxn modelId="{E2EBC775-5B17-4456-97B8-0E9E2E9229AA}" type="presParOf" srcId="{B943A3F5-2D2B-4035-AD74-AE572D3E192F}" destId="{A11CD867-90D2-412B-A7AC-5DB82424BEC0}" srcOrd="0" destOrd="0" presId="urn:microsoft.com/office/officeart/2005/8/layout/hierarchy4"/>
    <dgm:cxn modelId="{FD1EED95-731F-44EA-BE7A-81520C98CEDF}" type="presParOf" srcId="{B943A3F5-2D2B-4035-AD74-AE572D3E192F}" destId="{72D9D66B-AE00-4A94-BDAA-D7F3F0612DD7}" srcOrd="1" destOrd="0" presId="urn:microsoft.com/office/officeart/2005/8/layout/hierarchy4"/>
    <dgm:cxn modelId="{CA411EEF-051A-47ED-A2B5-431EBD1F6404}" type="presParOf" srcId="{4B224968-515A-42CD-B517-10038927C208}" destId="{171930CD-6716-4248-AD6E-BC803B7905F7}" srcOrd="11" destOrd="0" presId="urn:microsoft.com/office/officeart/2005/8/layout/hierarchy4"/>
    <dgm:cxn modelId="{C6535320-B459-4FF3-9385-09E7BF7FF887}" type="presParOf" srcId="{4B224968-515A-42CD-B517-10038927C208}" destId="{340BB4CB-F5D7-4E8C-BEF3-1413FECFA1F1}" srcOrd="12" destOrd="0" presId="urn:microsoft.com/office/officeart/2005/8/layout/hierarchy4"/>
    <dgm:cxn modelId="{0E7E7660-6E89-4786-AB34-05DDAA9F6FE2}" type="presParOf" srcId="{340BB4CB-F5D7-4E8C-BEF3-1413FECFA1F1}" destId="{3BFAEC77-49E5-47EE-9B3A-CC7981D8FE4B}" srcOrd="0" destOrd="0" presId="urn:microsoft.com/office/officeart/2005/8/layout/hierarchy4"/>
    <dgm:cxn modelId="{C772E788-8E6F-4403-B17C-3404E7C624A8}" type="presParOf" srcId="{340BB4CB-F5D7-4E8C-BEF3-1413FECFA1F1}" destId="{66753DC2-5B5F-4E86-91D3-FB97A6F5AE91}" srcOrd="1" destOrd="0" presId="urn:microsoft.com/office/officeart/2005/8/layout/hierarchy4"/>
    <dgm:cxn modelId="{8066E3E3-654F-4116-96BA-C429FE8B99B9}" type="presParOf" srcId="{FCC4127C-A887-4BD5-9F22-A4BEC0001923}" destId="{CA00C500-780E-4A70-B30E-CE293608F478}" srcOrd="5" destOrd="0" presId="urn:microsoft.com/office/officeart/2005/8/layout/hierarchy4"/>
    <dgm:cxn modelId="{95DA7A1E-5AD2-47D7-B3D1-E22EFB86E95B}" type="presParOf" srcId="{FCC4127C-A887-4BD5-9F22-A4BEC0001923}" destId="{76BA517A-1809-44D1-84BC-61099E3948B2}" srcOrd="6" destOrd="0" presId="urn:microsoft.com/office/officeart/2005/8/layout/hierarchy4"/>
    <dgm:cxn modelId="{98DF090D-8088-4EC5-BDA4-728CEE2CF50E}" type="presParOf" srcId="{76BA517A-1809-44D1-84BC-61099E3948B2}" destId="{81ED770F-3400-40F1-B1A9-4276DAA2DDF9}" srcOrd="0" destOrd="0" presId="urn:microsoft.com/office/officeart/2005/8/layout/hierarchy4"/>
    <dgm:cxn modelId="{44590344-CD69-43EE-A2A8-3990D9CE850A}" type="presParOf" srcId="{76BA517A-1809-44D1-84BC-61099E3948B2}" destId="{F27BFFF9-D2E9-46BA-9919-48FAC5BFD992}" srcOrd="1" destOrd="0" presId="urn:microsoft.com/office/officeart/2005/8/layout/hierarchy4"/>
    <dgm:cxn modelId="{E9DD3C16-31CD-4C8A-A94F-ADD159575E68}" type="presParOf" srcId="{FCC4127C-A887-4BD5-9F22-A4BEC0001923}" destId="{02B97E2A-E5BA-42BA-BDF5-07D3FCFAF6FB}" srcOrd="7" destOrd="0" presId="urn:microsoft.com/office/officeart/2005/8/layout/hierarchy4"/>
    <dgm:cxn modelId="{4DDA82C8-807D-49E5-913E-ADA1B97F486B}" type="presParOf" srcId="{FCC4127C-A887-4BD5-9F22-A4BEC0001923}" destId="{1DFD2F8B-AC4B-42DB-9914-C229FAE3C4B6}" srcOrd="8" destOrd="0" presId="urn:microsoft.com/office/officeart/2005/8/layout/hierarchy4"/>
    <dgm:cxn modelId="{9959919B-1AFC-4FC0-B6E1-D2125A1498A7}" type="presParOf" srcId="{1DFD2F8B-AC4B-42DB-9914-C229FAE3C4B6}" destId="{B5FE2437-D51F-4236-8B30-4AE1648A6C88}" srcOrd="0" destOrd="0" presId="urn:microsoft.com/office/officeart/2005/8/layout/hierarchy4"/>
    <dgm:cxn modelId="{2951AC12-D7B5-4829-BF71-3B9D33C39B8B}" type="presParOf" srcId="{1DFD2F8B-AC4B-42DB-9914-C229FAE3C4B6}" destId="{60CF8590-72CA-49AD-B7D4-4021936C193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DAEAC970-DAD1-490B-AA6D-ACBD1856F706}" type="doc">
      <dgm:prSet loTypeId="urn:microsoft.com/office/officeart/2011/layout/TabList" loCatId="list" qsTypeId="urn:microsoft.com/office/officeart/2005/8/quickstyle/simple5" qsCatId="simple" csTypeId="urn:microsoft.com/office/officeart/2005/8/colors/accent1_3" csCatId="accent1" phldr="1"/>
      <dgm:spPr/>
      <dgm:t>
        <a:bodyPr/>
        <a:lstStyle/>
        <a:p>
          <a:endParaRPr lang="en-US"/>
        </a:p>
      </dgm:t>
    </dgm:pt>
    <dgm:pt modelId="{3DC9E317-260D-46D2-ACAF-A258CCBF4D07}">
      <dgm:prSet phldrT="[Text]" custT="1"/>
      <dgm:spPr/>
      <dgm:t>
        <a:bodyPr/>
        <a:lstStyle/>
        <a:p>
          <a:pPr algn="ctr" rtl="1"/>
          <a:r>
            <a:rPr lang="fa-IR" sz="1400" b="1" smtClean="0">
              <a:solidFill>
                <a:srgbClr val="FFFF00"/>
              </a:solidFill>
              <a:cs typeface="B Titr" panose="00000700000000000000" pitchFamily="2" charset="-78"/>
            </a:rPr>
            <a:t>ماده 2</a:t>
          </a:r>
          <a:endParaRPr lang="en-US" sz="1400" b="1" dirty="0">
            <a:solidFill>
              <a:srgbClr val="FFFF00"/>
            </a:solidFill>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DD0F59C6-BF4E-48DF-AB21-2AD781A55F0B}">
      <dgm:prSet phldrT="[Text]" custT="1"/>
      <dgm:spPr/>
      <dgm:t>
        <a:bodyPr/>
        <a:lstStyle/>
        <a:p>
          <a:pPr algn="ctr" rtl="1"/>
          <a:r>
            <a:rPr lang="fa-IR" sz="1400" b="1" smtClean="0">
              <a:solidFill>
                <a:srgbClr val="FFFF00"/>
              </a:solidFill>
              <a:cs typeface="B Titr" panose="00000700000000000000" pitchFamily="2" charset="-78"/>
            </a:rPr>
            <a:t>ماده 12</a:t>
          </a:r>
          <a:endParaRPr lang="en-US" sz="1400" b="1" dirty="0">
            <a:solidFill>
              <a:srgbClr val="FFFF00"/>
            </a:solidFill>
            <a:cs typeface="B Titr" panose="00000700000000000000" pitchFamily="2" charset="-78"/>
          </a:endParaRPr>
        </a:p>
      </dgm:t>
    </dgm:pt>
    <dgm:pt modelId="{0BAC63D4-847C-4DB8-8DF8-45203692053E}" type="parTrans" cxnId="{F416F805-D350-4EB6-AA44-FCE3B5F7852B}">
      <dgm:prSet/>
      <dgm:spPr/>
      <dgm:t>
        <a:bodyPr/>
        <a:lstStyle/>
        <a:p>
          <a:pPr algn="ctr" rtl="1"/>
          <a:endParaRPr lang="en-US">
            <a:cs typeface="B Nazanin" panose="00000400000000000000" pitchFamily="2" charset="-78"/>
          </a:endParaRPr>
        </a:p>
      </dgm:t>
    </dgm:pt>
    <dgm:pt modelId="{03096895-1AC8-42A4-A08A-E373790EAD44}" type="sibTrans" cxnId="{F416F805-D350-4EB6-AA44-FCE3B5F7852B}">
      <dgm:prSet/>
      <dgm:spPr/>
      <dgm:t>
        <a:bodyPr/>
        <a:lstStyle/>
        <a:p>
          <a:pPr algn="ctr" rtl="1"/>
          <a:endParaRPr lang="en-US">
            <a:cs typeface="B Nazanin" panose="00000400000000000000" pitchFamily="2" charset="-78"/>
          </a:endParaRPr>
        </a:p>
      </dgm:t>
    </dgm:pt>
    <dgm:pt modelId="{76C5B165-4C35-4EBC-9C6E-5D644A28BB18}">
      <dgm:prSet phldrT="[Text]" custT="1"/>
      <dgm:spPr/>
      <dgm:t>
        <a:bodyPr/>
        <a:lstStyle/>
        <a:p>
          <a:pPr algn="ctr" rtl="1"/>
          <a:endParaRPr lang="en-US" sz="2000" b="1" dirty="0">
            <a:solidFill>
              <a:srgbClr val="FFFF00"/>
            </a:solidFill>
            <a:cs typeface="B Nazanin" panose="00000400000000000000" pitchFamily="2" charset="-78"/>
          </a:endParaRPr>
        </a:p>
      </dgm:t>
    </dgm:pt>
    <dgm:pt modelId="{F8E0A626-70F5-4040-BF3D-202A95A79321}" type="parTrans" cxnId="{68812FA6-A97B-4579-8E8D-D217A73896EB}">
      <dgm:prSet/>
      <dgm:spPr/>
      <dgm:t>
        <a:bodyPr/>
        <a:lstStyle/>
        <a:p>
          <a:pPr algn="ctr" rtl="1"/>
          <a:endParaRPr lang="en-US">
            <a:cs typeface="B Nazanin" panose="00000400000000000000" pitchFamily="2" charset="-78"/>
          </a:endParaRPr>
        </a:p>
      </dgm:t>
    </dgm:pt>
    <dgm:pt modelId="{8E1B93B8-C8B6-4850-AD8A-4A1E5C181248}" type="sibTrans" cxnId="{68812FA6-A97B-4579-8E8D-D217A73896EB}">
      <dgm:prSet/>
      <dgm:spPr/>
      <dgm:t>
        <a:bodyPr/>
        <a:lstStyle/>
        <a:p>
          <a:pPr algn="ctr" rtl="1"/>
          <a:endParaRPr lang="en-US">
            <a:cs typeface="B Nazanin" panose="00000400000000000000" pitchFamily="2" charset="-78"/>
          </a:endParaRPr>
        </a:p>
      </dgm:t>
    </dgm:pt>
    <dgm:pt modelId="{DFBE131D-B781-4C58-A822-AFB6E044338D}">
      <dgm:prSet phldrT="[Text]" custT="1"/>
      <dgm:spPr/>
      <dgm:t>
        <a:bodyPr/>
        <a:lstStyle/>
        <a:p>
          <a:pPr algn="ctr" rtl="1"/>
          <a:endParaRPr lang="en-US" sz="1400" b="1" dirty="0">
            <a:cs typeface="B Nazanin" panose="00000400000000000000" pitchFamily="2" charset="-78"/>
          </a:endParaRPr>
        </a:p>
      </dgm:t>
    </dgm:pt>
    <dgm:pt modelId="{202BAD6E-5F6C-48B3-8BC6-814DE9690D43}" type="parTrans" cxnId="{86442646-032F-49A9-9B12-C75EFA9CFAC0}">
      <dgm:prSet/>
      <dgm:spPr/>
      <dgm:t>
        <a:bodyPr/>
        <a:lstStyle/>
        <a:p>
          <a:pPr algn="ctr" rtl="1"/>
          <a:endParaRPr lang="en-US"/>
        </a:p>
      </dgm:t>
    </dgm:pt>
    <dgm:pt modelId="{F92098F2-6ED3-4226-B504-1E6DC42224B9}" type="sibTrans" cxnId="{86442646-032F-49A9-9B12-C75EFA9CFAC0}">
      <dgm:prSet/>
      <dgm:spPr/>
      <dgm:t>
        <a:bodyPr/>
        <a:lstStyle/>
        <a:p>
          <a:pPr algn="ctr" rtl="1"/>
          <a:endParaRPr lang="en-US"/>
        </a:p>
      </dgm:t>
    </dgm:pt>
    <dgm:pt modelId="{A5E17BA4-F88D-47CC-93C8-326AE891C27B}">
      <dgm:prSet phldrT="[Text]" custT="1"/>
      <dgm:spPr/>
      <dgm:t>
        <a:bodyPr anchor="t"/>
        <a:lstStyle/>
        <a:p>
          <a:pPr algn="ctr" rtl="1"/>
          <a:r>
            <a:rPr lang="fa-IR" sz="1400" b="1" smtClean="0">
              <a:solidFill>
                <a:srgbClr val="FFFF00"/>
              </a:solidFill>
              <a:cs typeface="B Titr" panose="00000700000000000000" pitchFamily="2" charset="-78"/>
            </a:rPr>
            <a:t>ماده 14</a:t>
          </a:r>
          <a:endParaRPr lang="en-US" sz="1400" b="1" dirty="0">
            <a:solidFill>
              <a:srgbClr val="FFFF00"/>
            </a:solidFill>
            <a:cs typeface="B Titr" panose="00000700000000000000" pitchFamily="2" charset="-78"/>
          </a:endParaRPr>
        </a:p>
      </dgm:t>
    </dgm:pt>
    <dgm:pt modelId="{333F9E23-04A8-42AA-B19C-60BB51DB8722}" type="sibTrans" cxnId="{9CCABB3C-77D0-40EA-8B2A-38B66A9B13D0}">
      <dgm:prSet/>
      <dgm:spPr/>
      <dgm:t>
        <a:bodyPr/>
        <a:lstStyle/>
        <a:p>
          <a:pPr algn="ctr" rtl="1"/>
          <a:endParaRPr lang="en-US"/>
        </a:p>
      </dgm:t>
    </dgm:pt>
    <dgm:pt modelId="{3E1DC475-BDCF-4416-BEDE-41898794A161}" type="parTrans" cxnId="{9CCABB3C-77D0-40EA-8B2A-38B66A9B13D0}">
      <dgm:prSet/>
      <dgm:spPr/>
      <dgm:t>
        <a:bodyPr/>
        <a:lstStyle/>
        <a:p>
          <a:pPr algn="ctr" rtl="1"/>
          <a:endParaRPr lang="en-US"/>
        </a:p>
      </dgm:t>
    </dgm:pt>
    <dgm:pt modelId="{C4B08446-226C-49B8-BDDE-A58CE71CE0BA}">
      <dgm:prSet phldrT="[Text]" custT="1"/>
      <dgm:spPr/>
      <dgm:t>
        <a:bodyPr/>
        <a:lstStyle/>
        <a:p>
          <a:pPr algn="ctr" rtl="1"/>
          <a:endParaRPr lang="en-US" sz="1200" b="1" dirty="0">
            <a:cs typeface="B Nazanin" panose="00000400000000000000" pitchFamily="2" charset="-78"/>
          </a:endParaRPr>
        </a:p>
      </dgm:t>
    </dgm:pt>
    <dgm:pt modelId="{60575B55-8DD2-40F9-B6FE-4421A661756F}" type="parTrans" cxnId="{8898D5E0-9EC5-4175-BF20-0A57BA658D73}">
      <dgm:prSet/>
      <dgm:spPr/>
      <dgm:t>
        <a:bodyPr/>
        <a:lstStyle/>
        <a:p>
          <a:pPr algn="ctr" rtl="1"/>
          <a:endParaRPr lang="en-US"/>
        </a:p>
      </dgm:t>
    </dgm:pt>
    <dgm:pt modelId="{378CC022-7ECB-4B56-A6F0-9570FE4DF68F}" type="sibTrans" cxnId="{8898D5E0-9EC5-4175-BF20-0A57BA658D73}">
      <dgm:prSet/>
      <dgm:spPr/>
      <dgm:t>
        <a:bodyPr/>
        <a:lstStyle/>
        <a:p>
          <a:pPr algn="ctr" rtl="1"/>
          <a:endParaRPr lang="en-US"/>
        </a:p>
      </dgm:t>
    </dgm:pt>
    <dgm:pt modelId="{1AB1CD73-3516-4CDF-B4BF-6B83719CA767}">
      <dgm:prSet phldrT="[Text]" custT="1"/>
      <dgm:spPr/>
      <dgm:t>
        <a:bodyPr/>
        <a:lstStyle/>
        <a:p>
          <a:pPr algn="ctr" rtl="1"/>
          <a:r>
            <a:rPr lang="fa-IR" sz="1400" b="1" smtClean="0">
              <a:solidFill>
                <a:srgbClr val="FFFF00"/>
              </a:solidFill>
              <a:cs typeface="B Titr" panose="00000700000000000000" pitchFamily="2" charset="-78"/>
            </a:rPr>
            <a:t>ماده 10</a:t>
          </a:r>
          <a:endParaRPr lang="en-US" sz="1400" b="1" dirty="0">
            <a:solidFill>
              <a:srgbClr val="FFFF00"/>
            </a:solidFill>
            <a:cs typeface="B Titr" panose="00000700000000000000" pitchFamily="2" charset="-78"/>
          </a:endParaRPr>
        </a:p>
      </dgm:t>
    </dgm:pt>
    <dgm:pt modelId="{57026A56-7796-4F02-8DA7-B74C2C603B1A}" type="sibTrans" cxnId="{59B10BCE-F6C8-4314-9143-F0AE475796D3}">
      <dgm:prSet/>
      <dgm:spPr/>
      <dgm:t>
        <a:bodyPr/>
        <a:lstStyle/>
        <a:p>
          <a:pPr algn="ctr" rtl="1"/>
          <a:endParaRPr lang="en-US">
            <a:cs typeface="B Nazanin" panose="00000400000000000000" pitchFamily="2" charset="-78"/>
          </a:endParaRPr>
        </a:p>
      </dgm:t>
    </dgm:pt>
    <dgm:pt modelId="{37B71D95-0A0F-42AD-8F65-B621EF4440E3}" type="parTrans" cxnId="{59B10BCE-F6C8-4314-9143-F0AE475796D3}">
      <dgm:prSet/>
      <dgm:spPr/>
      <dgm:t>
        <a:bodyPr/>
        <a:lstStyle/>
        <a:p>
          <a:pPr algn="ctr" rtl="1"/>
          <a:endParaRPr lang="en-US">
            <a:cs typeface="B Nazanin" panose="00000400000000000000" pitchFamily="2" charset="-78"/>
          </a:endParaRPr>
        </a:p>
      </dgm:t>
    </dgm:pt>
    <dgm:pt modelId="{6BB66615-9300-48D4-8A5F-9DD868F650D4}">
      <dgm:prSet phldrT="[Text]" custT="1"/>
      <dgm:spPr/>
      <dgm:t>
        <a:bodyPr/>
        <a:lstStyle/>
        <a:p>
          <a:pPr algn="ctr" rtl="1"/>
          <a:r>
            <a:rPr lang="fa-IR" sz="1400" b="1" smtClean="0">
              <a:solidFill>
                <a:srgbClr val="FFFF00"/>
              </a:solidFill>
              <a:cs typeface="B Titr" panose="00000700000000000000" pitchFamily="2" charset="-78"/>
            </a:rPr>
            <a:t>ماده 13</a:t>
          </a:r>
          <a:endParaRPr lang="en-US" sz="1400" b="1" dirty="0">
            <a:solidFill>
              <a:srgbClr val="FFFF00"/>
            </a:solidFill>
            <a:cs typeface="B Titr" panose="00000700000000000000" pitchFamily="2" charset="-78"/>
          </a:endParaRPr>
        </a:p>
      </dgm:t>
    </dgm:pt>
    <dgm:pt modelId="{B0AF8D0B-BEDA-4215-84AC-C4D1B17FED1A}" type="sibTrans" cxnId="{B272FC5F-A0B7-40D8-B638-E47C796E2A2D}">
      <dgm:prSet/>
      <dgm:spPr/>
      <dgm:t>
        <a:bodyPr/>
        <a:lstStyle/>
        <a:p>
          <a:pPr algn="ctr" rtl="1"/>
          <a:endParaRPr lang="en-US"/>
        </a:p>
      </dgm:t>
    </dgm:pt>
    <dgm:pt modelId="{C6AE7357-822A-4B37-B33A-1A8DB51F12D3}" type="parTrans" cxnId="{B272FC5F-A0B7-40D8-B638-E47C796E2A2D}">
      <dgm:prSet/>
      <dgm:spPr/>
      <dgm:t>
        <a:bodyPr/>
        <a:lstStyle/>
        <a:p>
          <a:pPr algn="ctr" rtl="1"/>
          <a:endParaRPr lang="en-US"/>
        </a:p>
      </dgm:t>
    </dgm:pt>
    <dgm:pt modelId="{1BA6B067-80FB-427F-A561-726334E458A5}">
      <dgm:prSet phldrT="[Text]" custT="1"/>
      <dgm:spPr/>
      <dgm:t>
        <a:bodyPr lIns="274320" tIns="0" bIns="0"/>
        <a:lstStyle/>
        <a:p>
          <a:pPr algn="r" rtl="1">
            <a:lnSpc>
              <a:spcPct val="100000"/>
            </a:lnSpc>
            <a:spcAft>
              <a:spcPts val="0"/>
            </a:spcAft>
          </a:pPr>
          <a:r>
            <a:rPr lang="fa-IR" sz="1400" b="1" dirty="0" smtClean="0">
              <a:cs typeface="B Nazanin" panose="00000400000000000000" pitchFamily="2" charset="-78"/>
            </a:rPr>
            <a:t>صدور صورتحساب الکترونیکی</a:t>
          </a:r>
          <a:endParaRPr lang="en-US" sz="1400" b="1" dirty="0">
            <a:cs typeface="B Nazanin" panose="00000400000000000000" pitchFamily="2" charset="-78"/>
          </a:endParaRPr>
        </a:p>
      </dgm:t>
    </dgm:pt>
    <dgm:pt modelId="{2F680E41-3272-472C-AA47-E854DE82BD42}" type="parTrans" cxnId="{FEF3BFF2-AED0-47A2-AFEA-6D459DDCEF5C}">
      <dgm:prSet/>
      <dgm:spPr/>
      <dgm:t>
        <a:bodyPr/>
        <a:lstStyle/>
        <a:p>
          <a:pPr rtl="1"/>
          <a:endParaRPr lang="en-US"/>
        </a:p>
      </dgm:t>
    </dgm:pt>
    <dgm:pt modelId="{763E1BD9-9ADC-4D2F-A6C9-5EFD27A12F99}" type="sibTrans" cxnId="{FEF3BFF2-AED0-47A2-AFEA-6D459DDCEF5C}">
      <dgm:prSet/>
      <dgm:spPr/>
      <dgm:t>
        <a:bodyPr/>
        <a:lstStyle/>
        <a:p>
          <a:pPr rtl="1"/>
          <a:endParaRPr lang="en-US"/>
        </a:p>
      </dgm:t>
    </dgm:pt>
    <dgm:pt modelId="{3D3C2D9A-3497-4865-9FC8-05E03584C9B6}">
      <dgm:prSet phldrT="[Text]" custT="1"/>
      <dgm:spPr/>
      <dgm:t>
        <a:bodyPr lIns="274320" tIns="0" bIns="0"/>
        <a:lstStyle/>
        <a:p>
          <a:pPr algn="r" rtl="1">
            <a:lnSpc>
              <a:spcPct val="100000"/>
            </a:lnSpc>
            <a:spcAft>
              <a:spcPts val="0"/>
            </a:spcAft>
          </a:pPr>
          <a:r>
            <a:rPr lang="ar-SA" sz="1400" b="1" dirty="0" smtClean="0">
              <a:cs typeface="B Nazanin" panose="00000400000000000000" pitchFamily="2" charset="-78"/>
            </a:rPr>
            <a:t>خرده فروشی ­ها و واحدهای صنفی که مستقیما با مصرف کننده نهائی ارتباط دارند، علاوه بر عضویت در سامانه مودیان، موظف به استفاده از پایانه فروشگاهی می باشند</a:t>
          </a:r>
          <a:endParaRPr lang="en-US" sz="1400" b="1" dirty="0">
            <a:cs typeface="B Nazanin" panose="00000400000000000000" pitchFamily="2" charset="-78"/>
          </a:endParaRPr>
        </a:p>
      </dgm:t>
    </dgm:pt>
    <dgm:pt modelId="{3F2AAE0F-C23B-48B2-B5D8-C12D86A74556}" type="parTrans" cxnId="{06D4435A-8102-45CA-9636-D4E0D1F325F2}">
      <dgm:prSet/>
      <dgm:spPr/>
      <dgm:t>
        <a:bodyPr/>
        <a:lstStyle/>
        <a:p>
          <a:pPr rtl="1"/>
          <a:endParaRPr lang="en-US"/>
        </a:p>
      </dgm:t>
    </dgm:pt>
    <dgm:pt modelId="{584D99E4-88BE-4504-BF6D-B29DFADF3759}" type="sibTrans" cxnId="{06D4435A-8102-45CA-9636-D4E0D1F325F2}">
      <dgm:prSet/>
      <dgm:spPr/>
      <dgm:t>
        <a:bodyPr/>
        <a:lstStyle/>
        <a:p>
          <a:pPr rtl="1"/>
          <a:endParaRPr lang="en-US"/>
        </a:p>
      </dgm:t>
    </dgm:pt>
    <dgm:pt modelId="{6EFA4D69-1B5B-43A3-B388-A4F548D3EBD8}">
      <dgm:prSet phldrT="[Text]" custT="1"/>
      <dgm:spPr/>
      <dgm:t>
        <a:bodyPr lIns="274320" tIns="0" bIns="0"/>
        <a:lstStyle/>
        <a:p>
          <a:pPr algn="r" rtl="1">
            <a:lnSpc>
              <a:spcPct val="100000"/>
            </a:lnSpc>
            <a:spcAft>
              <a:spcPts val="0"/>
            </a:spcAft>
          </a:pPr>
          <a:r>
            <a:rPr lang="fa-IR" sz="1400" b="1" dirty="0" smtClean="0">
              <a:latin typeface="Arial" charset="0"/>
              <a:cs typeface="B Nazanin" panose="00000400000000000000" pitchFamily="2" charset="-78"/>
            </a:rPr>
            <a:t>ثبت نام و عضویت در سامانه مودیان</a:t>
          </a:r>
          <a:endParaRPr lang="en-US" sz="1400" b="1" dirty="0">
            <a:cs typeface="B Nazanin" panose="00000400000000000000" pitchFamily="2" charset="-78"/>
          </a:endParaRPr>
        </a:p>
      </dgm:t>
    </dgm:pt>
    <dgm:pt modelId="{88BC6609-C1AC-461C-A725-8564D44E545C}" type="parTrans" cxnId="{18B1D03A-D207-43E8-B15A-255AA914067D}">
      <dgm:prSet/>
      <dgm:spPr/>
      <dgm:t>
        <a:bodyPr/>
        <a:lstStyle/>
        <a:p>
          <a:endParaRPr lang="en-US"/>
        </a:p>
      </dgm:t>
    </dgm:pt>
    <dgm:pt modelId="{937AF213-58A6-4A79-9481-2D0C61E8BA5F}" type="sibTrans" cxnId="{18B1D03A-D207-43E8-B15A-255AA914067D}">
      <dgm:prSet/>
      <dgm:spPr/>
      <dgm:t>
        <a:bodyPr/>
        <a:lstStyle/>
        <a:p>
          <a:endParaRPr lang="en-US"/>
        </a:p>
      </dgm:t>
    </dgm:pt>
    <dgm:pt modelId="{B368814F-3C74-43ED-BC38-332D2F0B2348}">
      <dgm:prSet phldrT="[Text]" custT="1"/>
      <dgm:spPr/>
      <dgm:t>
        <a:bodyPr/>
        <a:lstStyle/>
        <a:p>
          <a:pPr algn="r" rtl="1"/>
          <a:endParaRPr lang="en-US" sz="1400" b="1" dirty="0">
            <a:cs typeface="B Nazanin" panose="00000400000000000000" pitchFamily="2" charset="-78"/>
          </a:endParaRPr>
        </a:p>
      </dgm:t>
    </dgm:pt>
    <dgm:pt modelId="{3B7E0916-8A55-48AC-8312-7B4F75E2A1F1}" type="sibTrans" cxnId="{F1D42E7E-09BE-4B73-B6BE-125E6F3363C4}">
      <dgm:prSet/>
      <dgm:spPr/>
      <dgm:t>
        <a:bodyPr/>
        <a:lstStyle/>
        <a:p>
          <a:pPr algn="ctr" rtl="1"/>
          <a:endParaRPr lang="en-US">
            <a:cs typeface="B Nazanin" panose="00000400000000000000" pitchFamily="2" charset="-78"/>
          </a:endParaRPr>
        </a:p>
      </dgm:t>
    </dgm:pt>
    <dgm:pt modelId="{FDCA1B77-6719-4C85-9E11-CEB5720A8142}" type="parTrans" cxnId="{F1D42E7E-09BE-4B73-B6BE-125E6F3363C4}">
      <dgm:prSet/>
      <dgm:spPr/>
      <dgm:t>
        <a:bodyPr/>
        <a:lstStyle/>
        <a:p>
          <a:pPr algn="ctr" rtl="1"/>
          <a:endParaRPr lang="en-US">
            <a:cs typeface="B Nazanin" panose="00000400000000000000" pitchFamily="2" charset="-78"/>
          </a:endParaRPr>
        </a:p>
      </dgm:t>
    </dgm:pt>
    <dgm:pt modelId="{C0E0C8FC-B916-4730-B933-CA3328989492}">
      <dgm:prSet phldrT="[Text]" custT="1"/>
      <dgm:spPr/>
      <dgm:t>
        <a:bodyPr/>
        <a:lstStyle/>
        <a:p>
          <a:pPr algn="r" rtl="1">
            <a:lnSpc>
              <a:spcPct val="100000"/>
            </a:lnSpc>
          </a:pPr>
          <a:r>
            <a:rPr lang="fa-IR" sz="1400" b="1" dirty="0" smtClean="0">
              <a:cs typeface="B Nazanin" panose="00000400000000000000" pitchFamily="2" charset="-78"/>
            </a:rPr>
            <a:t>اعلام شماره حساب ها و شناسه یکتای دستگاه کارتخوان بانکی یا درگاه های پرداخت الکترونیکی</a:t>
          </a:r>
          <a:endParaRPr lang="en-US" sz="1400" b="1" dirty="0">
            <a:cs typeface="B Nazanin" panose="00000400000000000000" pitchFamily="2" charset="-78"/>
          </a:endParaRPr>
        </a:p>
      </dgm:t>
    </dgm:pt>
    <dgm:pt modelId="{11D78224-13D2-425A-853E-18A126BC113A}" type="parTrans" cxnId="{C5531ED7-F91E-44A6-94FD-9D4C9C815BF0}">
      <dgm:prSet/>
      <dgm:spPr/>
      <dgm:t>
        <a:bodyPr/>
        <a:lstStyle/>
        <a:p>
          <a:endParaRPr lang="en-US"/>
        </a:p>
      </dgm:t>
    </dgm:pt>
    <dgm:pt modelId="{243FD416-4527-4100-A2F1-868C7DB53600}" type="sibTrans" cxnId="{C5531ED7-F91E-44A6-94FD-9D4C9C815BF0}">
      <dgm:prSet/>
      <dgm:spPr/>
      <dgm:t>
        <a:bodyPr/>
        <a:lstStyle/>
        <a:p>
          <a:endParaRPr lang="en-US"/>
        </a:p>
      </dgm:t>
    </dgm:pt>
    <dgm:pt modelId="{B18ED734-8788-44C4-AAFE-A0D2AB4BABAE}">
      <dgm:prSet phldrT="[Text]" custT="1"/>
      <dgm:spPr/>
      <dgm:t>
        <a:bodyPr/>
        <a:lstStyle/>
        <a:p>
          <a:pPr algn="r" rtl="1"/>
          <a:r>
            <a:rPr lang="fa-IR" sz="1400" b="1" dirty="0" smtClean="0">
              <a:cs typeface="B Nazanin" panose="00000400000000000000" pitchFamily="2" charset="-78"/>
            </a:rPr>
            <a:t>اعلام بروز حادثه یا نقص فنی و عدم امکان صدور صورتحساب الکترونیکی </a:t>
          </a:r>
          <a:r>
            <a:rPr lang="fa-IR" sz="1400" b="1" dirty="0" smtClean="0">
              <a:solidFill>
                <a:srgbClr val="C00000"/>
              </a:solidFill>
              <a:cs typeface="B Nazanin" panose="00000400000000000000" pitchFamily="2" charset="-78"/>
            </a:rPr>
            <a:t>تا پایان روز اداری بعد </a:t>
          </a:r>
          <a:r>
            <a:rPr lang="fa-IR" sz="1400" b="1" dirty="0" smtClean="0">
              <a:cs typeface="B Nazanin" panose="00000400000000000000" pitchFamily="2" charset="-78"/>
            </a:rPr>
            <a:t>، به سازمان امور مالیاتی کشور یا شرکت معتمد و استفاده از </a:t>
          </a:r>
          <a:r>
            <a:rPr lang="fa-IR" sz="1400" b="1" dirty="0" smtClean="0">
              <a:solidFill>
                <a:srgbClr val="C00000"/>
              </a:solidFill>
              <a:cs typeface="B Nazanin" panose="00000400000000000000" pitchFamily="2" charset="-78"/>
            </a:rPr>
            <a:t>صورتحساب شمس</a:t>
          </a:r>
          <a:endParaRPr lang="en-US" sz="1400" b="1" dirty="0">
            <a:solidFill>
              <a:srgbClr val="C00000"/>
            </a:solidFill>
            <a:cs typeface="B Nazanin" panose="00000400000000000000" pitchFamily="2" charset="-78"/>
          </a:endParaRPr>
        </a:p>
      </dgm:t>
    </dgm:pt>
    <dgm:pt modelId="{E292E02E-79B3-425E-AA64-ED8C201E650F}" type="parTrans" cxnId="{A957E14F-5027-454B-9ACC-9ACD59871D12}">
      <dgm:prSet/>
      <dgm:spPr/>
      <dgm:t>
        <a:bodyPr/>
        <a:lstStyle/>
        <a:p>
          <a:endParaRPr lang="en-US"/>
        </a:p>
      </dgm:t>
    </dgm:pt>
    <dgm:pt modelId="{063DE717-8150-442D-9806-8EF58E886E40}" type="sibTrans" cxnId="{A957E14F-5027-454B-9ACC-9ACD59871D12}">
      <dgm:prSet/>
      <dgm:spPr/>
      <dgm:t>
        <a:bodyPr/>
        <a:lstStyle/>
        <a:p>
          <a:endParaRPr lang="en-US"/>
        </a:p>
      </dgm:t>
    </dgm:pt>
    <dgm:pt modelId="{896FE052-E5E8-437B-8C28-67AD47F60A08}">
      <dgm:prSet phldrT="[Text]" custT="1"/>
      <dgm:spPr/>
      <dgm:t>
        <a:bodyPr/>
        <a:lstStyle/>
        <a:p>
          <a:pPr algn="ctr" rtl="1"/>
          <a:endParaRPr lang="en-US" sz="1400" b="1" dirty="0">
            <a:cs typeface="B Nazanin" panose="00000400000000000000" pitchFamily="2" charset="-78"/>
          </a:endParaRPr>
        </a:p>
      </dgm:t>
    </dgm:pt>
    <dgm:pt modelId="{B880343C-77CC-4173-8DEB-CCA5D58D6221}" type="sibTrans" cxnId="{4E83C1A8-7CE3-4791-A74E-632B42DA44C4}">
      <dgm:prSet/>
      <dgm:spPr/>
      <dgm:t>
        <a:bodyPr/>
        <a:lstStyle/>
        <a:p>
          <a:pPr algn="ctr" rtl="1"/>
          <a:endParaRPr lang="en-US">
            <a:cs typeface="B Nazanin" panose="00000400000000000000" pitchFamily="2" charset="-78"/>
          </a:endParaRPr>
        </a:p>
      </dgm:t>
    </dgm:pt>
    <dgm:pt modelId="{2635F5B3-6B9F-445A-9633-86CBE4BF990C}" type="parTrans" cxnId="{4E83C1A8-7CE3-4791-A74E-632B42DA44C4}">
      <dgm:prSet/>
      <dgm:spPr/>
      <dgm:t>
        <a:bodyPr/>
        <a:lstStyle/>
        <a:p>
          <a:pPr algn="ctr" rtl="1"/>
          <a:endParaRPr lang="en-US">
            <a:cs typeface="B Nazanin" panose="00000400000000000000" pitchFamily="2" charset="-78"/>
          </a:endParaRPr>
        </a:p>
      </dgm:t>
    </dgm:pt>
    <dgm:pt modelId="{738E7307-3D38-4C8E-8D69-D155EDE67DCF}">
      <dgm:prSet phldrT="[Text]" custT="1"/>
      <dgm:spPr/>
      <dgm:t>
        <a:bodyPr/>
        <a:lstStyle/>
        <a:p>
          <a:pPr algn="just" rtl="1"/>
          <a:r>
            <a:rPr lang="fa-IR" sz="1400" b="1" dirty="0" smtClean="0">
              <a:cs typeface="B Nazanin" panose="00000400000000000000" pitchFamily="2" charset="-78"/>
            </a:rPr>
            <a:t>اعلام مراتب تعطیلی (موقت یا دائم) و یا انحلال واحد کسب و کار</a:t>
          </a:r>
          <a:r>
            <a:rPr lang="fa-IR" sz="1400" b="1" dirty="0" smtClean="0">
              <a:solidFill>
                <a:srgbClr val="C00000"/>
              </a:solidFill>
              <a:cs typeface="B Nazanin" panose="00000400000000000000" pitchFamily="2" charset="-78"/>
            </a:rPr>
            <a:t>ظرف ده روز </a:t>
          </a:r>
          <a:r>
            <a:rPr lang="fa-IR" sz="1400" b="1" dirty="0" smtClean="0">
              <a:cs typeface="B Nazanin" panose="00000400000000000000" pitchFamily="2" charset="-78"/>
            </a:rPr>
            <a:t>از تاریخ توقف بهره برداری از پایانه فروشگاهی </a:t>
          </a:r>
          <a:r>
            <a:rPr lang="fa-IR" sz="1400" b="1" dirty="0" smtClean="0">
              <a:solidFill>
                <a:srgbClr val="C00000"/>
              </a:solidFill>
              <a:cs typeface="B Nazanin" panose="00000400000000000000" pitchFamily="2" charset="-78"/>
            </a:rPr>
            <a:t>از طریق کارپوشه </a:t>
          </a:r>
          <a:r>
            <a:rPr lang="fa-IR" sz="1400" b="1" dirty="0" smtClean="0">
              <a:cs typeface="B Nazanin" panose="00000400000000000000" pitchFamily="2" charset="-78"/>
            </a:rPr>
            <a:t>به سازمان امور مالیاتی کشور یا شرکت معتمد</a:t>
          </a:r>
          <a:endParaRPr lang="en-US" sz="1400" b="1" dirty="0">
            <a:cs typeface="B Nazanin" panose="00000400000000000000" pitchFamily="2" charset="-78"/>
          </a:endParaRPr>
        </a:p>
      </dgm:t>
    </dgm:pt>
    <dgm:pt modelId="{8A2ED5B6-C903-4DEC-8DBE-D2221A112A7A}" type="parTrans" cxnId="{571FBA32-A3F3-4168-BF9A-DB5523E467E5}">
      <dgm:prSet/>
      <dgm:spPr/>
      <dgm:t>
        <a:bodyPr/>
        <a:lstStyle/>
        <a:p>
          <a:endParaRPr lang="en-US"/>
        </a:p>
      </dgm:t>
    </dgm:pt>
    <dgm:pt modelId="{269DF8D8-619C-4826-9460-990E476586E0}" type="sibTrans" cxnId="{571FBA32-A3F3-4168-BF9A-DB5523E467E5}">
      <dgm:prSet/>
      <dgm:spPr/>
      <dgm:t>
        <a:bodyPr/>
        <a:lstStyle/>
        <a:p>
          <a:endParaRPr lang="en-US"/>
        </a:p>
      </dgm:t>
    </dgm:pt>
    <dgm:pt modelId="{48F42760-09A2-4D9B-A4FD-0D3B1949F97B}">
      <dgm:prSet phldrT="[Text]" custT="1"/>
      <dgm:spPr/>
      <dgm:t>
        <a:bodyPr/>
        <a:lstStyle/>
        <a:p>
          <a:pPr algn="just" rtl="1"/>
          <a:r>
            <a:rPr lang="fa-IR" sz="1400" b="1" dirty="0" smtClean="0">
              <a:cs typeface="B Nazanin" panose="00000400000000000000" pitchFamily="2" charset="-78"/>
            </a:rPr>
            <a:t>اعلام تغییر شغل، محل فعالیت، تغییر مالکیت یا اجاره واحد کسب و کار </a:t>
          </a:r>
          <a:r>
            <a:rPr lang="fa-IR" sz="1400" b="1" dirty="0" smtClean="0">
              <a:solidFill>
                <a:srgbClr val="C00000"/>
              </a:solidFill>
              <a:cs typeface="B Nazanin" panose="00000400000000000000" pitchFamily="2" charset="-78"/>
            </a:rPr>
            <a:t>ظرف ده روز از طریق کارپوشه </a:t>
          </a:r>
          <a:r>
            <a:rPr lang="fa-IR" sz="1400" b="1" dirty="0" smtClean="0">
              <a:cs typeface="B Nazanin" panose="00000400000000000000" pitchFamily="2" charset="-78"/>
            </a:rPr>
            <a:t>به سازمان امور مالیاتی کشور یا شرکت معتمد</a:t>
          </a:r>
          <a:endParaRPr lang="en-US" sz="1400" b="1" dirty="0">
            <a:cs typeface="B Nazanin" panose="00000400000000000000" pitchFamily="2" charset="-78"/>
          </a:endParaRPr>
        </a:p>
      </dgm:t>
    </dgm:pt>
    <dgm:pt modelId="{050769CA-3842-4AB1-A2CD-ACEA0BC10200}" type="parTrans" cxnId="{C7B03181-26BB-4AA1-AB5E-20CB29051986}">
      <dgm:prSet/>
      <dgm:spPr/>
      <dgm:t>
        <a:bodyPr/>
        <a:lstStyle/>
        <a:p>
          <a:endParaRPr lang="en-US"/>
        </a:p>
      </dgm:t>
    </dgm:pt>
    <dgm:pt modelId="{71969944-607E-4108-8F2D-043FBF319403}" type="sibTrans" cxnId="{C7B03181-26BB-4AA1-AB5E-20CB29051986}">
      <dgm:prSet/>
      <dgm:spPr/>
      <dgm:t>
        <a:bodyPr/>
        <a:lstStyle/>
        <a:p>
          <a:endParaRPr lang="en-US"/>
        </a:p>
      </dgm:t>
    </dgm:pt>
    <dgm:pt modelId="{5734A4DE-DE02-418E-A3A4-D6947FCE3AAA}" type="pres">
      <dgm:prSet presAssocID="{DAEAC970-DAD1-490B-AA6D-ACBD1856F706}" presName="Name0" presStyleCnt="0">
        <dgm:presLayoutVars>
          <dgm:chMax/>
          <dgm:chPref val="3"/>
          <dgm:dir/>
          <dgm:animOne val="branch"/>
          <dgm:animLvl val="lvl"/>
        </dgm:presLayoutVars>
      </dgm:prSet>
      <dgm:spPr/>
      <dgm:t>
        <a:bodyPr/>
        <a:lstStyle/>
        <a:p>
          <a:endParaRPr lang="en-US"/>
        </a:p>
      </dgm:t>
    </dgm:pt>
    <dgm:pt modelId="{1364151A-89F9-4456-A282-D12096167C7C}" type="pres">
      <dgm:prSet presAssocID="{3DC9E317-260D-46D2-ACAF-A258CCBF4D07}" presName="composite" presStyleCnt="0"/>
      <dgm:spPr/>
      <dgm:t>
        <a:bodyPr/>
        <a:lstStyle/>
        <a:p>
          <a:endParaRPr lang="en-US"/>
        </a:p>
      </dgm:t>
    </dgm:pt>
    <dgm:pt modelId="{2CD3A0D2-1400-494E-AA79-FCAC24F5C4F1}" type="pres">
      <dgm:prSet presAssocID="{3DC9E317-260D-46D2-ACAF-A258CCBF4D07}" presName="FirstChild" presStyleLbl="revTx" presStyleIdx="0" presStyleCnt="10">
        <dgm:presLayoutVars>
          <dgm:chMax val="0"/>
          <dgm:chPref val="0"/>
          <dgm:bulletEnabled val="1"/>
        </dgm:presLayoutVars>
      </dgm:prSet>
      <dgm:spPr/>
      <dgm:t>
        <a:bodyPr/>
        <a:lstStyle/>
        <a:p>
          <a:endParaRPr lang="en-US"/>
        </a:p>
      </dgm:t>
    </dgm:pt>
    <dgm:pt modelId="{8CC36E9D-31CB-48BE-84FC-3D37F8F4C3E8}" type="pres">
      <dgm:prSet presAssocID="{3DC9E317-260D-46D2-ACAF-A258CCBF4D07}" presName="Parent" presStyleLbl="alignNode1" presStyleIdx="0" presStyleCnt="5" custLinFactX="100000" custLinFactNeighborX="184204">
        <dgm:presLayoutVars>
          <dgm:chMax val="3"/>
          <dgm:chPref val="3"/>
          <dgm:bulletEnabled val="1"/>
        </dgm:presLayoutVars>
      </dgm:prSet>
      <dgm:spPr/>
      <dgm:t>
        <a:bodyPr/>
        <a:lstStyle/>
        <a:p>
          <a:endParaRPr lang="en-US"/>
        </a:p>
      </dgm:t>
    </dgm:pt>
    <dgm:pt modelId="{23938281-63E6-4D22-8AE0-0C0A88F921B4}" type="pres">
      <dgm:prSet presAssocID="{3DC9E317-260D-46D2-ACAF-A258CCBF4D07}" presName="Accent" presStyleLbl="parChTrans1D1" presStyleIdx="0" presStyleCnt="5" custLinFactNeighborY="32153"/>
      <dgm:spPr/>
      <dgm:t>
        <a:bodyPr/>
        <a:lstStyle/>
        <a:p>
          <a:endParaRPr lang="en-US"/>
        </a:p>
      </dgm:t>
    </dgm:pt>
    <dgm:pt modelId="{C1909142-2D57-4B8D-B0FA-A5D7CFF62612}" type="pres">
      <dgm:prSet presAssocID="{3DC9E317-260D-46D2-ACAF-A258CCBF4D07}" presName="Child" presStyleLbl="revTx" presStyleIdx="1" presStyleCnt="10" custScaleY="132203" custLinFactY="9660" custLinFactNeighborY="100000">
        <dgm:presLayoutVars>
          <dgm:chMax val="0"/>
          <dgm:chPref val="0"/>
          <dgm:bulletEnabled val="1"/>
        </dgm:presLayoutVars>
      </dgm:prSet>
      <dgm:spPr/>
      <dgm:t>
        <a:bodyPr/>
        <a:lstStyle/>
        <a:p>
          <a:endParaRPr lang="en-US"/>
        </a:p>
      </dgm:t>
    </dgm:pt>
    <dgm:pt modelId="{BE31B860-938D-4C04-8728-8C8634FEF362}" type="pres">
      <dgm:prSet presAssocID="{C02C4E82-FE1E-4D89-AC2B-834ADA3A18FC}" presName="sibTrans" presStyleCnt="0"/>
      <dgm:spPr/>
      <dgm:t>
        <a:bodyPr/>
        <a:lstStyle/>
        <a:p>
          <a:endParaRPr lang="en-US"/>
        </a:p>
      </dgm:t>
    </dgm:pt>
    <dgm:pt modelId="{F9614EF4-BC0B-4331-ADFB-0933B195F041}" type="pres">
      <dgm:prSet presAssocID="{1AB1CD73-3516-4CDF-B4BF-6B83719CA767}" presName="composite" presStyleCnt="0"/>
      <dgm:spPr/>
      <dgm:t>
        <a:bodyPr/>
        <a:lstStyle/>
        <a:p>
          <a:endParaRPr lang="en-US"/>
        </a:p>
      </dgm:t>
    </dgm:pt>
    <dgm:pt modelId="{30AD3888-66F0-4A86-9AD2-2056A99CCB10}" type="pres">
      <dgm:prSet presAssocID="{1AB1CD73-3516-4CDF-B4BF-6B83719CA767}" presName="FirstChild" presStyleLbl="revTx" presStyleIdx="2" presStyleCnt="10" custLinFactNeighborY="6064">
        <dgm:presLayoutVars>
          <dgm:chMax val="0"/>
          <dgm:chPref val="0"/>
          <dgm:bulletEnabled val="1"/>
        </dgm:presLayoutVars>
      </dgm:prSet>
      <dgm:spPr/>
      <dgm:t>
        <a:bodyPr/>
        <a:lstStyle/>
        <a:p>
          <a:endParaRPr lang="en-US"/>
        </a:p>
      </dgm:t>
    </dgm:pt>
    <dgm:pt modelId="{F6FC88B7-ABF3-4357-8C3D-ED4C2A70C3AA}" type="pres">
      <dgm:prSet presAssocID="{1AB1CD73-3516-4CDF-B4BF-6B83719CA767}" presName="Parent" presStyleLbl="alignNode1" presStyleIdx="1" presStyleCnt="5" custLinFactX="100000" custLinFactNeighborX="183888" custLinFactNeighborY="10326">
        <dgm:presLayoutVars>
          <dgm:chMax val="3"/>
          <dgm:chPref val="3"/>
          <dgm:bulletEnabled val="1"/>
        </dgm:presLayoutVars>
      </dgm:prSet>
      <dgm:spPr/>
      <dgm:t>
        <a:bodyPr/>
        <a:lstStyle/>
        <a:p>
          <a:endParaRPr lang="en-US"/>
        </a:p>
      </dgm:t>
    </dgm:pt>
    <dgm:pt modelId="{E9DCFC51-5E8A-4710-84CF-B555F17D5132}" type="pres">
      <dgm:prSet presAssocID="{1AB1CD73-3516-4CDF-B4BF-6B83719CA767}" presName="Accent" presStyleLbl="parChTrans1D1" presStyleIdx="1" presStyleCnt="5" custLinFactY="63940" custLinFactNeighborY="100000"/>
      <dgm:spPr/>
      <dgm:t>
        <a:bodyPr/>
        <a:lstStyle/>
        <a:p>
          <a:endParaRPr lang="en-US"/>
        </a:p>
      </dgm:t>
    </dgm:pt>
    <dgm:pt modelId="{0FD6F0DD-B781-44D8-A59A-0C7DD30628C1}" type="pres">
      <dgm:prSet presAssocID="{1AB1CD73-3516-4CDF-B4BF-6B83719CA767}" presName="Child" presStyleLbl="revTx" presStyleIdx="3" presStyleCnt="10" custScaleY="53605" custLinFactY="15453" custLinFactNeighborY="100000">
        <dgm:presLayoutVars>
          <dgm:chMax val="0"/>
          <dgm:chPref val="0"/>
          <dgm:bulletEnabled val="1"/>
        </dgm:presLayoutVars>
      </dgm:prSet>
      <dgm:spPr/>
      <dgm:t>
        <a:bodyPr/>
        <a:lstStyle/>
        <a:p>
          <a:endParaRPr lang="en-US"/>
        </a:p>
      </dgm:t>
    </dgm:pt>
    <dgm:pt modelId="{25C4C0AB-01EF-4D6A-B32F-72E8D3735ADF}" type="pres">
      <dgm:prSet presAssocID="{57026A56-7796-4F02-8DA7-B74C2C603B1A}" presName="sibTrans" presStyleCnt="0"/>
      <dgm:spPr/>
      <dgm:t>
        <a:bodyPr/>
        <a:lstStyle/>
        <a:p>
          <a:endParaRPr lang="en-US"/>
        </a:p>
      </dgm:t>
    </dgm:pt>
    <dgm:pt modelId="{09C6A47E-51AF-4047-956A-070DA19C7142}" type="pres">
      <dgm:prSet presAssocID="{DD0F59C6-BF4E-48DF-AB21-2AD781A55F0B}" presName="composite" presStyleCnt="0"/>
      <dgm:spPr/>
      <dgm:t>
        <a:bodyPr/>
        <a:lstStyle/>
        <a:p>
          <a:endParaRPr lang="en-US"/>
        </a:p>
      </dgm:t>
    </dgm:pt>
    <dgm:pt modelId="{AA018884-9F06-4870-9E5E-4BAE79E6500E}" type="pres">
      <dgm:prSet presAssocID="{DD0F59C6-BF4E-48DF-AB21-2AD781A55F0B}" presName="FirstChild" presStyleLbl="revTx" presStyleIdx="4" presStyleCnt="10" custLinFactNeighborY="10576">
        <dgm:presLayoutVars>
          <dgm:chMax val="0"/>
          <dgm:chPref val="0"/>
          <dgm:bulletEnabled val="1"/>
        </dgm:presLayoutVars>
      </dgm:prSet>
      <dgm:spPr/>
      <dgm:t>
        <a:bodyPr/>
        <a:lstStyle/>
        <a:p>
          <a:endParaRPr lang="en-US"/>
        </a:p>
      </dgm:t>
    </dgm:pt>
    <dgm:pt modelId="{F0DB7C63-3932-4191-BD6A-952A677CBACB}" type="pres">
      <dgm:prSet presAssocID="{DD0F59C6-BF4E-48DF-AB21-2AD781A55F0B}" presName="Parent" presStyleLbl="alignNode1" presStyleIdx="2" presStyleCnt="5" custLinFactX="100000" custLinFactNeighborX="183772" custLinFactNeighborY="19696">
        <dgm:presLayoutVars>
          <dgm:chMax val="3"/>
          <dgm:chPref val="3"/>
          <dgm:bulletEnabled val="1"/>
        </dgm:presLayoutVars>
      </dgm:prSet>
      <dgm:spPr/>
      <dgm:t>
        <a:bodyPr/>
        <a:lstStyle/>
        <a:p>
          <a:endParaRPr lang="en-US"/>
        </a:p>
      </dgm:t>
    </dgm:pt>
    <dgm:pt modelId="{69484B41-6A4D-414B-BF12-36C2D41D257D}" type="pres">
      <dgm:prSet presAssocID="{DD0F59C6-BF4E-48DF-AB21-2AD781A55F0B}" presName="Accent" presStyleLbl="parChTrans1D1" presStyleIdx="2" presStyleCnt="5" custLinFactY="100000" custLinFactNeighborY="122300"/>
      <dgm:spPr/>
      <dgm:t>
        <a:bodyPr/>
        <a:lstStyle/>
        <a:p>
          <a:endParaRPr lang="en-US"/>
        </a:p>
      </dgm:t>
    </dgm:pt>
    <dgm:pt modelId="{0A9D3445-DF7F-4B92-88C0-478A5CD0A5B6}" type="pres">
      <dgm:prSet presAssocID="{DD0F59C6-BF4E-48DF-AB21-2AD781A55F0B}" presName="Child" presStyleLbl="revTx" presStyleIdx="5" presStyleCnt="10" custScaleY="89937" custLinFactY="14947" custLinFactNeighborY="100000">
        <dgm:presLayoutVars>
          <dgm:chMax val="0"/>
          <dgm:chPref val="0"/>
          <dgm:bulletEnabled val="1"/>
        </dgm:presLayoutVars>
      </dgm:prSet>
      <dgm:spPr/>
      <dgm:t>
        <a:bodyPr/>
        <a:lstStyle/>
        <a:p>
          <a:endParaRPr lang="en-US"/>
        </a:p>
      </dgm:t>
    </dgm:pt>
    <dgm:pt modelId="{09EE006D-55EC-478F-9870-FA7119E6965C}" type="pres">
      <dgm:prSet presAssocID="{03096895-1AC8-42A4-A08A-E373790EAD44}" presName="sibTrans" presStyleCnt="0"/>
      <dgm:spPr/>
      <dgm:t>
        <a:bodyPr/>
        <a:lstStyle/>
        <a:p>
          <a:endParaRPr lang="en-US"/>
        </a:p>
      </dgm:t>
    </dgm:pt>
    <dgm:pt modelId="{0463C9C2-9FC8-4017-88A9-D5C7C80FF1C8}" type="pres">
      <dgm:prSet presAssocID="{6BB66615-9300-48D4-8A5F-9DD868F650D4}" presName="composite" presStyleCnt="0"/>
      <dgm:spPr/>
      <dgm:t>
        <a:bodyPr/>
        <a:lstStyle/>
        <a:p>
          <a:endParaRPr lang="en-US"/>
        </a:p>
      </dgm:t>
    </dgm:pt>
    <dgm:pt modelId="{AA50D0ED-B778-4D62-B87F-CF68D5A5A856}" type="pres">
      <dgm:prSet presAssocID="{6BB66615-9300-48D4-8A5F-9DD868F650D4}" presName="FirstChild" presStyleLbl="revTx" presStyleIdx="6" presStyleCnt="10" custLinFactNeighborY="17595">
        <dgm:presLayoutVars>
          <dgm:chMax val="0"/>
          <dgm:chPref val="0"/>
          <dgm:bulletEnabled val="1"/>
        </dgm:presLayoutVars>
      </dgm:prSet>
      <dgm:spPr/>
      <dgm:t>
        <a:bodyPr/>
        <a:lstStyle/>
        <a:p>
          <a:endParaRPr lang="en-US"/>
        </a:p>
      </dgm:t>
    </dgm:pt>
    <dgm:pt modelId="{AD12822C-86EA-4B70-9400-58B210B8C562}" type="pres">
      <dgm:prSet presAssocID="{6BB66615-9300-48D4-8A5F-9DD868F650D4}" presName="Parent" presStyleLbl="alignNode1" presStyleIdx="3" presStyleCnt="5" custLinFactX="100000" custLinFactNeighborX="183772" custLinFactNeighborY="17595">
        <dgm:presLayoutVars>
          <dgm:chMax val="3"/>
          <dgm:chPref val="3"/>
          <dgm:bulletEnabled val="1"/>
        </dgm:presLayoutVars>
      </dgm:prSet>
      <dgm:spPr/>
      <dgm:t>
        <a:bodyPr/>
        <a:lstStyle/>
        <a:p>
          <a:endParaRPr lang="en-US"/>
        </a:p>
      </dgm:t>
    </dgm:pt>
    <dgm:pt modelId="{F0CAB0D6-B7E6-46F2-A11F-80E3A0F82E1A}" type="pres">
      <dgm:prSet presAssocID="{6BB66615-9300-48D4-8A5F-9DD868F650D4}" presName="Accent" presStyleLbl="parChTrans1D1" presStyleIdx="3" presStyleCnt="5" custLinFactY="92918" custLinFactNeighborY="100000"/>
      <dgm:spPr/>
      <dgm:t>
        <a:bodyPr/>
        <a:lstStyle/>
        <a:p>
          <a:endParaRPr lang="en-US"/>
        </a:p>
      </dgm:t>
    </dgm:pt>
    <dgm:pt modelId="{F7A9E125-AEC8-49D4-99CC-5EE44CE3DC7F}" type="pres">
      <dgm:prSet presAssocID="{6BB66615-9300-48D4-8A5F-9DD868F650D4}" presName="Child" presStyleLbl="revTx" presStyleIdx="7" presStyleCnt="10" custLinFactY="11987" custLinFactNeighborY="100000">
        <dgm:presLayoutVars>
          <dgm:chMax val="0"/>
          <dgm:chPref val="0"/>
          <dgm:bulletEnabled val="1"/>
        </dgm:presLayoutVars>
      </dgm:prSet>
      <dgm:spPr/>
      <dgm:t>
        <a:bodyPr/>
        <a:lstStyle/>
        <a:p>
          <a:endParaRPr lang="en-US"/>
        </a:p>
      </dgm:t>
    </dgm:pt>
    <dgm:pt modelId="{522A1988-A438-4969-B675-ED6F9582AE08}" type="pres">
      <dgm:prSet presAssocID="{B0AF8D0B-BEDA-4215-84AC-C4D1B17FED1A}" presName="sibTrans" presStyleCnt="0"/>
      <dgm:spPr/>
      <dgm:t>
        <a:bodyPr/>
        <a:lstStyle/>
        <a:p>
          <a:endParaRPr lang="en-US"/>
        </a:p>
      </dgm:t>
    </dgm:pt>
    <dgm:pt modelId="{624A90E3-80E6-4964-ABA9-CCB282DB8E7C}" type="pres">
      <dgm:prSet presAssocID="{A5E17BA4-F88D-47CC-93C8-326AE891C27B}" presName="composite" presStyleCnt="0"/>
      <dgm:spPr/>
      <dgm:t>
        <a:bodyPr/>
        <a:lstStyle/>
        <a:p>
          <a:endParaRPr lang="en-US"/>
        </a:p>
      </dgm:t>
    </dgm:pt>
    <dgm:pt modelId="{24CC3A45-20FD-4F03-903B-C92B00F5FCE1}" type="pres">
      <dgm:prSet presAssocID="{A5E17BA4-F88D-47CC-93C8-326AE891C27B}" presName="FirstChild" presStyleLbl="revTx" presStyleIdx="8" presStyleCnt="10">
        <dgm:presLayoutVars>
          <dgm:chMax val="0"/>
          <dgm:chPref val="0"/>
          <dgm:bulletEnabled val="1"/>
        </dgm:presLayoutVars>
      </dgm:prSet>
      <dgm:spPr/>
      <dgm:t>
        <a:bodyPr/>
        <a:lstStyle/>
        <a:p>
          <a:endParaRPr lang="en-US"/>
        </a:p>
      </dgm:t>
    </dgm:pt>
    <dgm:pt modelId="{6125E4D5-23DE-47EA-85CE-3A0169FF8473}" type="pres">
      <dgm:prSet presAssocID="{A5E17BA4-F88D-47CC-93C8-326AE891C27B}" presName="Parent" presStyleLbl="alignNode1" presStyleIdx="4" presStyleCnt="5" custLinFactX="100000" custLinFactNeighborX="183772" custLinFactNeighborY="1232">
        <dgm:presLayoutVars>
          <dgm:chMax val="3"/>
          <dgm:chPref val="3"/>
          <dgm:bulletEnabled val="1"/>
        </dgm:presLayoutVars>
      </dgm:prSet>
      <dgm:spPr/>
      <dgm:t>
        <a:bodyPr/>
        <a:lstStyle/>
        <a:p>
          <a:endParaRPr lang="en-US"/>
        </a:p>
      </dgm:t>
    </dgm:pt>
    <dgm:pt modelId="{F6AF6E68-BBB3-4445-84CA-74672697BFA5}" type="pres">
      <dgm:prSet presAssocID="{A5E17BA4-F88D-47CC-93C8-326AE891C27B}" presName="Accent" presStyleLbl="parChTrans1D1" presStyleIdx="4" presStyleCnt="5"/>
      <dgm:spPr/>
      <dgm:t>
        <a:bodyPr/>
        <a:lstStyle/>
        <a:p>
          <a:endParaRPr lang="en-US"/>
        </a:p>
      </dgm:t>
    </dgm:pt>
    <dgm:pt modelId="{CD98B4B7-6A4C-42FD-829C-0A2B5FB38541}" type="pres">
      <dgm:prSet presAssocID="{A5E17BA4-F88D-47CC-93C8-326AE891C27B}" presName="Child" presStyleLbl="revTx" presStyleIdx="9" presStyleCnt="10" custScaleY="51316" custLinFactNeighborY="3232">
        <dgm:presLayoutVars>
          <dgm:chMax val="0"/>
          <dgm:chPref val="0"/>
          <dgm:bulletEnabled val="1"/>
        </dgm:presLayoutVars>
      </dgm:prSet>
      <dgm:spPr/>
      <dgm:t>
        <a:bodyPr/>
        <a:lstStyle/>
        <a:p>
          <a:endParaRPr lang="en-US"/>
        </a:p>
      </dgm:t>
    </dgm:pt>
  </dgm:ptLst>
  <dgm:cxnLst>
    <dgm:cxn modelId="{F416F805-D350-4EB6-AA44-FCE3B5F7852B}" srcId="{DAEAC970-DAD1-490B-AA6D-ACBD1856F706}" destId="{DD0F59C6-BF4E-48DF-AB21-2AD781A55F0B}" srcOrd="2" destOrd="0" parTransId="{0BAC63D4-847C-4DB8-8DF8-45203692053E}" sibTransId="{03096895-1AC8-42A4-A08A-E373790EAD44}"/>
    <dgm:cxn modelId="{41A7FC3E-40D1-42CD-A1E4-D01FD3459A2E}" type="presOf" srcId="{C4B08446-226C-49B8-BDDE-A58CE71CE0BA}" destId="{24CC3A45-20FD-4F03-903B-C92B00F5FCE1}" srcOrd="0" destOrd="0" presId="urn:microsoft.com/office/officeart/2011/layout/TabList"/>
    <dgm:cxn modelId="{86442646-032F-49A9-9B12-C75EFA9CFAC0}" srcId="{6BB66615-9300-48D4-8A5F-9DD868F650D4}" destId="{DFBE131D-B781-4C58-A822-AFB6E044338D}" srcOrd="0" destOrd="0" parTransId="{202BAD6E-5F6C-48B3-8BC6-814DE9690D43}" sibTransId="{F92098F2-6ED3-4226-B504-1E6DC42224B9}"/>
    <dgm:cxn modelId="{86829723-D2AC-4ED6-BE66-7BC4FF489FB5}" type="presOf" srcId="{B18ED734-8788-44C4-AAFE-A0D2AB4BABAE}" destId="{0A9D3445-DF7F-4B92-88C0-478A5CD0A5B6}" srcOrd="0" destOrd="0" presId="urn:microsoft.com/office/officeart/2011/layout/TabList"/>
    <dgm:cxn modelId="{44087A12-E146-4642-B907-D4AA236C377A}" type="presOf" srcId="{DFBE131D-B781-4C58-A822-AFB6E044338D}" destId="{AA50D0ED-B778-4D62-B87F-CF68D5A5A856}" srcOrd="0" destOrd="0" presId="urn:microsoft.com/office/officeart/2011/layout/TabList"/>
    <dgm:cxn modelId="{7E3B56F8-40D3-49B3-AB30-45814F23F5E0}" type="presOf" srcId="{48F42760-09A2-4D9B-A4FD-0D3B1949F97B}" destId="{CD98B4B7-6A4C-42FD-829C-0A2B5FB38541}" srcOrd="0" destOrd="0" presId="urn:microsoft.com/office/officeart/2011/layout/TabList"/>
    <dgm:cxn modelId="{B88249F8-C95E-4436-802D-3A0FF1E55376}" type="presOf" srcId="{738E7307-3D38-4C8E-8D69-D155EDE67DCF}" destId="{F7A9E125-AEC8-49D4-99CC-5EE44CE3DC7F}" srcOrd="0" destOrd="0" presId="urn:microsoft.com/office/officeart/2011/layout/TabList"/>
    <dgm:cxn modelId="{9CCABB3C-77D0-40EA-8B2A-38B66A9B13D0}" srcId="{DAEAC970-DAD1-490B-AA6D-ACBD1856F706}" destId="{A5E17BA4-F88D-47CC-93C8-326AE891C27B}" srcOrd="4" destOrd="0" parTransId="{3E1DC475-BDCF-4416-BEDE-41898794A161}" sibTransId="{333F9E23-04A8-42AA-B19C-60BB51DB8722}"/>
    <dgm:cxn modelId="{B272FC5F-A0B7-40D8-B638-E47C796E2A2D}" srcId="{DAEAC970-DAD1-490B-AA6D-ACBD1856F706}" destId="{6BB66615-9300-48D4-8A5F-9DD868F650D4}" srcOrd="3" destOrd="0" parTransId="{C6AE7357-822A-4B37-B33A-1A8DB51F12D3}" sibTransId="{B0AF8D0B-BEDA-4215-84AC-C4D1B17FED1A}"/>
    <dgm:cxn modelId="{C5531ED7-F91E-44A6-94FD-9D4C9C815BF0}" srcId="{1AB1CD73-3516-4CDF-B4BF-6B83719CA767}" destId="{C0E0C8FC-B916-4730-B933-CA3328989492}" srcOrd="1" destOrd="0" parTransId="{11D78224-13D2-425A-853E-18A126BC113A}" sibTransId="{243FD416-4527-4100-A2F1-868C7DB53600}"/>
    <dgm:cxn modelId="{59B10BCE-F6C8-4314-9143-F0AE475796D3}" srcId="{DAEAC970-DAD1-490B-AA6D-ACBD1856F706}" destId="{1AB1CD73-3516-4CDF-B4BF-6B83719CA767}" srcOrd="1" destOrd="0" parTransId="{37B71D95-0A0F-42AD-8F65-B621EF4440E3}" sibTransId="{57026A56-7796-4F02-8DA7-B74C2C603B1A}"/>
    <dgm:cxn modelId="{18B1D03A-D207-43E8-B15A-255AA914067D}" srcId="{3DC9E317-260D-46D2-ACAF-A258CCBF4D07}" destId="{6EFA4D69-1B5B-43A3-B388-A4F548D3EBD8}" srcOrd="1" destOrd="0" parTransId="{88BC6609-C1AC-461C-A725-8564D44E545C}" sibTransId="{937AF213-58A6-4A79-9481-2D0C61E8BA5F}"/>
    <dgm:cxn modelId="{4E83C1A8-7CE3-4791-A74E-632B42DA44C4}" srcId="{1AB1CD73-3516-4CDF-B4BF-6B83719CA767}" destId="{896FE052-E5E8-437B-8C28-67AD47F60A08}" srcOrd="0" destOrd="0" parTransId="{2635F5B3-6B9F-445A-9633-86CBE4BF990C}" sibTransId="{B880343C-77CC-4173-8DEB-CCA5D58D6221}"/>
    <dgm:cxn modelId="{33898F4C-278A-49C7-BB4B-CB2FB911A9ED}" type="presOf" srcId="{DAEAC970-DAD1-490B-AA6D-ACBD1856F706}" destId="{5734A4DE-DE02-418E-A3A4-D6947FCE3AAA}" srcOrd="0" destOrd="0" presId="urn:microsoft.com/office/officeart/2011/layout/TabList"/>
    <dgm:cxn modelId="{824E7D48-A153-4BD1-9D76-967D428717B8}" type="presOf" srcId="{1BA6B067-80FB-427F-A561-726334E458A5}" destId="{C1909142-2D57-4B8D-B0FA-A5D7CFF62612}" srcOrd="0" destOrd="1" presId="urn:microsoft.com/office/officeart/2011/layout/TabList"/>
    <dgm:cxn modelId="{FEF3BFF2-AED0-47A2-AFEA-6D459DDCEF5C}" srcId="{3DC9E317-260D-46D2-ACAF-A258CCBF4D07}" destId="{1BA6B067-80FB-427F-A561-726334E458A5}" srcOrd="2" destOrd="0" parTransId="{2F680E41-3272-472C-AA47-E854DE82BD42}" sibTransId="{763E1BD9-9ADC-4D2F-A6C9-5EFD27A12F99}"/>
    <dgm:cxn modelId="{C7B03181-26BB-4AA1-AB5E-20CB29051986}" srcId="{A5E17BA4-F88D-47CC-93C8-326AE891C27B}" destId="{48F42760-09A2-4D9B-A4FD-0D3B1949F97B}" srcOrd="1" destOrd="0" parTransId="{050769CA-3842-4AB1-A2CD-ACEA0BC10200}" sibTransId="{71969944-607E-4108-8F2D-043FBF319403}"/>
    <dgm:cxn modelId="{55F34F06-9225-4699-B3E2-01151CBDC227}" type="presOf" srcId="{B368814F-3C74-43ED-BC38-332D2F0B2348}" destId="{2CD3A0D2-1400-494E-AA79-FCAC24F5C4F1}" srcOrd="0" destOrd="0" presId="urn:microsoft.com/office/officeart/2011/layout/TabList"/>
    <dgm:cxn modelId="{7B0F166E-AB7D-4D04-9B40-BC262AA618C6}" type="presOf" srcId="{3DC9E317-260D-46D2-ACAF-A258CCBF4D07}" destId="{8CC36E9D-31CB-48BE-84FC-3D37F8F4C3E8}" srcOrd="0" destOrd="0" presId="urn:microsoft.com/office/officeart/2011/layout/TabList"/>
    <dgm:cxn modelId="{098FA144-F63E-44DF-B9E3-C025EF90CE1D}" type="presOf" srcId="{3D3C2D9A-3497-4865-9FC8-05E03584C9B6}" destId="{C1909142-2D57-4B8D-B0FA-A5D7CFF62612}" srcOrd="0" destOrd="2" presId="urn:microsoft.com/office/officeart/2011/layout/TabList"/>
    <dgm:cxn modelId="{68812FA6-A97B-4579-8E8D-D217A73896EB}" srcId="{DD0F59C6-BF4E-48DF-AB21-2AD781A55F0B}" destId="{76C5B165-4C35-4EBC-9C6E-5D644A28BB18}" srcOrd="0" destOrd="0" parTransId="{F8E0A626-70F5-4040-BF3D-202A95A79321}" sibTransId="{8E1B93B8-C8B6-4850-AD8A-4A1E5C181248}"/>
    <dgm:cxn modelId="{D773FF89-B035-4899-A9EE-E65D154C5F8A}" srcId="{DAEAC970-DAD1-490B-AA6D-ACBD1856F706}" destId="{3DC9E317-260D-46D2-ACAF-A258CCBF4D07}" srcOrd="0" destOrd="0" parTransId="{95A04574-C95F-497F-A386-5ACD13280B36}" sibTransId="{C02C4E82-FE1E-4D89-AC2B-834ADA3A18FC}"/>
    <dgm:cxn modelId="{9104BBE7-BD2B-4173-A41B-6EAEF15353DD}" type="presOf" srcId="{6BB66615-9300-48D4-8A5F-9DD868F650D4}" destId="{AD12822C-86EA-4B70-9400-58B210B8C562}" srcOrd="0" destOrd="0" presId="urn:microsoft.com/office/officeart/2011/layout/TabList"/>
    <dgm:cxn modelId="{8BDD4CED-D010-42BB-9B9A-BCFE08179507}" type="presOf" srcId="{6EFA4D69-1B5B-43A3-B388-A4F548D3EBD8}" destId="{C1909142-2D57-4B8D-B0FA-A5D7CFF62612}" srcOrd="0" destOrd="0" presId="urn:microsoft.com/office/officeart/2011/layout/TabList"/>
    <dgm:cxn modelId="{8898D5E0-9EC5-4175-BF20-0A57BA658D73}" srcId="{A5E17BA4-F88D-47CC-93C8-326AE891C27B}" destId="{C4B08446-226C-49B8-BDDE-A58CE71CE0BA}" srcOrd="0" destOrd="0" parTransId="{60575B55-8DD2-40F9-B6FE-4421A661756F}" sibTransId="{378CC022-7ECB-4B56-A6F0-9570FE4DF68F}"/>
    <dgm:cxn modelId="{1A66BBF6-0A33-4AF6-AB39-0F03028737B7}" type="presOf" srcId="{A5E17BA4-F88D-47CC-93C8-326AE891C27B}" destId="{6125E4D5-23DE-47EA-85CE-3A0169FF8473}" srcOrd="0" destOrd="0" presId="urn:microsoft.com/office/officeart/2011/layout/TabList"/>
    <dgm:cxn modelId="{571FBA32-A3F3-4168-BF9A-DB5523E467E5}" srcId="{6BB66615-9300-48D4-8A5F-9DD868F650D4}" destId="{738E7307-3D38-4C8E-8D69-D155EDE67DCF}" srcOrd="1" destOrd="0" parTransId="{8A2ED5B6-C903-4DEC-8DBE-D2221A112A7A}" sibTransId="{269DF8D8-619C-4826-9460-990E476586E0}"/>
    <dgm:cxn modelId="{52786E6A-2FFE-4366-BCE4-400B44A88057}" type="presOf" srcId="{1AB1CD73-3516-4CDF-B4BF-6B83719CA767}" destId="{F6FC88B7-ABF3-4357-8C3D-ED4C2A70C3AA}" srcOrd="0" destOrd="0" presId="urn:microsoft.com/office/officeart/2011/layout/TabList"/>
    <dgm:cxn modelId="{6F70C8BE-0F4A-4D0C-AE4E-E1210FE164CD}" type="presOf" srcId="{C0E0C8FC-B916-4730-B933-CA3328989492}" destId="{0FD6F0DD-B781-44D8-A59A-0C7DD30628C1}" srcOrd="0" destOrd="0" presId="urn:microsoft.com/office/officeart/2011/layout/TabList"/>
    <dgm:cxn modelId="{DE2C5123-F379-4DD1-909B-CBA99FA13A68}" type="presOf" srcId="{896FE052-E5E8-437B-8C28-67AD47F60A08}" destId="{30AD3888-66F0-4A86-9AD2-2056A99CCB10}" srcOrd="0" destOrd="0" presId="urn:microsoft.com/office/officeart/2011/layout/TabList"/>
    <dgm:cxn modelId="{F1D42E7E-09BE-4B73-B6BE-125E6F3363C4}" srcId="{3DC9E317-260D-46D2-ACAF-A258CCBF4D07}" destId="{B368814F-3C74-43ED-BC38-332D2F0B2348}" srcOrd="0" destOrd="0" parTransId="{FDCA1B77-6719-4C85-9E11-CEB5720A8142}" sibTransId="{3B7E0916-8A55-48AC-8312-7B4F75E2A1F1}"/>
    <dgm:cxn modelId="{A957E14F-5027-454B-9ACC-9ACD59871D12}" srcId="{DD0F59C6-BF4E-48DF-AB21-2AD781A55F0B}" destId="{B18ED734-8788-44C4-AAFE-A0D2AB4BABAE}" srcOrd="1" destOrd="0" parTransId="{E292E02E-79B3-425E-AA64-ED8C201E650F}" sibTransId="{063DE717-8150-442D-9806-8EF58E886E40}"/>
    <dgm:cxn modelId="{0321042B-9189-4D36-ABB4-2F613683B759}" type="presOf" srcId="{76C5B165-4C35-4EBC-9C6E-5D644A28BB18}" destId="{AA018884-9F06-4870-9E5E-4BAE79E6500E}" srcOrd="0" destOrd="0" presId="urn:microsoft.com/office/officeart/2011/layout/TabList"/>
    <dgm:cxn modelId="{0CE9A35B-C77B-4EB9-A7DB-AED648309713}" type="presOf" srcId="{DD0F59C6-BF4E-48DF-AB21-2AD781A55F0B}" destId="{F0DB7C63-3932-4191-BD6A-952A677CBACB}" srcOrd="0" destOrd="0" presId="urn:microsoft.com/office/officeart/2011/layout/TabList"/>
    <dgm:cxn modelId="{06D4435A-8102-45CA-9636-D4E0D1F325F2}" srcId="{3DC9E317-260D-46D2-ACAF-A258CCBF4D07}" destId="{3D3C2D9A-3497-4865-9FC8-05E03584C9B6}" srcOrd="3" destOrd="0" parTransId="{3F2AAE0F-C23B-48B2-B5D8-C12D86A74556}" sibTransId="{584D99E4-88BE-4504-BF6D-B29DFADF3759}"/>
    <dgm:cxn modelId="{121EE009-0E9A-4250-A630-F08709F040E9}" type="presParOf" srcId="{5734A4DE-DE02-418E-A3A4-D6947FCE3AAA}" destId="{1364151A-89F9-4456-A282-D12096167C7C}" srcOrd="0" destOrd="0" presId="urn:microsoft.com/office/officeart/2011/layout/TabList"/>
    <dgm:cxn modelId="{98E6F122-4B15-4CD5-AE32-7E6C28AE4335}" type="presParOf" srcId="{1364151A-89F9-4456-A282-D12096167C7C}" destId="{2CD3A0D2-1400-494E-AA79-FCAC24F5C4F1}" srcOrd="0" destOrd="0" presId="urn:microsoft.com/office/officeart/2011/layout/TabList"/>
    <dgm:cxn modelId="{8E5BAF73-F044-423F-A88D-9DD5B580FD95}" type="presParOf" srcId="{1364151A-89F9-4456-A282-D12096167C7C}" destId="{8CC36E9D-31CB-48BE-84FC-3D37F8F4C3E8}" srcOrd="1" destOrd="0" presId="urn:microsoft.com/office/officeart/2011/layout/TabList"/>
    <dgm:cxn modelId="{C3EED92F-A122-447D-9FC3-0E22AD1AB056}" type="presParOf" srcId="{1364151A-89F9-4456-A282-D12096167C7C}" destId="{23938281-63E6-4D22-8AE0-0C0A88F921B4}" srcOrd="2" destOrd="0" presId="urn:microsoft.com/office/officeart/2011/layout/TabList"/>
    <dgm:cxn modelId="{E219E313-8752-4A8F-B5D9-45A537BCFED5}" type="presParOf" srcId="{5734A4DE-DE02-418E-A3A4-D6947FCE3AAA}" destId="{C1909142-2D57-4B8D-B0FA-A5D7CFF62612}" srcOrd="1" destOrd="0" presId="urn:microsoft.com/office/officeart/2011/layout/TabList"/>
    <dgm:cxn modelId="{A60F9C1A-1CB3-42F4-B694-FCD604052A6B}" type="presParOf" srcId="{5734A4DE-DE02-418E-A3A4-D6947FCE3AAA}" destId="{BE31B860-938D-4C04-8728-8C8634FEF362}" srcOrd="2" destOrd="0" presId="urn:microsoft.com/office/officeart/2011/layout/TabList"/>
    <dgm:cxn modelId="{D537A4B0-B78B-449F-A144-716D55297982}" type="presParOf" srcId="{5734A4DE-DE02-418E-A3A4-D6947FCE3AAA}" destId="{F9614EF4-BC0B-4331-ADFB-0933B195F041}" srcOrd="3" destOrd="0" presId="urn:microsoft.com/office/officeart/2011/layout/TabList"/>
    <dgm:cxn modelId="{B4B4422D-56C6-4389-A44F-B8A31542CBB1}" type="presParOf" srcId="{F9614EF4-BC0B-4331-ADFB-0933B195F041}" destId="{30AD3888-66F0-4A86-9AD2-2056A99CCB10}" srcOrd="0" destOrd="0" presId="urn:microsoft.com/office/officeart/2011/layout/TabList"/>
    <dgm:cxn modelId="{701D4771-2A33-44AA-9DF0-2FC2A67B1CDD}" type="presParOf" srcId="{F9614EF4-BC0B-4331-ADFB-0933B195F041}" destId="{F6FC88B7-ABF3-4357-8C3D-ED4C2A70C3AA}" srcOrd="1" destOrd="0" presId="urn:microsoft.com/office/officeart/2011/layout/TabList"/>
    <dgm:cxn modelId="{628231F7-23C9-4ED6-B196-1E31B191FE07}" type="presParOf" srcId="{F9614EF4-BC0B-4331-ADFB-0933B195F041}" destId="{E9DCFC51-5E8A-4710-84CF-B555F17D5132}" srcOrd="2" destOrd="0" presId="urn:microsoft.com/office/officeart/2011/layout/TabList"/>
    <dgm:cxn modelId="{A76AB02E-AEAA-4E95-963F-1E8D576C3F0F}" type="presParOf" srcId="{5734A4DE-DE02-418E-A3A4-D6947FCE3AAA}" destId="{0FD6F0DD-B781-44D8-A59A-0C7DD30628C1}" srcOrd="4" destOrd="0" presId="urn:microsoft.com/office/officeart/2011/layout/TabList"/>
    <dgm:cxn modelId="{E79B1CB9-36F5-45C1-8C71-BEF5B1DA3894}" type="presParOf" srcId="{5734A4DE-DE02-418E-A3A4-D6947FCE3AAA}" destId="{25C4C0AB-01EF-4D6A-B32F-72E8D3735ADF}" srcOrd="5" destOrd="0" presId="urn:microsoft.com/office/officeart/2011/layout/TabList"/>
    <dgm:cxn modelId="{782ACEBD-80E8-4FE0-9786-8299FC7E22F5}" type="presParOf" srcId="{5734A4DE-DE02-418E-A3A4-D6947FCE3AAA}" destId="{09C6A47E-51AF-4047-956A-070DA19C7142}" srcOrd="6" destOrd="0" presId="urn:microsoft.com/office/officeart/2011/layout/TabList"/>
    <dgm:cxn modelId="{95290A13-DCFE-4EFD-8004-BC30A849656A}" type="presParOf" srcId="{09C6A47E-51AF-4047-956A-070DA19C7142}" destId="{AA018884-9F06-4870-9E5E-4BAE79E6500E}" srcOrd="0" destOrd="0" presId="urn:microsoft.com/office/officeart/2011/layout/TabList"/>
    <dgm:cxn modelId="{176C4F38-2C51-49A7-A7FC-2D73B95A14DE}" type="presParOf" srcId="{09C6A47E-51AF-4047-956A-070DA19C7142}" destId="{F0DB7C63-3932-4191-BD6A-952A677CBACB}" srcOrd="1" destOrd="0" presId="urn:microsoft.com/office/officeart/2011/layout/TabList"/>
    <dgm:cxn modelId="{659E990A-9C32-4863-A3D5-CDBA68C8A58F}" type="presParOf" srcId="{09C6A47E-51AF-4047-956A-070DA19C7142}" destId="{69484B41-6A4D-414B-BF12-36C2D41D257D}" srcOrd="2" destOrd="0" presId="urn:microsoft.com/office/officeart/2011/layout/TabList"/>
    <dgm:cxn modelId="{BA40F5C3-D94A-47ED-9305-A0A4F73BB15E}" type="presParOf" srcId="{5734A4DE-DE02-418E-A3A4-D6947FCE3AAA}" destId="{0A9D3445-DF7F-4B92-88C0-478A5CD0A5B6}" srcOrd="7" destOrd="0" presId="urn:microsoft.com/office/officeart/2011/layout/TabList"/>
    <dgm:cxn modelId="{4F9463C0-F2B0-4208-BA4B-3DC8D4166D8F}" type="presParOf" srcId="{5734A4DE-DE02-418E-A3A4-D6947FCE3AAA}" destId="{09EE006D-55EC-478F-9870-FA7119E6965C}" srcOrd="8" destOrd="0" presId="urn:microsoft.com/office/officeart/2011/layout/TabList"/>
    <dgm:cxn modelId="{BDF4BEF9-2F9A-4451-ACBC-D333E3ABE05E}" type="presParOf" srcId="{5734A4DE-DE02-418E-A3A4-D6947FCE3AAA}" destId="{0463C9C2-9FC8-4017-88A9-D5C7C80FF1C8}" srcOrd="9" destOrd="0" presId="urn:microsoft.com/office/officeart/2011/layout/TabList"/>
    <dgm:cxn modelId="{D365D3CA-58A5-45F8-B7C3-3C068FD9ADD4}" type="presParOf" srcId="{0463C9C2-9FC8-4017-88A9-D5C7C80FF1C8}" destId="{AA50D0ED-B778-4D62-B87F-CF68D5A5A856}" srcOrd="0" destOrd="0" presId="urn:microsoft.com/office/officeart/2011/layout/TabList"/>
    <dgm:cxn modelId="{BCFB0CD1-30D5-4FF8-B331-B5B18486C116}" type="presParOf" srcId="{0463C9C2-9FC8-4017-88A9-D5C7C80FF1C8}" destId="{AD12822C-86EA-4B70-9400-58B210B8C562}" srcOrd="1" destOrd="0" presId="urn:microsoft.com/office/officeart/2011/layout/TabList"/>
    <dgm:cxn modelId="{436592D2-54AD-4948-B31D-FB4869A0C4BF}" type="presParOf" srcId="{0463C9C2-9FC8-4017-88A9-D5C7C80FF1C8}" destId="{F0CAB0D6-B7E6-46F2-A11F-80E3A0F82E1A}" srcOrd="2" destOrd="0" presId="urn:microsoft.com/office/officeart/2011/layout/TabList"/>
    <dgm:cxn modelId="{F9D88530-7F3F-4DB8-B724-3687122B62C7}" type="presParOf" srcId="{5734A4DE-DE02-418E-A3A4-D6947FCE3AAA}" destId="{F7A9E125-AEC8-49D4-99CC-5EE44CE3DC7F}" srcOrd="10" destOrd="0" presId="urn:microsoft.com/office/officeart/2011/layout/TabList"/>
    <dgm:cxn modelId="{9FFE3978-D687-4AFB-AB6A-8312445E4E14}" type="presParOf" srcId="{5734A4DE-DE02-418E-A3A4-D6947FCE3AAA}" destId="{522A1988-A438-4969-B675-ED6F9582AE08}" srcOrd="11" destOrd="0" presId="urn:microsoft.com/office/officeart/2011/layout/TabList"/>
    <dgm:cxn modelId="{403A2E6A-4C5B-458E-974A-10EF1F5C646D}" type="presParOf" srcId="{5734A4DE-DE02-418E-A3A4-D6947FCE3AAA}" destId="{624A90E3-80E6-4964-ABA9-CCB282DB8E7C}" srcOrd="12" destOrd="0" presId="urn:microsoft.com/office/officeart/2011/layout/TabList"/>
    <dgm:cxn modelId="{DFF37C97-90DA-41A5-B29A-73D74504401C}" type="presParOf" srcId="{624A90E3-80E6-4964-ABA9-CCB282DB8E7C}" destId="{24CC3A45-20FD-4F03-903B-C92B00F5FCE1}" srcOrd="0" destOrd="0" presId="urn:microsoft.com/office/officeart/2011/layout/TabList"/>
    <dgm:cxn modelId="{E6C6BB31-4C3C-4830-B992-5972F2640209}" type="presParOf" srcId="{624A90E3-80E6-4964-ABA9-CCB282DB8E7C}" destId="{6125E4D5-23DE-47EA-85CE-3A0169FF8473}" srcOrd="1" destOrd="0" presId="urn:microsoft.com/office/officeart/2011/layout/TabList"/>
    <dgm:cxn modelId="{8736642A-F6D6-40A9-BF86-CC7AED0A5EDD}" type="presParOf" srcId="{624A90E3-80E6-4964-ABA9-CCB282DB8E7C}" destId="{F6AF6E68-BBB3-4445-84CA-74672697BFA5}" srcOrd="2" destOrd="0" presId="urn:microsoft.com/office/officeart/2011/layout/TabList"/>
    <dgm:cxn modelId="{8E5D8161-0E44-4315-A05C-8EAED2219BC8}" type="presParOf" srcId="{5734A4DE-DE02-418E-A3A4-D6947FCE3AAA}" destId="{CD98B4B7-6A4C-42FD-829C-0A2B5FB38541}" srcOrd="13"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DAEAC970-DAD1-490B-AA6D-ACBD1856F706}" type="doc">
      <dgm:prSet loTypeId="urn:microsoft.com/office/officeart/2011/layout/TabList" loCatId="list" qsTypeId="urn:microsoft.com/office/officeart/2005/8/quickstyle/simple5" qsCatId="simple" csTypeId="urn:microsoft.com/office/officeart/2005/8/colors/accent1_2" csCatId="accent1" phldr="1"/>
      <dgm:spPr/>
      <dgm:t>
        <a:bodyPr/>
        <a:lstStyle/>
        <a:p>
          <a:endParaRPr lang="en-US"/>
        </a:p>
      </dgm:t>
    </dgm:pt>
    <dgm:pt modelId="{3DC9E317-260D-46D2-ACAF-A258CCBF4D07}">
      <dgm:prSet phldrT="[Text]" custT="1"/>
      <dgm:spPr/>
      <dgm:t>
        <a:bodyPr anchor="ctr"/>
        <a:lstStyle/>
        <a:p>
          <a:pPr algn="ctr" rtl="1">
            <a:lnSpc>
              <a:spcPct val="100000"/>
            </a:lnSpc>
            <a:spcAft>
              <a:spcPts val="0"/>
            </a:spcAft>
          </a:pPr>
          <a:r>
            <a:rPr lang="fa-IR" sz="1600" b="1" dirty="0" smtClean="0">
              <a:solidFill>
                <a:srgbClr val="FFFF00"/>
              </a:solidFill>
              <a:latin typeface="Century Gothic" panose="020B0502020202020204"/>
              <a:cs typeface="B Titr" panose="00000700000000000000" pitchFamily="2" charset="-78"/>
            </a:rPr>
            <a:t>ماده 7</a:t>
          </a:r>
          <a:endParaRPr lang="en-US" sz="1600" b="1" dirty="0">
            <a:solidFill>
              <a:srgbClr val="FFFF00"/>
            </a:solidFill>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1AB1CD73-3516-4CDF-B4BF-6B83719CA767}">
      <dgm:prSet phldrT="[Text]" custT="1"/>
      <dgm:spPr/>
      <dgm:t>
        <a:bodyPr/>
        <a:lstStyle/>
        <a:p>
          <a:pPr algn="ctr" rtl="1"/>
          <a:r>
            <a:rPr lang="fa-IR" sz="1600" b="1" dirty="0" smtClean="0">
              <a:solidFill>
                <a:srgbClr val="FFFF00"/>
              </a:solidFill>
              <a:cs typeface="B Titr" panose="00000700000000000000" pitchFamily="2" charset="-78"/>
            </a:rPr>
            <a:t>ماده 19</a:t>
          </a:r>
          <a:endParaRPr lang="en-US" sz="1600" b="1" dirty="0">
            <a:solidFill>
              <a:srgbClr val="FFFF00"/>
            </a:solidFill>
            <a:cs typeface="B Titr" panose="00000700000000000000" pitchFamily="2" charset="-78"/>
          </a:endParaRPr>
        </a:p>
      </dgm:t>
    </dgm:pt>
    <dgm:pt modelId="{57026A56-7796-4F02-8DA7-B74C2C603B1A}" type="sibTrans" cxnId="{59B10BCE-F6C8-4314-9143-F0AE475796D3}">
      <dgm:prSet/>
      <dgm:spPr/>
      <dgm:t>
        <a:bodyPr/>
        <a:lstStyle/>
        <a:p>
          <a:pPr algn="ctr" rtl="1"/>
          <a:endParaRPr lang="en-US">
            <a:cs typeface="B Nazanin" panose="00000400000000000000" pitchFamily="2" charset="-78"/>
          </a:endParaRPr>
        </a:p>
      </dgm:t>
    </dgm:pt>
    <dgm:pt modelId="{37B71D95-0A0F-42AD-8F65-B621EF4440E3}" type="parTrans" cxnId="{59B10BCE-F6C8-4314-9143-F0AE475796D3}">
      <dgm:prSet/>
      <dgm:spPr/>
      <dgm:t>
        <a:bodyPr/>
        <a:lstStyle/>
        <a:p>
          <a:pPr algn="ctr" rtl="1"/>
          <a:endParaRPr lang="en-US">
            <a:cs typeface="B Nazanin" panose="00000400000000000000" pitchFamily="2" charset="-78"/>
          </a:endParaRPr>
        </a:p>
      </dgm:t>
    </dgm:pt>
    <dgm:pt modelId="{6EFA4D69-1B5B-43A3-B388-A4F548D3EBD8}">
      <dgm:prSet phldrT="[Text]" custT="1"/>
      <dgm:spPr/>
      <dgm:t>
        <a:bodyPr lIns="274320" tIns="0" bIns="0"/>
        <a:lstStyle/>
        <a:p>
          <a:pPr algn="r" rtl="1">
            <a:lnSpc>
              <a:spcPct val="150000"/>
            </a:lnSpc>
            <a:spcAft>
              <a:spcPts val="0"/>
            </a:spcAft>
          </a:pPr>
          <a:r>
            <a:rPr lang="fa-IR" sz="1400" b="1" dirty="0" smtClean="0">
              <a:cs typeface="B Nazanin" panose="00000400000000000000" pitchFamily="2" charset="-78"/>
            </a:rPr>
            <a:t>عدم نیاز به ارسال فهرست معاملات موضوع ماده 169 قانون مالیات های مستقیم برای فروشنده و خریدار</a:t>
          </a:r>
          <a:endParaRPr lang="en-US" sz="1400" b="1" dirty="0">
            <a:solidFill>
              <a:srgbClr val="C00000"/>
            </a:solidFill>
            <a:cs typeface="B Nazanin" panose="00000400000000000000" pitchFamily="2" charset="-78"/>
          </a:endParaRPr>
        </a:p>
      </dgm:t>
    </dgm:pt>
    <dgm:pt modelId="{88BC6609-C1AC-461C-A725-8564D44E545C}" type="parTrans" cxnId="{18B1D03A-D207-43E8-B15A-255AA914067D}">
      <dgm:prSet/>
      <dgm:spPr/>
      <dgm:t>
        <a:bodyPr/>
        <a:lstStyle/>
        <a:p>
          <a:endParaRPr lang="en-US"/>
        </a:p>
      </dgm:t>
    </dgm:pt>
    <dgm:pt modelId="{937AF213-58A6-4A79-9481-2D0C61E8BA5F}" type="sibTrans" cxnId="{18B1D03A-D207-43E8-B15A-255AA914067D}">
      <dgm:prSet/>
      <dgm:spPr/>
      <dgm:t>
        <a:bodyPr/>
        <a:lstStyle/>
        <a:p>
          <a:endParaRPr lang="en-US"/>
        </a:p>
      </dgm:t>
    </dgm:pt>
    <dgm:pt modelId="{B368814F-3C74-43ED-BC38-332D2F0B2348}">
      <dgm:prSet phldrT="[Text]" custT="1"/>
      <dgm:spPr/>
      <dgm:t>
        <a:bodyPr/>
        <a:lstStyle/>
        <a:p>
          <a:pPr algn="r" rtl="1"/>
          <a:endParaRPr lang="en-US" sz="1400" b="1" dirty="0">
            <a:cs typeface="B Nazanin" panose="00000400000000000000" pitchFamily="2" charset="-78"/>
          </a:endParaRPr>
        </a:p>
      </dgm:t>
    </dgm:pt>
    <dgm:pt modelId="{3B7E0916-8A55-48AC-8312-7B4F75E2A1F1}" type="sibTrans" cxnId="{F1D42E7E-09BE-4B73-B6BE-125E6F3363C4}">
      <dgm:prSet/>
      <dgm:spPr/>
      <dgm:t>
        <a:bodyPr/>
        <a:lstStyle/>
        <a:p>
          <a:pPr algn="ctr" rtl="1"/>
          <a:endParaRPr lang="en-US">
            <a:cs typeface="B Nazanin" panose="00000400000000000000" pitchFamily="2" charset="-78"/>
          </a:endParaRPr>
        </a:p>
      </dgm:t>
    </dgm:pt>
    <dgm:pt modelId="{FDCA1B77-6719-4C85-9E11-CEB5720A8142}" type="parTrans" cxnId="{F1D42E7E-09BE-4B73-B6BE-125E6F3363C4}">
      <dgm:prSet/>
      <dgm:spPr/>
      <dgm:t>
        <a:bodyPr/>
        <a:lstStyle/>
        <a:p>
          <a:pPr algn="ctr" rtl="1"/>
          <a:endParaRPr lang="en-US">
            <a:cs typeface="B Nazanin" panose="00000400000000000000" pitchFamily="2" charset="-78"/>
          </a:endParaRPr>
        </a:p>
      </dgm:t>
    </dgm:pt>
    <dgm:pt modelId="{C0E0C8FC-B916-4730-B933-CA3328989492}">
      <dgm:prSet phldrT="[Text]" custT="1"/>
      <dgm:spPr/>
      <dgm:t>
        <a:bodyPr/>
        <a:lstStyle/>
        <a:p>
          <a:pPr algn="r" rtl="1">
            <a:lnSpc>
              <a:spcPct val="150000"/>
            </a:lnSpc>
            <a:spcAft>
              <a:spcPts val="0"/>
            </a:spcAft>
          </a:pPr>
          <a:r>
            <a:rPr lang="fa-IR" sz="1400" b="1" dirty="0" smtClean="0">
              <a:cs typeface="B Nazanin" panose="00000400000000000000" pitchFamily="2" charset="-78"/>
            </a:rPr>
            <a:t>سازمان مکلف است اظهارنامه های مالیات بر عملکرد آن دسته از اشخاص مشمول را که تمامی مقررات این قانون را رعایت کرده اند و آن را بر مبنای اطلاعات مندرج در سامانه مودیان تنظیم و در مهلت مقرر ارائه نموده اند از طریق انطباق با اطلاعات موجود در پایگاه داده سازمان راستی آزمایی نموده و در صورت عدم مغایرت با اطلاعات پایگاه مذکور، اظهارنامه تسلیمی را بدون رسیدگی قبول کند.</a:t>
          </a:r>
          <a:endParaRPr lang="en-US" sz="1400" b="1" dirty="0">
            <a:cs typeface="B Nazanin" panose="00000400000000000000" pitchFamily="2" charset="-78"/>
          </a:endParaRPr>
        </a:p>
      </dgm:t>
    </dgm:pt>
    <dgm:pt modelId="{11D78224-13D2-425A-853E-18A126BC113A}" type="parTrans" cxnId="{C5531ED7-F91E-44A6-94FD-9D4C9C815BF0}">
      <dgm:prSet/>
      <dgm:spPr/>
      <dgm:t>
        <a:bodyPr/>
        <a:lstStyle/>
        <a:p>
          <a:endParaRPr lang="en-US"/>
        </a:p>
      </dgm:t>
    </dgm:pt>
    <dgm:pt modelId="{243FD416-4527-4100-A2F1-868C7DB53600}" type="sibTrans" cxnId="{C5531ED7-F91E-44A6-94FD-9D4C9C815BF0}">
      <dgm:prSet/>
      <dgm:spPr/>
      <dgm:t>
        <a:bodyPr/>
        <a:lstStyle/>
        <a:p>
          <a:endParaRPr lang="en-US"/>
        </a:p>
      </dgm:t>
    </dgm:pt>
    <dgm:pt modelId="{896FE052-E5E8-437B-8C28-67AD47F60A08}">
      <dgm:prSet phldrT="[Text]" custT="1"/>
      <dgm:spPr/>
      <dgm:t>
        <a:bodyPr/>
        <a:lstStyle/>
        <a:p>
          <a:pPr algn="ctr" rtl="1"/>
          <a:endParaRPr lang="en-US" sz="1400" b="1" dirty="0">
            <a:cs typeface="B Nazanin" panose="00000400000000000000" pitchFamily="2" charset="-78"/>
          </a:endParaRPr>
        </a:p>
      </dgm:t>
    </dgm:pt>
    <dgm:pt modelId="{B880343C-77CC-4173-8DEB-CCA5D58D6221}" type="sibTrans" cxnId="{4E83C1A8-7CE3-4791-A74E-632B42DA44C4}">
      <dgm:prSet/>
      <dgm:spPr/>
      <dgm:t>
        <a:bodyPr/>
        <a:lstStyle/>
        <a:p>
          <a:pPr algn="ctr" rtl="1"/>
          <a:endParaRPr lang="en-US">
            <a:cs typeface="B Nazanin" panose="00000400000000000000" pitchFamily="2" charset="-78"/>
          </a:endParaRPr>
        </a:p>
      </dgm:t>
    </dgm:pt>
    <dgm:pt modelId="{2635F5B3-6B9F-445A-9633-86CBE4BF990C}" type="parTrans" cxnId="{4E83C1A8-7CE3-4791-A74E-632B42DA44C4}">
      <dgm:prSet/>
      <dgm:spPr/>
      <dgm:t>
        <a:bodyPr/>
        <a:lstStyle/>
        <a:p>
          <a:pPr algn="ctr" rtl="1"/>
          <a:endParaRPr lang="en-US">
            <a:cs typeface="B Nazanin" panose="00000400000000000000" pitchFamily="2" charset="-78"/>
          </a:endParaRPr>
        </a:p>
      </dgm:t>
    </dgm:pt>
    <dgm:pt modelId="{96EBEA5D-BB90-44ED-805F-3FB649E24FB1}">
      <dgm:prSet phldrT="[Text]" custT="1"/>
      <dgm:spPr/>
      <dgm:t>
        <a:bodyPr/>
        <a:lstStyle/>
        <a:p>
          <a:pPr algn="r" rtl="1">
            <a:lnSpc>
              <a:spcPct val="150000"/>
            </a:lnSpc>
            <a:spcAft>
              <a:spcPts val="0"/>
            </a:spcAft>
          </a:pPr>
          <a:r>
            <a:rPr lang="fa-IR" sz="1400" b="1" dirty="0" smtClean="0">
              <a:cs typeface="B Nazanin" panose="00000400000000000000" pitchFamily="2" charset="-78"/>
            </a:rPr>
            <a:t>تبصره 1: سازمان مجاز است حداکثر 2.5 درصد مودیان مشمول قانون مالیات های مستقیم و ارزش افزوده را که عضو سامانه مودیان هستند را انتخاب و دفاتر و اسناد آنان را مطالبه نماید.</a:t>
          </a:r>
          <a:endParaRPr lang="en-US" sz="1400" b="1" dirty="0">
            <a:cs typeface="B Nazanin" panose="00000400000000000000" pitchFamily="2" charset="-78"/>
          </a:endParaRPr>
        </a:p>
      </dgm:t>
    </dgm:pt>
    <dgm:pt modelId="{D619A55C-59F8-4173-96F6-B720B49ECB81}" type="parTrans" cxnId="{FCF5DBBB-E405-40D3-8328-CAFE8EFEF2D3}">
      <dgm:prSet/>
      <dgm:spPr/>
      <dgm:t>
        <a:bodyPr/>
        <a:lstStyle/>
        <a:p>
          <a:endParaRPr lang="en-US"/>
        </a:p>
      </dgm:t>
    </dgm:pt>
    <dgm:pt modelId="{9F199CED-5166-41C8-BFC6-68F40779DC51}" type="sibTrans" cxnId="{FCF5DBBB-E405-40D3-8328-CAFE8EFEF2D3}">
      <dgm:prSet/>
      <dgm:spPr/>
      <dgm:t>
        <a:bodyPr/>
        <a:lstStyle/>
        <a:p>
          <a:endParaRPr lang="en-US"/>
        </a:p>
      </dgm:t>
    </dgm:pt>
    <dgm:pt modelId="{5734A4DE-DE02-418E-A3A4-D6947FCE3AAA}" type="pres">
      <dgm:prSet presAssocID="{DAEAC970-DAD1-490B-AA6D-ACBD1856F706}" presName="Name0" presStyleCnt="0">
        <dgm:presLayoutVars>
          <dgm:chMax/>
          <dgm:chPref val="3"/>
          <dgm:dir/>
          <dgm:animOne val="branch"/>
          <dgm:animLvl val="lvl"/>
        </dgm:presLayoutVars>
      </dgm:prSet>
      <dgm:spPr/>
      <dgm:t>
        <a:bodyPr/>
        <a:lstStyle/>
        <a:p>
          <a:endParaRPr lang="en-US"/>
        </a:p>
      </dgm:t>
    </dgm:pt>
    <dgm:pt modelId="{1364151A-89F9-4456-A282-D12096167C7C}" type="pres">
      <dgm:prSet presAssocID="{3DC9E317-260D-46D2-ACAF-A258CCBF4D07}" presName="composite" presStyleCnt="0"/>
      <dgm:spPr/>
      <dgm:t>
        <a:bodyPr/>
        <a:lstStyle/>
        <a:p>
          <a:endParaRPr lang="en-US"/>
        </a:p>
      </dgm:t>
    </dgm:pt>
    <dgm:pt modelId="{2CD3A0D2-1400-494E-AA79-FCAC24F5C4F1}" type="pres">
      <dgm:prSet presAssocID="{3DC9E317-260D-46D2-ACAF-A258CCBF4D07}" presName="FirstChild" presStyleLbl="revTx" presStyleIdx="0" presStyleCnt="4" custLinFactNeighborY="-5568">
        <dgm:presLayoutVars>
          <dgm:chMax val="0"/>
          <dgm:chPref val="0"/>
          <dgm:bulletEnabled val="1"/>
        </dgm:presLayoutVars>
      </dgm:prSet>
      <dgm:spPr/>
      <dgm:t>
        <a:bodyPr/>
        <a:lstStyle/>
        <a:p>
          <a:endParaRPr lang="en-US"/>
        </a:p>
      </dgm:t>
    </dgm:pt>
    <dgm:pt modelId="{8CC36E9D-31CB-48BE-84FC-3D37F8F4C3E8}" type="pres">
      <dgm:prSet presAssocID="{3DC9E317-260D-46D2-ACAF-A258CCBF4D07}" presName="Parent" presStyleLbl="alignNode1" presStyleIdx="0" presStyleCnt="2" custScaleY="23484" custLinFactX="100000" custLinFactNeighborX="184615" custLinFactNeighborY="36227">
        <dgm:presLayoutVars>
          <dgm:chMax val="3"/>
          <dgm:chPref val="3"/>
          <dgm:bulletEnabled val="1"/>
        </dgm:presLayoutVars>
      </dgm:prSet>
      <dgm:spPr/>
      <dgm:t>
        <a:bodyPr/>
        <a:lstStyle/>
        <a:p>
          <a:endParaRPr lang="en-US"/>
        </a:p>
      </dgm:t>
    </dgm:pt>
    <dgm:pt modelId="{23938281-63E6-4D22-8AE0-0C0A88F921B4}" type="pres">
      <dgm:prSet presAssocID="{3DC9E317-260D-46D2-ACAF-A258CCBF4D07}" presName="Accent" presStyleLbl="parChTrans1D1" presStyleIdx="0" presStyleCnt="2" custLinFactNeighborY="13152"/>
      <dgm:spPr/>
      <dgm:t>
        <a:bodyPr/>
        <a:lstStyle/>
        <a:p>
          <a:endParaRPr lang="en-US"/>
        </a:p>
      </dgm:t>
    </dgm:pt>
    <dgm:pt modelId="{C1909142-2D57-4B8D-B0FA-A5D7CFF62612}" type="pres">
      <dgm:prSet presAssocID="{3DC9E317-260D-46D2-ACAF-A258CCBF4D07}" presName="Child" presStyleLbl="revTx" presStyleIdx="1" presStyleCnt="4" custScaleY="6940" custLinFactNeighborY="7031">
        <dgm:presLayoutVars>
          <dgm:chMax val="0"/>
          <dgm:chPref val="0"/>
          <dgm:bulletEnabled val="1"/>
        </dgm:presLayoutVars>
      </dgm:prSet>
      <dgm:spPr/>
      <dgm:t>
        <a:bodyPr/>
        <a:lstStyle/>
        <a:p>
          <a:endParaRPr lang="en-US"/>
        </a:p>
      </dgm:t>
    </dgm:pt>
    <dgm:pt modelId="{BE31B860-938D-4C04-8728-8C8634FEF362}" type="pres">
      <dgm:prSet presAssocID="{C02C4E82-FE1E-4D89-AC2B-834ADA3A18FC}" presName="sibTrans" presStyleCnt="0"/>
      <dgm:spPr/>
      <dgm:t>
        <a:bodyPr/>
        <a:lstStyle/>
        <a:p>
          <a:endParaRPr lang="en-US"/>
        </a:p>
      </dgm:t>
    </dgm:pt>
    <dgm:pt modelId="{F9614EF4-BC0B-4331-ADFB-0933B195F041}" type="pres">
      <dgm:prSet presAssocID="{1AB1CD73-3516-4CDF-B4BF-6B83719CA767}" presName="composite" presStyleCnt="0"/>
      <dgm:spPr/>
      <dgm:t>
        <a:bodyPr/>
        <a:lstStyle/>
        <a:p>
          <a:endParaRPr lang="en-US"/>
        </a:p>
      </dgm:t>
    </dgm:pt>
    <dgm:pt modelId="{30AD3888-66F0-4A86-9AD2-2056A99CCB10}" type="pres">
      <dgm:prSet presAssocID="{1AB1CD73-3516-4CDF-B4BF-6B83719CA767}" presName="FirstChild" presStyleLbl="revTx" presStyleIdx="2" presStyleCnt="4" custLinFactNeighborY="-40346">
        <dgm:presLayoutVars>
          <dgm:chMax val="0"/>
          <dgm:chPref val="0"/>
          <dgm:bulletEnabled val="1"/>
        </dgm:presLayoutVars>
      </dgm:prSet>
      <dgm:spPr/>
      <dgm:t>
        <a:bodyPr/>
        <a:lstStyle/>
        <a:p>
          <a:endParaRPr lang="en-US"/>
        </a:p>
      </dgm:t>
    </dgm:pt>
    <dgm:pt modelId="{F6FC88B7-ABF3-4357-8C3D-ED4C2A70C3AA}" type="pres">
      <dgm:prSet presAssocID="{1AB1CD73-3516-4CDF-B4BF-6B83719CA767}" presName="Parent" presStyleLbl="alignNode1" presStyleIdx="1" presStyleCnt="2" custScaleY="23484" custLinFactX="100000" custLinFactNeighborX="183217" custLinFactNeighborY="-23211">
        <dgm:presLayoutVars>
          <dgm:chMax val="3"/>
          <dgm:chPref val="3"/>
          <dgm:bulletEnabled val="1"/>
        </dgm:presLayoutVars>
      </dgm:prSet>
      <dgm:spPr/>
      <dgm:t>
        <a:bodyPr/>
        <a:lstStyle/>
        <a:p>
          <a:endParaRPr lang="en-US"/>
        </a:p>
      </dgm:t>
    </dgm:pt>
    <dgm:pt modelId="{E9DCFC51-5E8A-4710-84CF-B555F17D5132}" type="pres">
      <dgm:prSet presAssocID="{1AB1CD73-3516-4CDF-B4BF-6B83719CA767}" presName="Accent" presStyleLbl="parChTrans1D1" presStyleIdx="1" presStyleCnt="2" custLinFactY="-1600000" custLinFactNeighborY="-1602394"/>
      <dgm:spPr/>
      <dgm:t>
        <a:bodyPr/>
        <a:lstStyle/>
        <a:p>
          <a:endParaRPr lang="en-US"/>
        </a:p>
      </dgm:t>
    </dgm:pt>
    <dgm:pt modelId="{0FD6F0DD-B781-44D8-A59A-0C7DD30628C1}" type="pres">
      <dgm:prSet presAssocID="{1AB1CD73-3516-4CDF-B4BF-6B83719CA767}" presName="Child" presStyleLbl="revTx" presStyleIdx="3" presStyleCnt="4" custScaleY="53605" custLinFactNeighborY="-63054">
        <dgm:presLayoutVars>
          <dgm:chMax val="0"/>
          <dgm:chPref val="0"/>
          <dgm:bulletEnabled val="1"/>
        </dgm:presLayoutVars>
      </dgm:prSet>
      <dgm:spPr/>
      <dgm:t>
        <a:bodyPr/>
        <a:lstStyle/>
        <a:p>
          <a:endParaRPr lang="en-US"/>
        </a:p>
      </dgm:t>
    </dgm:pt>
  </dgm:ptLst>
  <dgm:cxnLst>
    <dgm:cxn modelId="{6F70C8BE-0F4A-4D0C-AE4E-E1210FE164CD}" type="presOf" srcId="{C0E0C8FC-B916-4730-B933-CA3328989492}" destId="{0FD6F0DD-B781-44D8-A59A-0C7DD30628C1}" srcOrd="0" destOrd="0" presId="urn:microsoft.com/office/officeart/2011/layout/TabList"/>
    <dgm:cxn modelId="{33898F4C-278A-49C7-BB4B-CB2FB911A9ED}" type="presOf" srcId="{DAEAC970-DAD1-490B-AA6D-ACBD1856F706}" destId="{5734A4DE-DE02-418E-A3A4-D6947FCE3AAA}" srcOrd="0" destOrd="0" presId="urn:microsoft.com/office/officeart/2011/layout/TabList"/>
    <dgm:cxn modelId="{C5531ED7-F91E-44A6-94FD-9D4C9C815BF0}" srcId="{1AB1CD73-3516-4CDF-B4BF-6B83719CA767}" destId="{C0E0C8FC-B916-4730-B933-CA3328989492}" srcOrd="1" destOrd="0" parTransId="{11D78224-13D2-425A-853E-18A126BC113A}" sibTransId="{243FD416-4527-4100-A2F1-868C7DB53600}"/>
    <dgm:cxn modelId="{18B1D03A-D207-43E8-B15A-255AA914067D}" srcId="{3DC9E317-260D-46D2-ACAF-A258CCBF4D07}" destId="{6EFA4D69-1B5B-43A3-B388-A4F548D3EBD8}" srcOrd="1" destOrd="0" parTransId="{88BC6609-C1AC-461C-A725-8564D44E545C}" sibTransId="{937AF213-58A6-4A79-9481-2D0C61E8BA5F}"/>
    <dgm:cxn modelId="{C4D1CDBC-5E67-4909-B58B-5EC3993964EB}" type="presOf" srcId="{96EBEA5D-BB90-44ED-805F-3FB649E24FB1}" destId="{0FD6F0DD-B781-44D8-A59A-0C7DD30628C1}" srcOrd="0" destOrd="1" presId="urn:microsoft.com/office/officeart/2011/layout/TabList"/>
    <dgm:cxn modelId="{59B10BCE-F6C8-4314-9143-F0AE475796D3}" srcId="{DAEAC970-DAD1-490B-AA6D-ACBD1856F706}" destId="{1AB1CD73-3516-4CDF-B4BF-6B83719CA767}" srcOrd="1" destOrd="0" parTransId="{37B71D95-0A0F-42AD-8F65-B621EF4440E3}" sibTransId="{57026A56-7796-4F02-8DA7-B74C2C603B1A}"/>
    <dgm:cxn modelId="{8BDD4CED-D010-42BB-9B9A-BCFE08179507}" type="presOf" srcId="{6EFA4D69-1B5B-43A3-B388-A4F548D3EBD8}" destId="{C1909142-2D57-4B8D-B0FA-A5D7CFF62612}" srcOrd="0" destOrd="0" presId="urn:microsoft.com/office/officeart/2011/layout/TabList"/>
    <dgm:cxn modelId="{7B0F166E-AB7D-4D04-9B40-BC262AA618C6}" type="presOf" srcId="{3DC9E317-260D-46D2-ACAF-A258CCBF4D07}" destId="{8CC36E9D-31CB-48BE-84FC-3D37F8F4C3E8}" srcOrd="0" destOrd="0" presId="urn:microsoft.com/office/officeart/2011/layout/TabList"/>
    <dgm:cxn modelId="{FCF5DBBB-E405-40D3-8328-CAFE8EFEF2D3}" srcId="{1AB1CD73-3516-4CDF-B4BF-6B83719CA767}" destId="{96EBEA5D-BB90-44ED-805F-3FB649E24FB1}" srcOrd="2" destOrd="0" parTransId="{D619A55C-59F8-4173-96F6-B720B49ECB81}" sibTransId="{9F199CED-5166-41C8-BFC6-68F40779DC51}"/>
    <dgm:cxn modelId="{DE2C5123-F379-4DD1-909B-CBA99FA13A68}" type="presOf" srcId="{896FE052-E5E8-437B-8C28-67AD47F60A08}" destId="{30AD3888-66F0-4A86-9AD2-2056A99CCB10}" srcOrd="0" destOrd="0" presId="urn:microsoft.com/office/officeart/2011/layout/TabList"/>
    <dgm:cxn modelId="{F1D42E7E-09BE-4B73-B6BE-125E6F3363C4}" srcId="{3DC9E317-260D-46D2-ACAF-A258CCBF4D07}" destId="{B368814F-3C74-43ED-BC38-332D2F0B2348}" srcOrd="0" destOrd="0" parTransId="{FDCA1B77-6719-4C85-9E11-CEB5720A8142}" sibTransId="{3B7E0916-8A55-48AC-8312-7B4F75E2A1F1}"/>
    <dgm:cxn modelId="{4E83C1A8-7CE3-4791-A74E-632B42DA44C4}" srcId="{1AB1CD73-3516-4CDF-B4BF-6B83719CA767}" destId="{896FE052-E5E8-437B-8C28-67AD47F60A08}" srcOrd="0" destOrd="0" parTransId="{2635F5B3-6B9F-445A-9633-86CBE4BF990C}" sibTransId="{B880343C-77CC-4173-8DEB-CCA5D58D6221}"/>
    <dgm:cxn modelId="{D773FF89-B035-4899-A9EE-E65D154C5F8A}" srcId="{DAEAC970-DAD1-490B-AA6D-ACBD1856F706}" destId="{3DC9E317-260D-46D2-ACAF-A258CCBF4D07}" srcOrd="0" destOrd="0" parTransId="{95A04574-C95F-497F-A386-5ACD13280B36}" sibTransId="{C02C4E82-FE1E-4D89-AC2B-834ADA3A18FC}"/>
    <dgm:cxn modelId="{52786E6A-2FFE-4366-BCE4-400B44A88057}" type="presOf" srcId="{1AB1CD73-3516-4CDF-B4BF-6B83719CA767}" destId="{F6FC88B7-ABF3-4357-8C3D-ED4C2A70C3AA}" srcOrd="0" destOrd="0" presId="urn:microsoft.com/office/officeart/2011/layout/TabList"/>
    <dgm:cxn modelId="{55F34F06-9225-4699-B3E2-01151CBDC227}" type="presOf" srcId="{B368814F-3C74-43ED-BC38-332D2F0B2348}" destId="{2CD3A0D2-1400-494E-AA79-FCAC24F5C4F1}" srcOrd="0" destOrd="0" presId="urn:microsoft.com/office/officeart/2011/layout/TabList"/>
    <dgm:cxn modelId="{121EE009-0E9A-4250-A630-F08709F040E9}" type="presParOf" srcId="{5734A4DE-DE02-418E-A3A4-D6947FCE3AAA}" destId="{1364151A-89F9-4456-A282-D12096167C7C}" srcOrd="0" destOrd="0" presId="urn:microsoft.com/office/officeart/2011/layout/TabList"/>
    <dgm:cxn modelId="{98E6F122-4B15-4CD5-AE32-7E6C28AE4335}" type="presParOf" srcId="{1364151A-89F9-4456-A282-D12096167C7C}" destId="{2CD3A0D2-1400-494E-AA79-FCAC24F5C4F1}" srcOrd="0" destOrd="0" presId="urn:microsoft.com/office/officeart/2011/layout/TabList"/>
    <dgm:cxn modelId="{8E5BAF73-F044-423F-A88D-9DD5B580FD95}" type="presParOf" srcId="{1364151A-89F9-4456-A282-D12096167C7C}" destId="{8CC36E9D-31CB-48BE-84FC-3D37F8F4C3E8}" srcOrd="1" destOrd="0" presId="urn:microsoft.com/office/officeart/2011/layout/TabList"/>
    <dgm:cxn modelId="{C3EED92F-A122-447D-9FC3-0E22AD1AB056}" type="presParOf" srcId="{1364151A-89F9-4456-A282-D12096167C7C}" destId="{23938281-63E6-4D22-8AE0-0C0A88F921B4}" srcOrd="2" destOrd="0" presId="urn:microsoft.com/office/officeart/2011/layout/TabList"/>
    <dgm:cxn modelId="{E219E313-8752-4A8F-B5D9-45A537BCFED5}" type="presParOf" srcId="{5734A4DE-DE02-418E-A3A4-D6947FCE3AAA}" destId="{C1909142-2D57-4B8D-B0FA-A5D7CFF62612}" srcOrd="1" destOrd="0" presId="urn:microsoft.com/office/officeart/2011/layout/TabList"/>
    <dgm:cxn modelId="{A60F9C1A-1CB3-42F4-B694-FCD604052A6B}" type="presParOf" srcId="{5734A4DE-DE02-418E-A3A4-D6947FCE3AAA}" destId="{BE31B860-938D-4C04-8728-8C8634FEF362}" srcOrd="2" destOrd="0" presId="urn:microsoft.com/office/officeart/2011/layout/TabList"/>
    <dgm:cxn modelId="{D537A4B0-B78B-449F-A144-716D55297982}" type="presParOf" srcId="{5734A4DE-DE02-418E-A3A4-D6947FCE3AAA}" destId="{F9614EF4-BC0B-4331-ADFB-0933B195F041}" srcOrd="3" destOrd="0" presId="urn:microsoft.com/office/officeart/2011/layout/TabList"/>
    <dgm:cxn modelId="{B4B4422D-56C6-4389-A44F-B8A31542CBB1}" type="presParOf" srcId="{F9614EF4-BC0B-4331-ADFB-0933B195F041}" destId="{30AD3888-66F0-4A86-9AD2-2056A99CCB10}" srcOrd="0" destOrd="0" presId="urn:microsoft.com/office/officeart/2011/layout/TabList"/>
    <dgm:cxn modelId="{701D4771-2A33-44AA-9DF0-2FC2A67B1CDD}" type="presParOf" srcId="{F9614EF4-BC0B-4331-ADFB-0933B195F041}" destId="{F6FC88B7-ABF3-4357-8C3D-ED4C2A70C3AA}" srcOrd="1" destOrd="0" presId="urn:microsoft.com/office/officeart/2011/layout/TabList"/>
    <dgm:cxn modelId="{628231F7-23C9-4ED6-B196-1E31B191FE07}" type="presParOf" srcId="{F9614EF4-BC0B-4331-ADFB-0933B195F041}" destId="{E9DCFC51-5E8A-4710-84CF-B555F17D5132}" srcOrd="2" destOrd="0" presId="urn:microsoft.com/office/officeart/2011/layout/TabList"/>
    <dgm:cxn modelId="{A76AB02E-AEAA-4E95-963F-1E8D576C3F0F}" type="presParOf" srcId="{5734A4DE-DE02-418E-A3A4-D6947FCE3AAA}" destId="{0FD6F0DD-B781-44D8-A59A-0C7DD30628C1}" srcOrd="4"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DAEAC970-DAD1-490B-AA6D-ACBD1856F706}" type="doc">
      <dgm:prSet loTypeId="urn:microsoft.com/office/officeart/2011/layout/TabList" loCatId="list" qsTypeId="urn:microsoft.com/office/officeart/2005/8/quickstyle/simple5" qsCatId="simple" csTypeId="urn:microsoft.com/office/officeart/2005/8/colors/accent1_2" csCatId="accent1" phldr="1"/>
      <dgm:spPr/>
      <dgm:t>
        <a:bodyPr/>
        <a:lstStyle/>
        <a:p>
          <a:endParaRPr lang="en-US"/>
        </a:p>
      </dgm:t>
    </dgm:pt>
    <dgm:pt modelId="{3DC9E317-260D-46D2-ACAF-A258CCBF4D07}">
      <dgm:prSet phldrT="[Text]" custT="1"/>
      <dgm:spPr/>
      <dgm:t>
        <a:bodyPr/>
        <a:lstStyle/>
        <a:p>
          <a:pPr algn="ctr" rtl="1"/>
          <a:r>
            <a:rPr lang="fa-IR" sz="1400" b="1" dirty="0" smtClean="0">
              <a:solidFill>
                <a:srgbClr val="FFFF00"/>
              </a:solidFill>
              <a:cs typeface="B Titr" panose="00000700000000000000" pitchFamily="2" charset="-78"/>
            </a:rPr>
            <a:t>ماده 4</a:t>
          </a:r>
          <a:endParaRPr lang="en-US" sz="1400" b="1" dirty="0">
            <a:solidFill>
              <a:srgbClr val="FFFF00"/>
            </a:solidFill>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1AB1CD73-3516-4CDF-B4BF-6B83719CA767}">
      <dgm:prSet phldrT="[Text]" custT="1"/>
      <dgm:spPr/>
      <dgm:t>
        <a:bodyPr/>
        <a:lstStyle/>
        <a:p>
          <a:pPr algn="ctr" rtl="1"/>
          <a:r>
            <a:rPr lang="fa-IR" sz="1400" b="1" dirty="0" smtClean="0">
              <a:solidFill>
                <a:srgbClr val="FFFF00"/>
              </a:solidFill>
              <a:cs typeface="B Titr" panose="00000700000000000000" pitchFamily="2" charset="-78"/>
            </a:rPr>
            <a:t>ماده 9</a:t>
          </a:r>
          <a:endParaRPr lang="en-US" sz="1400" b="1" dirty="0">
            <a:solidFill>
              <a:srgbClr val="FFFF00"/>
            </a:solidFill>
            <a:cs typeface="B Titr" panose="00000700000000000000" pitchFamily="2" charset="-78"/>
          </a:endParaRPr>
        </a:p>
      </dgm:t>
    </dgm:pt>
    <dgm:pt modelId="{57026A56-7796-4F02-8DA7-B74C2C603B1A}" type="sibTrans" cxnId="{59B10BCE-F6C8-4314-9143-F0AE475796D3}">
      <dgm:prSet/>
      <dgm:spPr/>
      <dgm:t>
        <a:bodyPr/>
        <a:lstStyle/>
        <a:p>
          <a:pPr algn="ctr" rtl="1"/>
          <a:endParaRPr lang="en-US">
            <a:cs typeface="B Nazanin" panose="00000400000000000000" pitchFamily="2" charset="-78"/>
          </a:endParaRPr>
        </a:p>
      </dgm:t>
    </dgm:pt>
    <dgm:pt modelId="{37B71D95-0A0F-42AD-8F65-B621EF4440E3}" type="parTrans" cxnId="{59B10BCE-F6C8-4314-9143-F0AE475796D3}">
      <dgm:prSet/>
      <dgm:spPr/>
      <dgm:t>
        <a:bodyPr/>
        <a:lstStyle/>
        <a:p>
          <a:pPr algn="ctr" rtl="1"/>
          <a:endParaRPr lang="en-US">
            <a:cs typeface="B Nazanin" panose="00000400000000000000" pitchFamily="2" charset="-78"/>
          </a:endParaRPr>
        </a:p>
      </dgm:t>
    </dgm:pt>
    <dgm:pt modelId="{6EFA4D69-1B5B-43A3-B388-A4F548D3EBD8}">
      <dgm:prSet phldrT="[Text]" custT="1"/>
      <dgm:spPr/>
      <dgm:t>
        <a:bodyPr lIns="274320" tIns="0" bIns="0"/>
        <a:lstStyle/>
        <a:p>
          <a:pPr algn="r" rtl="1">
            <a:lnSpc>
              <a:spcPct val="150000"/>
            </a:lnSpc>
            <a:spcAft>
              <a:spcPts val="0"/>
            </a:spcAft>
          </a:pPr>
          <a:r>
            <a:rPr lang="fa-IR" sz="1400" b="1" u="sng" dirty="0" smtClean="0">
              <a:solidFill>
                <a:srgbClr val="C00000"/>
              </a:solidFill>
              <a:latin typeface="Arial" charset="0"/>
              <a:cs typeface="B Nazanin" panose="00000400000000000000" pitchFamily="2" charset="-78"/>
            </a:rPr>
            <a:t>اصل بر صحت اطلاعات ثبت شده مودی در سامانه مودیان است، مگر خلاف آن اثبات شود. </a:t>
          </a:r>
        </a:p>
        <a:p>
          <a:pPr algn="r" rtl="1">
            <a:lnSpc>
              <a:spcPct val="150000"/>
            </a:lnSpc>
            <a:spcAft>
              <a:spcPts val="0"/>
            </a:spcAft>
          </a:pPr>
          <a:r>
            <a:rPr lang="fa-IR" sz="1400" b="1" dirty="0" smtClean="0">
              <a:latin typeface="Arial" charset="0"/>
              <a:cs typeface="B Nazanin" panose="00000400000000000000" pitchFamily="2" charset="-78"/>
            </a:rPr>
            <a:t>مأموران مالیاتی، </a:t>
          </a:r>
          <a:r>
            <a:rPr lang="fa-IR" sz="1400" b="1" u="sng" dirty="0" smtClean="0">
              <a:solidFill>
                <a:srgbClr val="C00000"/>
              </a:solidFill>
              <a:latin typeface="Century Gothic" panose="020B0502020202020204"/>
              <a:cs typeface="B Nazanin" panose="00000400000000000000" pitchFamily="2" charset="-78"/>
            </a:rPr>
            <a:t>جز در مواردی که:</a:t>
          </a:r>
          <a:endParaRPr lang="en-US" sz="1400" b="1" dirty="0">
            <a:solidFill>
              <a:srgbClr val="C00000"/>
            </a:solidFill>
            <a:cs typeface="B Nazanin" panose="00000400000000000000" pitchFamily="2" charset="-78"/>
          </a:endParaRPr>
        </a:p>
      </dgm:t>
    </dgm:pt>
    <dgm:pt modelId="{88BC6609-C1AC-461C-A725-8564D44E545C}" type="parTrans" cxnId="{18B1D03A-D207-43E8-B15A-255AA914067D}">
      <dgm:prSet/>
      <dgm:spPr/>
      <dgm:t>
        <a:bodyPr/>
        <a:lstStyle/>
        <a:p>
          <a:endParaRPr lang="en-US"/>
        </a:p>
      </dgm:t>
    </dgm:pt>
    <dgm:pt modelId="{937AF213-58A6-4A79-9481-2D0C61E8BA5F}" type="sibTrans" cxnId="{18B1D03A-D207-43E8-B15A-255AA914067D}">
      <dgm:prSet/>
      <dgm:spPr/>
      <dgm:t>
        <a:bodyPr/>
        <a:lstStyle/>
        <a:p>
          <a:endParaRPr lang="en-US"/>
        </a:p>
      </dgm:t>
    </dgm:pt>
    <dgm:pt modelId="{B368814F-3C74-43ED-BC38-332D2F0B2348}">
      <dgm:prSet phldrT="[Text]" custT="1"/>
      <dgm:spPr/>
      <dgm:t>
        <a:bodyPr/>
        <a:lstStyle/>
        <a:p>
          <a:pPr algn="r" rtl="1"/>
          <a:endParaRPr lang="en-US" sz="1400" b="1" dirty="0">
            <a:cs typeface="B Nazanin" panose="00000400000000000000" pitchFamily="2" charset="-78"/>
          </a:endParaRPr>
        </a:p>
      </dgm:t>
    </dgm:pt>
    <dgm:pt modelId="{3B7E0916-8A55-48AC-8312-7B4F75E2A1F1}" type="sibTrans" cxnId="{F1D42E7E-09BE-4B73-B6BE-125E6F3363C4}">
      <dgm:prSet/>
      <dgm:spPr/>
      <dgm:t>
        <a:bodyPr/>
        <a:lstStyle/>
        <a:p>
          <a:pPr algn="ctr" rtl="1"/>
          <a:endParaRPr lang="en-US">
            <a:cs typeface="B Nazanin" panose="00000400000000000000" pitchFamily="2" charset="-78"/>
          </a:endParaRPr>
        </a:p>
      </dgm:t>
    </dgm:pt>
    <dgm:pt modelId="{FDCA1B77-6719-4C85-9E11-CEB5720A8142}" type="parTrans" cxnId="{F1D42E7E-09BE-4B73-B6BE-125E6F3363C4}">
      <dgm:prSet/>
      <dgm:spPr/>
      <dgm:t>
        <a:bodyPr/>
        <a:lstStyle/>
        <a:p>
          <a:pPr algn="ctr" rtl="1"/>
          <a:endParaRPr lang="en-US">
            <a:cs typeface="B Nazanin" panose="00000400000000000000" pitchFamily="2" charset="-78"/>
          </a:endParaRPr>
        </a:p>
      </dgm:t>
    </dgm:pt>
    <dgm:pt modelId="{C0E0C8FC-B916-4730-B933-CA3328989492}">
      <dgm:prSet phldrT="[Text]" custT="1"/>
      <dgm:spPr/>
      <dgm:t>
        <a:bodyPr/>
        <a:lstStyle/>
        <a:p>
          <a:pPr algn="r" rtl="1">
            <a:lnSpc>
              <a:spcPct val="100000"/>
            </a:lnSpc>
          </a:pPr>
          <a:r>
            <a:rPr lang="fa-IR" sz="1400" b="1" dirty="0" smtClean="0">
              <a:cs typeface="B Nazanin" panose="00000400000000000000" pitchFamily="2" charset="-78"/>
            </a:rPr>
            <a:t>در صورتی که مودی،</a:t>
          </a:r>
          <a:endParaRPr lang="en-US" sz="1400" b="1" dirty="0">
            <a:cs typeface="B Nazanin" panose="00000400000000000000" pitchFamily="2" charset="-78"/>
          </a:endParaRPr>
        </a:p>
      </dgm:t>
    </dgm:pt>
    <dgm:pt modelId="{11D78224-13D2-425A-853E-18A126BC113A}" type="parTrans" cxnId="{C5531ED7-F91E-44A6-94FD-9D4C9C815BF0}">
      <dgm:prSet/>
      <dgm:spPr/>
      <dgm:t>
        <a:bodyPr/>
        <a:lstStyle/>
        <a:p>
          <a:endParaRPr lang="en-US"/>
        </a:p>
      </dgm:t>
    </dgm:pt>
    <dgm:pt modelId="{243FD416-4527-4100-A2F1-868C7DB53600}" type="sibTrans" cxnId="{C5531ED7-F91E-44A6-94FD-9D4C9C815BF0}">
      <dgm:prSet/>
      <dgm:spPr/>
      <dgm:t>
        <a:bodyPr/>
        <a:lstStyle/>
        <a:p>
          <a:endParaRPr lang="en-US"/>
        </a:p>
      </dgm:t>
    </dgm:pt>
    <dgm:pt modelId="{896FE052-E5E8-437B-8C28-67AD47F60A08}">
      <dgm:prSet phldrT="[Text]" custT="1"/>
      <dgm:spPr/>
      <dgm:t>
        <a:bodyPr/>
        <a:lstStyle/>
        <a:p>
          <a:pPr algn="ctr" rtl="1"/>
          <a:endParaRPr lang="en-US" sz="1400" b="1" dirty="0">
            <a:cs typeface="B Nazanin" panose="00000400000000000000" pitchFamily="2" charset="-78"/>
          </a:endParaRPr>
        </a:p>
      </dgm:t>
    </dgm:pt>
    <dgm:pt modelId="{B880343C-77CC-4173-8DEB-CCA5D58D6221}" type="sibTrans" cxnId="{4E83C1A8-7CE3-4791-A74E-632B42DA44C4}">
      <dgm:prSet/>
      <dgm:spPr/>
      <dgm:t>
        <a:bodyPr/>
        <a:lstStyle/>
        <a:p>
          <a:pPr algn="ctr" rtl="1"/>
          <a:endParaRPr lang="en-US">
            <a:cs typeface="B Nazanin" panose="00000400000000000000" pitchFamily="2" charset="-78"/>
          </a:endParaRPr>
        </a:p>
      </dgm:t>
    </dgm:pt>
    <dgm:pt modelId="{2635F5B3-6B9F-445A-9633-86CBE4BF990C}" type="parTrans" cxnId="{4E83C1A8-7CE3-4791-A74E-632B42DA44C4}">
      <dgm:prSet/>
      <dgm:spPr/>
      <dgm:t>
        <a:bodyPr/>
        <a:lstStyle/>
        <a:p>
          <a:pPr algn="ctr" rtl="1"/>
          <a:endParaRPr lang="en-US">
            <a:cs typeface="B Nazanin" panose="00000400000000000000" pitchFamily="2" charset="-78"/>
          </a:endParaRPr>
        </a:p>
      </dgm:t>
    </dgm:pt>
    <dgm:pt modelId="{0D13A1D5-6888-42FF-9283-016553CDC919}">
      <dgm:prSet phldrT="[Text]" custT="1"/>
      <dgm:spPr/>
      <dgm:t>
        <a:bodyPr/>
        <a:lstStyle/>
        <a:p>
          <a:pPr algn="r" rtl="1">
            <a:lnSpc>
              <a:spcPct val="100000"/>
            </a:lnSpc>
          </a:pPr>
          <a:r>
            <a:rPr lang="fa-IR" sz="1400" b="1" dirty="0" smtClean="0">
              <a:cs typeface="B Nazanin" panose="00000400000000000000" pitchFamily="2" charset="-78"/>
            </a:rPr>
            <a:t>1-برخی از فعالیت ­ها و یا معاملات خود را </a:t>
          </a:r>
          <a:r>
            <a:rPr lang="fa-IR" sz="1400" b="1" dirty="0" smtClean="0">
              <a:solidFill>
                <a:srgbClr val="C00000"/>
              </a:solidFill>
              <a:cs typeface="B Nazanin" panose="00000400000000000000" pitchFamily="2" charset="-78"/>
            </a:rPr>
            <a:t>کتمان</a:t>
          </a:r>
          <a:r>
            <a:rPr lang="fa-IR" sz="1400" b="1" dirty="0" smtClean="0">
              <a:cs typeface="B Nazanin" panose="00000400000000000000" pitchFamily="2" charset="-78"/>
            </a:rPr>
            <a:t> کند، </a:t>
          </a:r>
          <a:endParaRPr lang="en-US" sz="1400" b="1" dirty="0">
            <a:cs typeface="B Nazanin" panose="00000400000000000000" pitchFamily="2" charset="-78"/>
          </a:endParaRPr>
        </a:p>
      </dgm:t>
    </dgm:pt>
    <dgm:pt modelId="{3F987B6B-66D2-40C6-BBE3-7071DD068029}" type="parTrans" cxnId="{4A233423-9D54-4FBE-8977-2C6CC7B1471E}">
      <dgm:prSet/>
      <dgm:spPr/>
      <dgm:t>
        <a:bodyPr/>
        <a:lstStyle/>
        <a:p>
          <a:endParaRPr lang="en-US"/>
        </a:p>
      </dgm:t>
    </dgm:pt>
    <dgm:pt modelId="{88C59861-5013-4238-8F77-3F0307AAB631}" type="sibTrans" cxnId="{4A233423-9D54-4FBE-8977-2C6CC7B1471E}">
      <dgm:prSet/>
      <dgm:spPr/>
      <dgm:t>
        <a:bodyPr/>
        <a:lstStyle/>
        <a:p>
          <a:endParaRPr lang="en-US"/>
        </a:p>
      </dgm:t>
    </dgm:pt>
    <dgm:pt modelId="{0C712EE8-0816-44FA-A544-A986E56A143F}">
      <dgm:prSet phldrT="[Text]" custT="1"/>
      <dgm:spPr/>
      <dgm:t>
        <a:bodyPr/>
        <a:lstStyle/>
        <a:p>
          <a:pPr algn="r" rtl="1">
            <a:lnSpc>
              <a:spcPct val="150000"/>
            </a:lnSpc>
          </a:pPr>
          <a:r>
            <a:rPr lang="fa-IR" sz="1400" b="1" dirty="0" smtClean="0">
              <a:cs typeface="B Nazanin" panose="00000400000000000000" pitchFamily="2" charset="-78"/>
            </a:rPr>
            <a:t>2- یا از صدور صورتحساب ­های خود از طریق سامانه مودیان خودداری کرده</a:t>
          </a:r>
          <a:endParaRPr lang="en-US" sz="1400" b="1" dirty="0">
            <a:cs typeface="B Nazanin" panose="00000400000000000000" pitchFamily="2" charset="-78"/>
          </a:endParaRPr>
        </a:p>
      </dgm:t>
    </dgm:pt>
    <dgm:pt modelId="{2DDA42FA-08D2-48B6-9A7E-0C6A952E72A5}" type="parTrans" cxnId="{4520C980-8BB4-47EA-BFF8-E47C9509414D}">
      <dgm:prSet/>
      <dgm:spPr/>
      <dgm:t>
        <a:bodyPr/>
        <a:lstStyle/>
        <a:p>
          <a:endParaRPr lang="en-US"/>
        </a:p>
      </dgm:t>
    </dgm:pt>
    <dgm:pt modelId="{676E132A-8843-4C75-92C0-0C43F5619453}" type="sibTrans" cxnId="{4520C980-8BB4-47EA-BFF8-E47C9509414D}">
      <dgm:prSet/>
      <dgm:spPr/>
      <dgm:t>
        <a:bodyPr/>
        <a:lstStyle/>
        <a:p>
          <a:endParaRPr lang="en-US"/>
        </a:p>
      </dgm:t>
    </dgm:pt>
    <dgm:pt modelId="{BFC9D6AC-62E0-422D-B945-137282EEBFA8}">
      <dgm:prSet phldrT="[Text]" custT="1"/>
      <dgm:spPr/>
      <dgm:t>
        <a:bodyPr/>
        <a:lstStyle/>
        <a:p>
          <a:pPr algn="r" rtl="1">
            <a:lnSpc>
              <a:spcPct val="100000"/>
            </a:lnSpc>
          </a:pPr>
          <a:r>
            <a:rPr lang="fa-IR" sz="1400" b="1" dirty="0" smtClean="0">
              <a:cs typeface="B Nazanin" panose="00000400000000000000" pitchFamily="2" charset="-78"/>
            </a:rPr>
            <a:t>3- یا در ثبت قیمت یا مقدار فروش مرتکب </a:t>
          </a:r>
          <a:r>
            <a:rPr lang="fa-IR" sz="1400" b="1" dirty="0" smtClean="0">
              <a:solidFill>
                <a:srgbClr val="C00000"/>
              </a:solidFill>
              <a:cs typeface="B Nazanin" panose="00000400000000000000" pitchFamily="2" charset="-78"/>
            </a:rPr>
            <a:t>کم اظهاری یا بیش اظهاری </a:t>
          </a:r>
          <a:r>
            <a:rPr lang="fa-IR" sz="1400" b="1" dirty="0" smtClean="0">
              <a:cs typeface="B Nazanin" panose="00000400000000000000" pitchFamily="2" charset="-78"/>
            </a:rPr>
            <a:t>شده باشد</a:t>
          </a:r>
          <a:endParaRPr lang="en-US" sz="1400" b="1" dirty="0">
            <a:cs typeface="B Nazanin" panose="00000400000000000000" pitchFamily="2" charset="-78"/>
          </a:endParaRPr>
        </a:p>
      </dgm:t>
    </dgm:pt>
    <dgm:pt modelId="{EEE1B113-573D-484E-BB6E-3961A5E2208E}" type="parTrans" cxnId="{6F65F9E2-CCE3-4606-8C13-9E2675DD7BEB}">
      <dgm:prSet/>
      <dgm:spPr/>
      <dgm:t>
        <a:bodyPr/>
        <a:lstStyle/>
        <a:p>
          <a:endParaRPr lang="en-US"/>
        </a:p>
      </dgm:t>
    </dgm:pt>
    <dgm:pt modelId="{97C78167-5978-4386-8875-6D5563304005}" type="sibTrans" cxnId="{6F65F9E2-CCE3-4606-8C13-9E2675DD7BEB}">
      <dgm:prSet/>
      <dgm:spPr/>
      <dgm:t>
        <a:bodyPr/>
        <a:lstStyle/>
        <a:p>
          <a:endParaRPr lang="en-US"/>
        </a:p>
      </dgm:t>
    </dgm:pt>
    <dgm:pt modelId="{A5BAB0D1-DD28-4F19-A387-BE976A3D4AF7}">
      <dgm:prSet phldrT="[Text]" custT="1"/>
      <dgm:spPr/>
      <dgm:t>
        <a:bodyPr/>
        <a:lstStyle/>
        <a:p>
          <a:pPr algn="r" rtl="1">
            <a:lnSpc>
              <a:spcPct val="100000"/>
            </a:lnSpc>
          </a:pPr>
          <a:endParaRPr lang="en-US" sz="1400" b="1" dirty="0">
            <a:cs typeface="B Nazanin" panose="00000400000000000000" pitchFamily="2" charset="-78"/>
          </a:endParaRPr>
        </a:p>
      </dgm:t>
    </dgm:pt>
    <dgm:pt modelId="{2F4F290D-03DB-45C9-A249-65014C3D1A7A}" type="parTrans" cxnId="{E89B1F3F-9F58-4A2E-94FF-7415321CBB54}">
      <dgm:prSet/>
      <dgm:spPr/>
      <dgm:t>
        <a:bodyPr/>
        <a:lstStyle/>
        <a:p>
          <a:endParaRPr lang="en-US"/>
        </a:p>
      </dgm:t>
    </dgm:pt>
    <dgm:pt modelId="{6766C57A-BD41-43A5-B953-7316EC09B40F}" type="sibTrans" cxnId="{E89B1F3F-9F58-4A2E-94FF-7415321CBB54}">
      <dgm:prSet/>
      <dgm:spPr/>
      <dgm:t>
        <a:bodyPr/>
        <a:lstStyle/>
        <a:p>
          <a:endParaRPr lang="en-US"/>
        </a:p>
      </dgm:t>
    </dgm:pt>
    <dgm:pt modelId="{8974043F-9E99-454A-955C-847A25A84F68}">
      <dgm:prSet phldrT="[Text]" custT="1"/>
      <dgm:spPr/>
      <dgm:t>
        <a:bodyPr lIns="274320" tIns="0" bIns="0"/>
        <a:lstStyle/>
        <a:p>
          <a:pPr algn="r" rtl="1">
            <a:lnSpc>
              <a:spcPct val="150000"/>
            </a:lnSpc>
            <a:spcAft>
              <a:spcPts val="0"/>
            </a:spcAft>
          </a:pPr>
          <a:r>
            <a:rPr lang="fa-IR" sz="1400" b="1" u="sng" dirty="0" smtClean="0">
              <a:solidFill>
                <a:srgbClr val="C00000"/>
              </a:solidFill>
              <a:latin typeface="Century Gothic" panose="020B0502020202020204"/>
              <a:cs typeface="B Nazanin" panose="00000400000000000000" pitchFamily="2" charset="-78"/>
            </a:rPr>
            <a:t>2- و یا به ترتیبی که در ماده (9) ذکر شده</a:t>
          </a:r>
          <a:r>
            <a:rPr lang="fa-IR" sz="1400" b="1" u="sng" dirty="0" smtClean="0">
              <a:latin typeface="Century Gothic" panose="020B0502020202020204"/>
              <a:cs typeface="B Nazanin" panose="00000400000000000000" pitchFamily="2" charset="-78"/>
            </a:rPr>
            <a:t>،</a:t>
          </a:r>
          <a:r>
            <a:rPr lang="fa-IR" sz="1400" b="1" u="none" dirty="0" smtClean="0">
              <a:latin typeface="Century Gothic" panose="020B0502020202020204"/>
              <a:cs typeface="B Nazanin" panose="00000400000000000000" pitchFamily="2" charset="-78"/>
            </a:rPr>
            <a:t> </a:t>
          </a:r>
          <a:r>
            <a:rPr lang="fa-IR" sz="1400" b="1" dirty="0" smtClean="0">
              <a:latin typeface="Arial" charset="0"/>
              <a:cs typeface="B Nazanin" panose="00000400000000000000" pitchFamily="2" charset="-78"/>
            </a:rPr>
            <a:t>اثبات شود که در ثبت اطلاعات خود در سامانه مودیان </a:t>
          </a:r>
          <a:r>
            <a:rPr lang="fa-IR" sz="1400" b="1" dirty="0" smtClean="0">
              <a:solidFill>
                <a:srgbClr val="C00000"/>
              </a:solidFill>
              <a:latin typeface="Arial" charset="0"/>
              <a:cs typeface="B Nazanin" panose="00000400000000000000" pitchFamily="2" charset="-78"/>
            </a:rPr>
            <a:t>تخلف</a:t>
          </a:r>
          <a:r>
            <a:rPr lang="fa-IR" sz="1400" b="1" dirty="0" smtClean="0">
              <a:latin typeface="Arial" charset="0"/>
              <a:cs typeface="B Nazanin" panose="00000400000000000000" pitchFamily="2" charset="-78"/>
            </a:rPr>
            <a:t> نموده است، </a:t>
          </a:r>
          <a:endParaRPr lang="en-US" sz="1400" b="1" dirty="0">
            <a:solidFill>
              <a:srgbClr val="C00000"/>
            </a:solidFill>
            <a:cs typeface="B Nazanin" panose="00000400000000000000" pitchFamily="2" charset="-78"/>
          </a:endParaRPr>
        </a:p>
      </dgm:t>
    </dgm:pt>
    <dgm:pt modelId="{A685F49F-0B03-45F6-BF5B-27C858272C93}" type="parTrans" cxnId="{B5B84440-C854-4092-A73A-B4919DD64B36}">
      <dgm:prSet/>
      <dgm:spPr/>
      <dgm:t>
        <a:bodyPr/>
        <a:lstStyle/>
        <a:p>
          <a:endParaRPr lang="en-US"/>
        </a:p>
      </dgm:t>
    </dgm:pt>
    <dgm:pt modelId="{0A5C0E5B-41BB-450A-B19A-0D0A8BA6271F}" type="sibTrans" cxnId="{B5B84440-C854-4092-A73A-B4919DD64B36}">
      <dgm:prSet/>
      <dgm:spPr/>
      <dgm:t>
        <a:bodyPr/>
        <a:lstStyle/>
        <a:p>
          <a:endParaRPr lang="en-US"/>
        </a:p>
      </dgm:t>
    </dgm:pt>
    <dgm:pt modelId="{A41C19D7-E839-4717-ADF5-03BCD22CBF00}">
      <dgm:prSet phldrT="[Text]" custT="1"/>
      <dgm:spPr/>
      <dgm:t>
        <a:bodyPr lIns="274320" tIns="0" bIns="0"/>
        <a:lstStyle/>
        <a:p>
          <a:pPr algn="r" rtl="1">
            <a:lnSpc>
              <a:spcPct val="150000"/>
            </a:lnSpc>
            <a:spcAft>
              <a:spcPts val="0"/>
            </a:spcAft>
          </a:pPr>
          <a:r>
            <a:rPr lang="fa-IR" sz="1400" b="1" u="sng" dirty="0" smtClean="0">
              <a:solidFill>
                <a:srgbClr val="C00000"/>
              </a:solidFill>
              <a:latin typeface="Arial" charset="0"/>
              <a:cs typeface="B Nazanin" panose="00000400000000000000" pitchFamily="2" charset="-78"/>
            </a:rPr>
            <a:t>حق مراجعه به محل فعالیت مودی و مطالبه دفاتر، اسناد و مدارک وی و رسیدگی به آنها را ندارند</a:t>
          </a:r>
          <a:r>
            <a:rPr lang="fa-IR" sz="1400" b="1" dirty="0" smtClean="0">
              <a:solidFill>
                <a:srgbClr val="C00000"/>
              </a:solidFill>
              <a:latin typeface="Arial" charset="0"/>
              <a:cs typeface="B Nazanin" panose="00000400000000000000" pitchFamily="2" charset="-78"/>
            </a:rPr>
            <a:t>.</a:t>
          </a:r>
          <a:endParaRPr lang="en-US" sz="1400" b="1" dirty="0">
            <a:solidFill>
              <a:srgbClr val="C00000"/>
            </a:solidFill>
            <a:cs typeface="B Nazanin" panose="00000400000000000000" pitchFamily="2" charset="-78"/>
          </a:endParaRPr>
        </a:p>
      </dgm:t>
    </dgm:pt>
    <dgm:pt modelId="{E816AB25-9880-4D5C-9901-1A4FEB2E3AF7}" type="parTrans" cxnId="{9FC34E8B-C2BC-487A-882F-C37BDD2EF440}">
      <dgm:prSet/>
      <dgm:spPr/>
      <dgm:t>
        <a:bodyPr/>
        <a:lstStyle/>
        <a:p>
          <a:endParaRPr lang="en-US"/>
        </a:p>
      </dgm:t>
    </dgm:pt>
    <dgm:pt modelId="{E41FBE6C-58CB-40FB-B673-F1F843ACBE8F}" type="sibTrans" cxnId="{9FC34E8B-C2BC-487A-882F-C37BDD2EF440}">
      <dgm:prSet/>
      <dgm:spPr/>
      <dgm:t>
        <a:bodyPr/>
        <a:lstStyle/>
        <a:p>
          <a:endParaRPr lang="en-US"/>
        </a:p>
      </dgm:t>
    </dgm:pt>
    <dgm:pt modelId="{79DA41AA-07AB-44C1-AE33-5F5F7DAA27E8}">
      <dgm:prSet phldrT="[Text]" custT="1"/>
      <dgm:spPr/>
      <dgm:t>
        <a:bodyPr lIns="274320" tIns="0" bIns="0"/>
        <a:lstStyle/>
        <a:p>
          <a:pPr algn="r" rtl="1">
            <a:lnSpc>
              <a:spcPct val="150000"/>
            </a:lnSpc>
            <a:spcAft>
              <a:spcPts val="0"/>
            </a:spcAft>
          </a:pPr>
          <a:r>
            <a:rPr lang="fa-IR" sz="1400" b="1" u="sng" dirty="0" smtClean="0">
              <a:solidFill>
                <a:srgbClr val="C00000"/>
              </a:solidFill>
              <a:latin typeface="Century Gothic" panose="020B0502020202020204"/>
              <a:cs typeface="B Nazanin" panose="00000400000000000000" pitchFamily="2" charset="-78"/>
            </a:rPr>
            <a:t> 1- </a:t>
          </a:r>
          <a:r>
            <a:rPr lang="fa-IR" sz="1400" b="1" u="sng" dirty="0" smtClean="0">
              <a:solidFill>
                <a:schemeClr val="tx1"/>
              </a:solidFill>
              <a:latin typeface="Century Gothic" panose="020B0502020202020204"/>
              <a:cs typeface="B Nazanin" panose="00000400000000000000" pitchFamily="2" charset="-78"/>
            </a:rPr>
            <a:t>مودی از </a:t>
          </a:r>
          <a:r>
            <a:rPr lang="fa-IR" sz="1400" b="1" u="sng" dirty="0" smtClean="0">
              <a:solidFill>
                <a:srgbClr val="C00000"/>
              </a:solidFill>
              <a:latin typeface="Century Gothic" panose="020B0502020202020204"/>
              <a:cs typeface="B Nazanin" panose="00000400000000000000" pitchFamily="2" charset="-78"/>
            </a:rPr>
            <a:t>ثبت نام در سامانه</a:t>
          </a:r>
          <a:r>
            <a:rPr lang="fa-IR" sz="1400" b="1" u="sng" dirty="0" smtClean="0">
              <a:solidFill>
                <a:schemeClr val="tx1"/>
              </a:solidFill>
              <a:latin typeface="Century Gothic" panose="020B0502020202020204"/>
              <a:cs typeface="B Nazanin" panose="00000400000000000000" pitchFamily="2" charset="-78"/>
            </a:rPr>
            <a:t> امتناع کرده</a:t>
          </a:r>
          <a:endParaRPr lang="en-US" sz="1400" b="1" dirty="0">
            <a:solidFill>
              <a:schemeClr val="tx1"/>
            </a:solidFill>
            <a:cs typeface="B Nazanin" panose="00000400000000000000" pitchFamily="2" charset="-78"/>
          </a:endParaRPr>
        </a:p>
      </dgm:t>
    </dgm:pt>
    <dgm:pt modelId="{EE72F050-DB7A-43C8-84E8-5FD2409B2311}" type="parTrans" cxnId="{195EBFEB-6A36-451B-8663-39D424AFAD92}">
      <dgm:prSet/>
      <dgm:spPr/>
      <dgm:t>
        <a:bodyPr/>
        <a:lstStyle/>
        <a:p>
          <a:endParaRPr lang="en-US"/>
        </a:p>
      </dgm:t>
    </dgm:pt>
    <dgm:pt modelId="{A6DCD9AB-FC19-41DB-8845-D994255E2BD5}" type="sibTrans" cxnId="{195EBFEB-6A36-451B-8663-39D424AFAD92}">
      <dgm:prSet/>
      <dgm:spPr/>
      <dgm:t>
        <a:bodyPr/>
        <a:lstStyle/>
        <a:p>
          <a:endParaRPr lang="en-US"/>
        </a:p>
      </dgm:t>
    </dgm:pt>
    <dgm:pt modelId="{5734A4DE-DE02-418E-A3A4-D6947FCE3AAA}" type="pres">
      <dgm:prSet presAssocID="{DAEAC970-DAD1-490B-AA6D-ACBD1856F706}" presName="Name0" presStyleCnt="0">
        <dgm:presLayoutVars>
          <dgm:chMax/>
          <dgm:chPref val="3"/>
          <dgm:dir/>
          <dgm:animOne val="branch"/>
          <dgm:animLvl val="lvl"/>
        </dgm:presLayoutVars>
      </dgm:prSet>
      <dgm:spPr/>
      <dgm:t>
        <a:bodyPr/>
        <a:lstStyle/>
        <a:p>
          <a:endParaRPr lang="en-US"/>
        </a:p>
      </dgm:t>
    </dgm:pt>
    <dgm:pt modelId="{1364151A-89F9-4456-A282-D12096167C7C}" type="pres">
      <dgm:prSet presAssocID="{3DC9E317-260D-46D2-ACAF-A258CCBF4D07}" presName="composite" presStyleCnt="0"/>
      <dgm:spPr/>
      <dgm:t>
        <a:bodyPr/>
        <a:lstStyle/>
        <a:p>
          <a:endParaRPr lang="en-US"/>
        </a:p>
      </dgm:t>
    </dgm:pt>
    <dgm:pt modelId="{2CD3A0D2-1400-494E-AA79-FCAC24F5C4F1}" type="pres">
      <dgm:prSet presAssocID="{3DC9E317-260D-46D2-ACAF-A258CCBF4D07}" presName="FirstChild" presStyleLbl="revTx" presStyleIdx="0" presStyleCnt="4">
        <dgm:presLayoutVars>
          <dgm:chMax val="0"/>
          <dgm:chPref val="0"/>
          <dgm:bulletEnabled val="1"/>
        </dgm:presLayoutVars>
      </dgm:prSet>
      <dgm:spPr/>
      <dgm:t>
        <a:bodyPr/>
        <a:lstStyle/>
        <a:p>
          <a:endParaRPr lang="en-US"/>
        </a:p>
      </dgm:t>
    </dgm:pt>
    <dgm:pt modelId="{8CC36E9D-31CB-48BE-84FC-3D37F8F4C3E8}" type="pres">
      <dgm:prSet presAssocID="{3DC9E317-260D-46D2-ACAF-A258CCBF4D07}" presName="Parent" presStyleLbl="alignNode1" presStyleIdx="0" presStyleCnt="2" custScaleY="51817" custLinFactX="100000" custLinFactNeighborX="184204" custLinFactNeighborY="21352">
        <dgm:presLayoutVars>
          <dgm:chMax val="3"/>
          <dgm:chPref val="3"/>
          <dgm:bulletEnabled val="1"/>
        </dgm:presLayoutVars>
      </dgm:prSet>
      <dgm:spPr/>
      <dgm:t>
        <a:bodyPr/>
        <a:lstStyle/>
        <a:p>
          <a:endParaRPr lang="en-US"/>
        </a:p>
      </dgm:t>
    </dgm:pt>
    <dgm:pt modelId="{23938281-63E6-4D22-8AE0-0C0A88F921B4}" type="pres">
      <dgm:prSet presAssocID="{3DC9E317-260D-46D2-ACAF-A258CCBF4D07}" presName="Accent" presStyleLbl="parChTrans1D1" presStyleIdx="0" presStyleCnt="2" custLinFactNeighborY="32153"/>
      <dgm:spPr/>
      <dgm:t>
        <a:bodyPr/>
        <a:lstStyle/>
        <a:p>
          <a:endParaRPr lang="en-US"/>
        </a:p>
      </dgm:t>
    </dgm:pt>
    <dgm:pt modelId="{C1909142-2D57-4B8D-B0FA-A5D7CFF62612}" type="pres">
      <dgm:prSet presAssocID="{3DC9E317-260D-46D2-ACAF-A258CCBF4D07}" presName="Child" presStyleLbl="revTx" presStyleIdx="1" presStyleCnt="4" custScaleY="86246" custLinFactNeighborY="-3637">
        <dgm:presLayoutVars>
          <dgm:chMax val="0"/>
          <dgm:chPref val="0"/>
          <dgm:bulletEnabled val="1"/>
        </dgm:presLayoutVars>
      </dgm:prSet>
      <dgm:spPr/>
      <dgm:t>
        <a:bodyPr/>
        <a:lstStyle/>
        <a:p>
          <a:endParaRPr lang="en-US"/>
        </a:p>
      </dgm:t>
    </dgm:pt>
    <dgm:pt modelId="{BE31B860-938D-4C04-8728-8C8634FEF362}" type="pres">
      <dgm:prSet presAssocID="{C02C4E82-FE1E-4D89-AC2B-834ADA3A18FC}" presName="sibTrans" presStyleCnt="0"/>
      <dgm:spPr/>
      <dgm:t>
        <a:bodyPr/>
        <a:lstStyle/>
        <a:p>
          <a:endParaRPr lang="en-US"/>
        </a:p>
      </dgm:t>
    </dgm:pt>
    <dgm:pt modelId="{F9614EF4-BC0B-4331-ADFB-0933B195F041}" type="pres">
      <dgm:prSet presAssocID="{1AB1CD73-3516-4CDF-B4BF-6B83719CA767}" presName="composite" presStyleCnt="0"/>
      <dgm:spPr/>
      <dgm:t>
        <a:bodyPr/>
        <a:lstStyle/>
        <a:p>
          <a:endParaRPr lang="en-US"/>
        </a:p>
      </dgm:t>
    </dgm:pt>
    <dgm:pt modelId="{30AD3888-66F0-4A86-9AD2-2056A99CCB10}" type="pres">
      <dgm:prSet presAssocID="{1AB1CD73-3516-4CDF-B4BF-6B83719CA767}" presName="FirstChild" presStyleLbl="revTx" presStyleIdx="2" presStyleCnt="4" custLinFactNeighborY="6064">
        <dgm:presLayoutVars>
          <dgm:chMax val="0"/>
          <dgm:chPref val="0"/>
          <dgm:bulletEnabled val="1"/>
        </dgm:presLayoutVars>
      </dgm:prSet>
      <dgm:spPr/>
      <dgm:t>
        <a:bodyPr/>
        <a:lstStyle/>
        <a:p>
          <a:endParaRPr lang="en-US"/>
        </a:p>
      </dgm:t>
    </dgm:pt>
    <dgm:pt modelId="{F6FC88B7-ABF3-4357-8C3D-ED4C2A70C3AA}" type="pres">
      <dgm:prSet presAssocID="{1AB1CD73-3516-4CDF-B4BF-6B83719CA767}" presName="Parent" presStyleLbl="alignNode1" presStyleIdx="1" presStyleCnt="2" custScaleY="51817" custLinFactX="100000" custLinFactNeighborX="183888" custLinFactNeighborY="27510">
        <dgm:presLayoutVars>
          <dgm:chMax val="3"/>
          <dgm:chPref val="3"/>
          <dgm:bulletEnabled val="1"/>
        </dgm:presLayoutVars>
      </dgm:prSet>
      <dgm:spPr/>
      <dgm:t>
        <a:bodyPr/>
        <a:lstStyle/>
        <a:p>
          <a:endParaRPr lang="en-US"/>
        </a:p>
      </dgm:t>
    </dgm:pt>
    <dgm:pt modelId="{E9DCFC51-5E8A-4710-84CF-B555F17D5132}" type="pres">
      <dgm:prSet presAssocID="{1AB1CD73-3516-4CDF-B4BF-6B83719CA767}" presName="Accent" presStyleLbl="parChTrans1D1" presStyleIdx="1" presStyleCnt="2" custLinFactY="63940" custLinFactNeighborY="100000"/>
      <dgm:spPr/>
      <dgm:t>
        <a:bodyPr/>
        <a:lstStyle/>
        <a:p>
          <a:endParaRPr lang="en-US"/>
        </a:p>
      </dgm:t>
    </dgm:pt>
    <dgm:pt modelId="{0FD6F0DD-B781-44D8-A59A-0C7DD30628C1}" type="pres">
      <dgm:prSet presAssocID="{1AB1CD73-3516-4CDF-B4BF-6B83719CA767}" presName="Child" presStyleLbl="revTx" presStyleIdx="3" presStyleCnt="4" custScaleY="53605" custLinFactNeighborY="20555">
        <dgm:presLayoutVars>
          <dgm:chMax val="0"/>
          <dgm:chPref val="0"/>
          <dgm:bulletEnabled val="1"/>
        </dgm:presLayoutVars>
      </dgm:prSet>
      <dgm:spPr/>
      <dgm:t>
        <a:bodyPr/>
        <a:lstStyle/>
        <a:p>
          <a:endParaRPr lang="en-US"/>
        </a:p>
      </dgm:t>
    </dgm:pt>
  </dgm:ptLst>
  <dgm:cxnLst>
    <dgm:cxn modelId="{45C01B5B-7CB1-440C-88DD-EA4B12606800}" type="presOf" srcId="{BFC9D6AC-62E0-422D-B945-137282EEBFA8}" destId="{0FD6F0DD-B781-44D8-A59A-0C7DD30628C1}" srcOrd="0" destOrd="3" presId="urn:microsoft.com/office/officeart/2011/layout/TabList"/>
    <dgm:cxn modelId="{33898F4C-278A-49C7-BB4B-CB2FB911A9ED}" type="presOf" srcId="{DAEAC970-DAD1-490B-AA6D-ACBD1856F706}" destId="{5734A4DE-DE02-418E-A3A4-D6947FCE3AAA}" srcOrd="0" destOrd="0" presId="urn:microsoft.com/office/officeart/2011/layout/TabList"/>
    <dgm:cxn modelId="{4338F64B-9B76-4F52-BA5D-DBB865C4D460}" type="presOf" srcId="{0C712EE8-0816-44FA-A544-A986E56A143F}" destId="{0FD6F0DD-B781-44D8-A59A-0C7DD30628C1}" srcOrd="0" destOrd="2" presId="urn:microsoft.com/office/officeart/2011/layout/TabList"/>
    <dgm:cxn modelId="{52786E6A-2FFE-4366-BCE4-400B44A88057}" type="presOf" srcId="{1AB1CD73-3516-4CDF-B4BF-6B83719CA767}" destId="{F6FC88B7-ABF3-4357-8C3D-ED4C2A70C3AA}" srcOrd="0" destOrd="0" presId="urn:microsoft.com/office/officeart/2011/layout/TabList"/>
    <dgm:cxn modelId="{6F70C8BE-0F4A-4D0C-AE4E-E1210FE164CD}" type="presOf" srcId="{C0E0C8FC-B916-4730-B933-CA3328989492}" destId="{0FD6F0DD-B781-44D8-A59A-0C7DD30628C1}" srcOrd="0" destOrd="0" presId="urn:microsoft.com/office/officeart/2011/layout/TabList"/>
    <dgm:cxn modelId="{4520C980-8BB4-47EA-BFF8-E47C9509414D}" srcId="{C0E0C8FC-B916-4730-B933-CA3328989492}" destId="{0C712EE8-0816-44FA-A544-A986E56A143F}" srcOrd="1" destOrd="0" parTransId="{2DDA42FA-08D2-48B6-9A7E-0C6A952E72A5}" sibTransId="{676E132A-8843-4C75-92C0-0C43F5619453}"/>
    <dgm:cxn modelId="{8BDD4CED-D010-42BB-9B9A-BCFE08179507}" type="presOf" srcId="{6EFA4D69-1B5B-43A3-B388-A4F548D3EBD8}" destId="{C1909142-2D57-4B8D-B0FA-A5D7CFF62612}" srcOrd="0" destOrd="0" presId="urn:microsoft.com/office/officeart/2011/layout/TabList"/>
    <dgm:cxn modelId="{9FC34E8B-C2BC-487A-882F-C37BDD2EF440}" srcId="{6EFA4D69-1B5B-43A3-B388-A4F548D3EBD8}" destId="{A41C19D7-E839-4717-ADF5-03BCD22CBF00}" srcOrd="2" destOrd="0" parTransId="{E816AB25-9880-4D5C-9901-1A4FEB2E3AF7}" sibTransId="{E41FBE6C-58CB-40FB-B673-F1F843ACBE8F}"/>
    <dgm:cxn modelId="{195EBFEB-6A36-451B-8663-39D424AFAD92}" srcId="{6EFA4D69-1B5B-43A3-B388-A4F548D3EBD8}" destId="{79DA41AA-07AB-44C1-AE33-5F5F7DAA27E8}" srcOrd="0" destOrd="0" parTransId="{EE72F050-DB7A-43C8-84E8-5FD2409B2311}" sibTransId="{A6DCD9AB-FC19-41DB-8845-D994255E2BD5}"/>
    <dgm:cxn modelId="{543A600E-9321-4008-9B16-8C495A4373E5}" type="presOf" srcId="{A41C19D7-E839-4717-ADF5-03BCD22CBF00}" destId="{C1909142-2D57-4B8D-B0FA-A5D7CFF62612}" srcOrd="0" destOrd="3" presId="urn:microsoft.com/office/officeart/2011/layout/TabList"/>
    <dgm:cxn modelId="{B20C5593-3922-40F5-BDEB-140CDD982083}" type="presOf" srcId="{0D13A1D5-6888-42FF-9283-016553CDC919}" destId="{0FD6F0DD-B781-44D8-A59A-0C7DD30628C1}" srcOrd="0" destOrd="1" presId="urn:microsoft.com/office/officeart/2011/layout/TabList"/>
    <dgm:cxn modelId="{F1D42E7E-09BE-4B73-B6BE-125E6F3363C4}" srcId="{3DC9E317-260D-46D2-ACAF-A258CCBF4D07}" destId="{B368814F-3C74-43ED-BC38-332D2F0B2348}" srcOrd="0" destOrd="0" parTransId="{FDCA1B77-6719-4C85-9E11-CEB5720A8142}" sibTransId="{3B7E0916-8A55-48AC-8312-7B4F75E2A1F1}"/>
    <dgm:cxn modelId="{4E83C1A8-7CE3-4791-A74E-632B42DA44C4}" srcId="{1AB1CD73-3516-4CDF-B4BF-6B83719CA767}" destId="{896FE052-E5E8-437B-8C28-67AD47F60A08}" srcOrd="0" destOrd="0" parTransId="{2635F5B3-6B9F-445A-9633-86CBE4BF990C}" sibTransId="{B880343C-77CC-4173-8DEB-CCA5D58D6221}"/>
    <dgm:cxn modelId="{09BB729E-B8A3-4830-8817-8FB6724C83A0}" type="presOf" srcId="{8974043F-9E99-454A-955C-847A25A84F68}" destId="{C1909142-2D57-4B8D-B0FA-A5D7CFF62612}" srcOrd="0" destOrd="2" presId="urn:microsoft.com/office/officeart/2011/layout/TabList"/>
    <dgm:cxn modelId="{C4221299-3A5E-494C-9A54-191AF1D9178B}" type="presOf" srcId="{A5BAB0D1-DD28-4F19-A387-BE976A3D4AF7}" destId="{0FD6F0DD-B781-44D8-A59A-0C7DD30628C1}" srcOrd="0" destOrd="4" presId="urn:microsoft.com/office/officeart/2011/layout/TabList"/>
    <dgm:cxn modelId="{55F34F06-9225-4699-B3E2-01151CBDC227}" type="presOf" srcId="{B368814F-3C74-43ED-BC38-332D2F0B2348}" destId="{2CD3A0D2-1400-494E-AA79-FCAC24F5C4F1}" srcOrd="0" destOrd="0" presId="urn:microsoft.com/office/officeart/2011/layout/TabList"/>
    <dgm:cxn modelId="{C5531ED7-F91E-44A6-94FD-9D4C9C815BF0}" srcId="{1AB1CD73-3516-4CDF-B4BF-6B83719CA767}" destId="{C0E0C8FC-B916-4730-B933-CA3328989492}" srcOrd="1" destOrd="0" parTransId="{11D78224-13D2-425A-853E-18A126BC113A}" sibTransId="{243FD416-4527-4100-A2F1-868C7DB53600}"/>
    <dgm:cxn modelId="{118845E4-78BB-4D94-8957-A1887CE23940}" type="presOf" srcId="{79DA41AA-07AB-44C1-AE33-5F5F7DAA27E8}" destId="{C1909142-2D57-4B8D-B0FA-A5D7CFF62612}" srcOrd="0" destOrd="1" presId="urn:microsoft.com/office/officeart/2011/layout/TabList"/>
    <dgm:cxn modelId="{B5B84440-C854-4092-A73A-B4919DD64B36}" srcId="{6EFA4D69-1B5B-43A3-B388-A4F548D3EBD8}" destId="{8974043F-9E99-454A-955C-847A25A84F68}" srcOrd="1" destOrd="0" parTransId="{A685F49F-0B03-45F6-BF5B-27C858272C93}" sibTransId="{0A5C0E5B-41BB-450A-B19A-0D0A8BA6271F}"/>
    <dgm:cxn modelId="{E89B1F3F-9F58-4A2E-94FF-7415321CBB54}" srcId="{C0E0C8FC-B916-4730-B933-CA3328989492}" destId="{A5BAB0D1-DD28-4F19-A387-BE976A3D4AF7}" srcOrd="3" destOrd="0" parTransId="{2F4F290D-03DB-45C9-A249-65014C3D1A7A}" sibTransId="{6766C57A-BD41-43A5-B953-7316EC09B40F}"/>
    <dgm:cxn modelId="{59B10BCE-F6C8-4314-9143-F0AE475796D3}" srcId="{DAEAC970-DAD1-490B-AA6D-ACBD1856F706}" destId="{1AB1CD73-3516-4CDF-B4BF-6B83719CA767}" srcOrd="1" destOrd="0" parTransId="{37B71D95-0A0F-42AD-8F65-B621EF4440E3}" sibTransId="{57026A56-7796-4F02-8DA7-B74C2C603B1A}"/>
    <dgm:cxn modelId="{DE2C5123-F379-4DD1-909B-CBA99FA13A68}" type="presOf" srcId="{896FE052-E5E8-437B-8C28-67AD47F60A08}" destId="{30AD3888-66F0-4A86-9AD2-2056A99CCB10}" srcOrd="0" destOrd="0" presId="urn:microsoft.com/office/officeart/2011/layout/TabList"/>
    <dgm:cxn modelId="{D773FF89-B035-4899-A9EE-E65D154C5F8A}" srcId="{DAEAC970-DAD1-490B-AA6D-ACBD1856F706}" destId="{3DC9E317-260D-46D2-ACAF-A258CCBF4D07}" srcOrd="0" destOrd="0" parTransId="{95A04574-C95F-497F-A386-5ACD13280B36}" sibTransId="{C02C4E82-FE1E-4D89-AC2B-834ADA3A18FC}"/>
    <dgm:cxn modelId="{18B1D03A-D207-43E8-B15A-255AA914067D}" srcId="{3DC9E317-260D-46D2-ACAF-A258CCBF4D07}" destId="{6EFA4D69-1B5B-43A3-B388-A4F548D3EBD8}" srcOrd="1" destOrd="0" parTransId="{88BC6609-C1AC-461C-A725-8564D44E545C}" sibTransId="{937AF213-58A6-4A79-9481-2D0C61E8BA5F}"/>
    <dgm:cxn modelId="{4A233423-9D54-4FBE-8977-2C6CC7B1471E}" srcId="{C0E0C8FC-B916-4730-B933-CA3328989492}" destId="{0D13A1D5-6888-42FF-9283-016553CDC919}" srcOrd="0" destOrd="0" parTransId="{3F987B6B-66D2-40C6-BBE3-7071DD068029}" sibTransId="{88C59861-5013-4238-8F77-3F0307AAB631}"/>
    <dgm:cxn modelId="{6F65F9E2-CCE3-4606-8C13-9E2675DD7BEB}" srcId="{C0E0C8FC-B916-4730-B933-CA3328989492}" destId="{BFC9D6AC-62E0-422D-B945-137282EEBFA8}" srcOrd="2" destOrd="0" parTransId="{EEE1B113-573D-484E-BB6E-3961A5E2208E}" sibTransId="{97C78167-5978-4386-8875-6D5563304005}"/>
    <dgm:cxn modelId="{7B0F166E-AB7D-4D04-9B40-BC262AA618C6}" type="presOf" srcId="{3DC9E317-260D-46D2-ACAF-A258CCBF4D07}" destId="{8CC36E9D-31CB-48BE-84FC-3D37F8F4C3E8}" srcOrd="0" destOrd="0" presId="urn:microsoft.com/office/officeart/2011/layout/TabList"/>
    <dgm:cxn modelId="{121EE009-0E9A-4250-A630-F08709F040E9}" type="presParOf" srcId="{5734A4DE-DE02-418E-A3A4-D6947FCE3AAA}" destId="{1364151A-89F9-4456-A282-D12096167C7C}" srcOrd="0" destOrd="0" presId="urn:microsoft.com/office/officeart/2011/layout/TabList"/>
    <dgm:cxn modelId="{98E6F122-4B15-4CD5-AE32-7E6C28AE4335}" type="presParOf" srcId="{1364151A-89F9-4456-A282-D12096167C7C}" destId="{2CD3A0D2-1400-494E-AA79-FCAC24F5C4F1}" srcOrd="0" destOrd="0" presId="urn:microsoft.com/office/officeart/2011/layout/TabList"/>
    <dgm:cxn modelId="{8E5BAF73-F044-423F-A88D-9DD5B580FD95}" type="presParOf" srcId="{1364151A-89F9-4456-A282-D12096167C7C}" destId="{8CC36E9D-31CB-48BE-84FC-3D37F8F4C3E8}" srcOrd="1" destOrd="0" presId="urn:microsoft.com/office/officeart/2011/layout/TabList"/>
    <dgm:cxn modelId="{C3EED92F-A122-447D-9FC3-0E22AD1AB056}" type="presParOf" srcId="{1364151A-89F9-4456-A282-D12096167C7C}" destId="{23938281-63E6-4D22-8AE0-0C0A88F921B4}" srcOrd="2" destOrd="0" presId="urn:microsoft.com/office/officeart/2011/layout/TabList"/>
    <dgm:cxn modelId="{E219E313-8752-4A8F-B5D9-45A537BCFED5}" type="presParOf" srcId="{5734A4DE-DE02-418E-A3A4-D6947FCE3AAA}" destId="{C1909142-2D57-4B8D-B0FA-A5D7CFF62612}" srcOrd="1" destOrd="0" presId="urn:microsoft.com/office/officeart/2011/layout/TabList"/>
    <dgm:cxn modelId="{A60F9C1A-1CB3-42F4-B694-FCD604052A6B}" type="presParOf" srcId="{5734A4DE-DE02-418E-A3A4-D6947FCE3AAA}" destId="{BE31B860-938D-4C04-8728-8C8634FEF362}" srcOrd="2" destOrd="0" presId="urn:microsoft.com/office/officeart/2011/layout/TabList"/>
    <dgm:cxn modelId="{D537A4B0-B78B-449F-A144-716D55297982}" type="presParOf" srcId="{5734A4DE-DE02-418E-A3A4-D6947FCE3AAA}" destId="{F9614EF4-BC0B-4331-ADFB-0933B195F041}" srcOrd="3" destOrd="0" presId="urn:microsoft.com/office/officeart/2011/layout/TabList"/>
    <dgm:cxn modelId="{B4B4422D-56C6-4389-A44F-B8A31542CBB1}" type="presParOf" srcId="{F9614EF4-BC0B-4331-ADFB-0933B195F041}" destId="{30AD3888-66F0-4A86-9AD2-2056A99CCB10}" srcOrd="0" destOrd="0" presId="urn:microsoft.com/office/officeart/2011/layout/TabList"/>
    <dgm:cxn modelId="{701D4771-2A33-44AA-9DF0-2FC2A67B1CDD}" type="presParOf" srcId="{F9614EF4-BC0B-4331-ADFB-0933B195F041}" destId="{F6FC88B7-ABF3-4357-8C3D-ED4C2A70C3AA}" srcOrd="1" destOrd="0" presId="urn:microsoft.com/office/officeart/2011/layout/TabList"/>
    <dgm:cxn modelId="{628231F7-23C9-4ED6-B196-1E31B191FE07}" type="presParOf" srcId="{F9614EF4-BC0B-4331-ADFB-0933B195F041}" destId="{E9DCFC51-5E8A-4710-84CF-B555F17D5132}" srcOrd="2" destOrd="0" presId="urn:microsoft.com/office/officeart/2011/layout/TabList"/>
    <dgm:cxn modelId="{A76AB02E-AEAA-4E95-963F-1E8D576C3F0F}" type="presParOf" srcId="{5734A4DE-DE02-418E-A3A4-D6947FCE3AAA}" destId="{0FD6F0DD-B781-44D8-A59A-0C7DD30628C1}" srcOrd="4"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91F8A030-42BA-4883-98FA-51589B011A4F}" type="doc">
      <dgm:prSet loTypeId="urn:microsoft.com/office/officeart/2005/8/layout/orgChart1" loCatId="hierarchy" qsTypeId="urn:microsoft.com/office/officeart/2005/8/quickstyle/simple2" qsCatId="simple" csTypeId="urn:microsoft.com/office/officeart/2005/8/colors/accent1_1" csCatId="accent1" phldr="1"/>
      <dgm:spPr/>
      <dgm:t>
        <a:bodyPr/>
        <a:lstStyle/>
        <a:p>
          <a:endParaRPr lang="en-US"/>
        </a:p>
      </dgm:t>
    </dgm:pt>
    <dgm:pt modelId="{C3AD4BB4-389C-4206-A6FE-73056EF4F608}">
      <dgm:prSet phldrT="[Text]" custT="1">
        <dgm:style>
          <a:lnRef idx="0">
            <a:schemeClr val="accent1"/>
          </a:lnRef>
          <a:fillRef idx="3">
            <a:schemeClr val="accent1"/>
          </a:fillRef>
          <a:effectRef idx="3">
            <a:schemeClr val="accent1"/>
          </a:effectRef>
          <a:fontRef idx="minor">
            <a:schemeClr val="lt1"/>
          </a:fontRef>
        </dgm:style>
      </dgm:prSet>
      <dgm:spPr>
        <a:solidFill>
          <a:schemeClr val="accent4">
            <a:lumMod val="75000"/>
          </a:schemeClr>
        </a:solidFill>
        <a:ln>
          <a:solidFill>
            <a:schemeClr val="accent4">
              <a:lumMod val="75000"/>
            </a:schemeClr>
          </a:solidFill>
        </a:ln>
      </dgm:spPr>
      <dgm:t>
        <a:bodyPr/>
        <a:lstStyle/>
        <a:p>
          <a:pPr algn="ctr" rtl="1"/>
          <a:r>
            <a:rPr lang="fa-IR" sz="1400" b="1" dirty="0" smtClean="0">
              <a:solidFill>
                <a:schemeClr val="bg1"/>
              </a:solidFill>
              <a:cs typeface="B Nazanin" panose="00000400000000000000" pitchFamily="2" charset="-78"/>
            </a:rPr>
            <a:t>عکس العمل مودی</a:t>
          </a:r>
          <a:endParaRPr lang="en-US" sz="1400" b="1" dirty="0">
            <a:solidFill>
              <a:schemeClr val="bg1"/>
            </a:solidFill>
            <a:cs typeface="B Nazanin" panose="00000400000000000000" pitchFamily="2" charset="-78"/>
          </a:endParaRPr>
        </a:p>
      </dgm:t>
    </dgm:pt>
    <dgm:pt modelId="{1B7F0852-292C-4D90-B589-602B971DD0A1}" type="parTrans" cxnId="{08CC9B2D-B831-49F2-B28A-84FFE7E6D7D6}">
      <dgm:prSet/>
      <dgm:spPr/>
      <dgm:t>
        <a:bodyPr/>
        <a:lstStyle/>
        <a:p>
          <a:pPr algn="ctr" rtl="1"/>
          <a:endParaRPr lang="en-US" sz="1400" b="1">
            <a:cs typeface="B Nazanin" panose="00000400000000000000" pitchFamily="2" charset="-78"/>
          </a:endParaRPr>
        </a:p>
      </dgm:t>
    </dgm:pt>
    <dgm:pt modelId="{49559C0F-3D43-464C-82DA-74AD19935B5D}" type="sibTrans" cxnId="{08CC9B2D-B831-49F2-B28A-84FFE7E6D7D6}">
      <dgm:prSet/>
      <dgm:spPr/>
      <dgm:t>
        <a:bodyPr/>
        <a:lstStyle/>
        <a:p>
          <a:pPr algn="ctr" rtl="1"/>
          <a:endParaRPr lang="en-US" sz="1400" b="1">
            <a:cs typeface="B Nazanin" panose="00000400000000000000" pitchFamily="2" charset="-78"/>
          </a:endParaRPr>
        </a:p>
      </dgm:t>
    </dgm:pt>
    <dgm:pt modelId="{88328D4D-ACBB-4083-9BDD-3E19BD055352}">
      <dgm:prSet custT="1">
        <dgm:style>
          <a:lnRef idx="1">
            <a:schemeClr val="accent1"/>
          </a:lnRef>
          <a:fillRef idx="2">
            <a:schemeClr val="accent1"/>
          </a:fillRef>
          <a:effectRef idx="1">
            <a:schemeClr val="accent1"/>
          </a:effectRef>
          <a:fontRef idx="minor">
            <a:schemeClr val="dk1"/>
          </a:fontRef>
        </dgm:style>
      </dgm:prSet>
      <dgm:spPr/>
      <dgm:t>
        <a:bodyPr/>
        <a:lstStyle/>
        <a:p>
          <a:pPr algn="ctr" rtl="1"/>
          <a:r>
            <a:rPr lang="fa-IR" sz="1400" b="1" dirty="0" smtClean="0">
              <a:cs typeface="B Nazanin" panose="00000400000000000000" pitchFamily="2" charset="-78"/>
            </a:rPr>
            <a:t>عدم تایید تخلف</a:t>
          </a:r>
          <a:endParaRPr lang="en-US" sz="1400" b="1" dirty="0">
            <a:cs typeface="B Nazanin" panose="00000400000000000000" pitchFamily="2" charset="-78"/>
          </a:endParaRPr>
        </a:p>
      </dgm:t>
    </dgm:pt>
    <dgm:pt modelId="{C4049499-58AA-4C6E-BCDC-F160E3F1699C}" type="parTrans" cxnId="{E896C5F8-17FE-49F8-BE7A-074604B09A1D}">
      <dgm:prSet/>
      <dgm:spPr>
        <a:ln>
          <a:solidFill>
            <a:schemeClr val="tx1"/>
          </a:solidFill>
        </a:ln>
      </dgm:spPr>
      <dgm:t>
        <a:bodyPr/>
        <a:lstStyle/>
        <a:p>
          <a:pPr algn="ctr" rtl="1"/>
          <a:endParaRPr lang="en-US" sz="1400" b="1">
            <a:cs typeface="B Nazanin" panose="00000400000000000000" pitchFamily="2" charset="-78"/>
          </a:endParaRPr>
        </a:p>
      </dgm:t>
    </dgm:pt>
    <dgm:pt modelId="{980618FE-6DF8-430F-8854-B792E57D39F5}" type="sibTrans" cxnId="{E896C5F8-17FE-49F8-BE7A-074604B09A1D}">
      <dgm:prSet/>
      <dgm:spPr/>
      <dgm:t>
        <a:bodyPr/>
        <a:lstStyle/>
        <a:p>
          <a:pPr algn="ctr" rtl="1"/>
          <a:endParaRPr lang="en-US" sz="1400" b="1">
            <a:cs typeface="B Nazanin" panose="00000400000000000000" pitchFamily="2" charset="-78"/>
          </a:endParaRPr>
        </a:p>
      </dgm:t>
    </dgm:pt>
    <dgm:pt modelId="{3572BD8C-CFEC-496F-87C5-4A065D23FDA0}">
      <dgm:prSet custT="1">
        <dgm:style>
          <a:lnRef idx="1">
            <a:schemeClr val="accent1"/>
          </a:lnRef>
          <a:fillRef idx="2">
            <a:schemeClr val="accent1"/>
          </a:fillRef>
          <a:effectRef idx="1">
            <a:schemeClr val="accent1"/>
          </a:effectRef>
          <a:fontRef idx="minor">
            <a:schemeClr val="dk1"/>
          </a:fontRef>
        </dgm:style>
      </dgm:prSet>
      <dgm:spPr/>
      <dgm:t>
        <a:bodyPr rIns="91440"/>
        <a:lstStyle/>
        <a:p>
          <a:pPr algn="ctr" rtl="1"/>
          <a:r>
            <a:rPr lang="fa-IR" sz="1400" b="1" dirty="0" smtClean="0">
              <a:cs typeface="B Nazanin" panose="00000400000000000000" pitchFamily="2" charset="-78"/>
            </a:rPr>
            <a:t>صدور رای هیات</a:t>
          </a:r>
          <a:endParaRPr lang="en-US" sz="1400" b="1" dirty="0">
            <a:cs typeface="B Nazanin" panose="00000400000000000000" pitchFamily="2" charset="-78"/>
          </a:endParaRPr>
        </a:p>
      </dgm:t>
    </dgm:pt>
    <dgm:pt modelId="{74125A57-3CA7-4FCA-92A5-A3C102FDEC0D}" type="parTrans" cxnId="{3F1D2067-1CF8-4BAE-8175-DFF004E8070C}">
      <dgm:prSet/>
      <dgm:spPr>
        <a:solidFill>
          <a:schemeClr val="tx1"/>
        </a:solidFill>
        <a:ln>
          <a:solidFill>
            <a:schemeClr val="tx1"/>
          </a:solidFill>
        </a:ln>
      </dgm:spPr>
      <dgm:t>
        <a:bodyPr/>
        <a:lstStyle/>
        <a:p>
          <a:pPr algn="ctr" rtl="1"/>
          <a:endParaRPr lang="en-US" sz="1400" b="1">
            <a:solidFill>
              <a:schemeClr val="tx1"/>
            </a:solidFill>
            <a:cs typeface="B Nazanin" panose="00000400000000000000" pitchFamily="2" charset="-78"/>
          </a:endParaRPr>
        </a:p>
      </dgm:t>
    </dgm:pt>
    <dgm:pt modelId="{8B64EE34-EB49-4EAC-A807-83CCC7D50181}" type="sibTrans" cxnId="{3F1D2067-1CF8-4BAE-8175-DFF004E8070C}">
      <dgm:prSet/>
      <dgm:spPr/>
      <dgm:t>
        <a:bodyPr/>
        <a:lstStyle/>
        <a:p>
          <a:pPr algn="ctr" rtl="1"/>
          <a:endParaRPr lang="en-US" sz="1400" b="1">
            <a:cs typeface="B Nazanin" panose="00000400000000000000" pitchFamily="2" charset="-78"/>
          </a:endParaRPr>
        </a:p>
      </dgm:t>
    </dgm:pt>
    <dgm:pt modelId="{1C1AE95C-0E6F-482F-B508-60F690A4C9F5}">
      <dgm:prSet custT="1">
        <dgm:style>
          <a:lnRef idx="0">
            <a:schemeClr val="accent1"/>
          </a:lnRef>
          <a:fillRef idx="3">
            <a:schemeClr val="accent1"/>
          </a:fillRef>
          <a:effectRef idx="3">
            <a:schemeClr val="accent1"/>
          </a:effectRef>
          <a:fontRef idx="minor">
            <a:schemeClr val="lt1"/>
          </a:fontRef>
        </dgm:style>
      </dgm:prSet>
      <dgm:spPr>
        <a:solidFill>
          <a:schemeClr val="accent4">
            <a:lumMod val="75000"/>
          </a:schemeClr>
        </a:solidFill>
      </dgm:spPr>
      <dgm:t>
        <a:bodyPr/>
        <a:lstStyle/>
        <a:p>
          <a:r>
            <a:rPr lang="fa-IR" sz="1400" b="1" dirty="0" smtClean="0">
              <a:solidFill>
                <a:srgbClr val="FFFF00"/>
              </a:solidFill>
              <a:cs typeface="B Nazanin" panose="00000400000000000000" pitchFamily="2" charset="-78"/>
            </a:rPr>
            <a:t>مودی مرتکب تخلفات ماده 9 شود</a:t>
          </a:r>
          <a:endParaRPr lang="en-US" sz="1400" b="1" dirty="0">
            <a:solidFill>
              <a:srgbClr val="FFFF00"/>
            </a:solidFill>
            <a:cs typeface="B Nazanin" panose="00000400000000000000" pitchFamily="2" charset="-78"/>
          </a:endParaRPr>
        </a:p>
      </dgm:t>
    </dgm:pt>
    <dgm:pt modelId="{0278BE43-8DB2-49AD-929D-87FC7FCE72CF}" type="parTrans" cxnId="{1B4D8045-B2A2-4194-AB61-6553128AAF18}">
      <dgm:prSet/>
      <dgm:spPr/>
      <dgm:t>
        <a:bodyPr/>
        <a:lstStyle/>
        <a:p>
          <a:endParaRPr lang="en-US" sz="2400">
            <a:cs typeface="B Nazanin" panose="00000400000000000000" pitchFamily="2" charset="-78"/>
          </a:endParaRPr>
        </a:p>
      </dgm:t>
    </dgm:pt>
    <dgm:pt modelId="{211C8183-310D-4F18-B28C-333D9730F2D2}" type="sibTrans" cxnId="{1B4D8045-B2A2-4194-AB61-6553128AAF18}">
      <dgm:prSet/>
      <dgm:spPr/>
      <dgm:t>
        <a:bodyPr/>
        <a:lstStyle/>
        <a:p>
          <a:endParaRPr lang="en-US" sz="2400">
            <a:cs typeface="B Nazanin" panose="00000400000000000000" pitchFamily="2" charset="-78"/>
          </a:endParaRPr>
        </a:p>
      </dgm:t>
    </dgm:pt>
    <dgm:pt modelId="{A0F06828-420B-4C77-A87A-9BC10800D304}">
      <dgm:prSet phldrT="[Text]" custT="1">
        <dgm:style>
          <a:lnRef idx="1">
            <a:schemeClr val="accent1"/>
          </a:lnRef>
          <a:fillRef idx="2">
            <a:schemeClr val="accent1"/>
          </a:fillRef>
          <a:effectRef idx="1">
            <a:schemeClr val="accent1"/>
          </a:effectRef>
          <a:fontRef idx="minor">
            <a:schemeClr val="dk1"/>
          </a:fontRef>
        </dgm:style>
      </dgm:prSet>
      <dgm:spPr/>
      <dgm:t>
        <a:bodyPr/>
        <a:lstStyle/>
        <a:p>
          <a:pPr algn="ctr" rtl="1">
            <a:lnSpc>
              <a:spcPct val="100000"/>
            </a:lnSpc>
            <a:spcAft>
              <a:spcPts val="1200"/>
            </a:spcAft>
          </a:pPr>
          <a:r>
            <a:rPr lang="fa-IR" sz="1400" b="1" spc="0" dirty="0" smtClean="0">
              <a:cs typeface="B Nazanin" panose="00000400000000000000" pitchFamily="2" charset="-78"/>
            </a:rPr>
            <a:t>عدم پذیرش یا اصلاح موارد توسط مودی</a:t>
          </a:r>
          <a:endParaRPr lang="en-US" sz="1100" b="1" spc="0" dirty="0" smtClean="0">
            <a:solidFill>
              <a:srgbClr val="C00000"/>
            </a:solidFill>
            <a:cs typeface="B Nazanin" panose="00000400000000000000" pitchFamily="2" charset="-78"/>
          </a:endParaRPr>
        </a:p>
      </dgm:t>
    </dgm:pt>
    <dgm:pt modelId="{6AE91E6B-274B-4F7F-BFA4-A45596A29C74}" type="sibTrans" cxnId="{EEF83C9F-D721-4F9C-8029-F5BC5821026D}">
      <dgm:prSet/>
      <dgm:spPr/>
      <dgm:t>
        <a:bodyPr/>
        <a:lstStyle/>
        <a:p>
          <a:pPr algn="ctr" rtl="1"/>
          <a:endParaRPr lang="en-US" sz="1400" b="1">
            <a:cs typeface="B Nazanin" panose="00000400000000000000" pitchFamily="2" charset="-78"/>
          </a:endParaRPr>
        </a:p>
      </dgm:t>
    </dgm:pt>
    <dgm:pt modelId="{7D89DADF-579F-4312-A77D-31EE7FC4D11E}" type="parTrans" cxnId="{EEF83C9F-D721-4F9C-8029-F5BC5821026D}">
      <dgm:prSet/>
      <dgm:spPr>
        <a:solidFill>
          <a:schemeClr val="tx1"/>
        </a:solidFill>
        <a:ln>
          <a:solidFill>
            <a:schemeClr val="tx1"/>
          </a:solidFill>
        </a:ln>
      </dgm:spPr>
      <dgm:t>
        <a:bodyPr/>
        <a:lstStyle/>
        <a:p>
          <a:pPr algn="ctr" rtl="1"/>
          <a:endParaRPr lang="en-US" sz="1400" b="1">
            <a:solidFill>
              <a:schemeClr val="tx1"/>
            </a:solidFill>
            <a:cs typeface="B Nazanin" panose="00000400000000000000" pitchFamily="2" charset="-78"/>
          </a:endParaRPr>
        </a:p>
      </dgm:t>
    </dgm:pt>
    <dgm:pt modelId="{6DF29D43-E695-4277-83DE-AD75593108B9}">
      <dgm:prSet custT="1">
        <dgm:style>
          <a:lnRef idx="1">
            <a:schemeClr val="accent1"/>
          </a:lnRef>
          <a:fillRef idx="2">
            <a:schemeClr val="accent1"/>
          </a:fillRef>
          <a:effectRef idx="1">
            <a:schemeClr val="accent1"/>
          </a:effectRef>
          <a:fontRef idx="minor">
            <a:schemeClr val="dk1"/>
          </a:fontRef>
        </dgm:style>
      </dgm:prSet>
      <dgm:spPr/>
      <dgm:t>
        <a:bodyPr/>
        <a:lstStyle/>
        <a:p>
          <a:pPr algn="ctr" rtl="1"/>
          <a:r>
            <a:rPr lang="fa-IR" sz="1400" b="1" dirty="0" smtClean="0">
              <a:cs typeface="B Nazanin" panose="00000400000000000000" pitchFamily="2" charset="-78"/>
            </a:rPr>
            <a:t>طرح مراتب در هیات حل اختلاف مالیاتی </a:t>
          </a:r>
          <a:endParaRPr lang="en-US" sz="1400" b="1" dirty="0">
            <a:solidFill>
              <a:srgbClr val="C00000"/>
            </a:solidFill>
            <a:cs typeface="B Nazanin" panose="00000400000000000000" pitchFamily="2" charset="-78"/>
          </a:endParaRPr>
        </a:p>
      </dgm:t>
    </dgm:pt>
    <dgm:pt modelId="{1384DC55-1A09-44BD-804F-DC7F13646E72}" type="sibTrans" cxnId="{5395056D-FE1B-4E00-9355-665EA0CC75AE}">
      <dgm:prSet/>
      <dgm:spPr/>
      <dgm:t>
        <a:bodyPr/>
        <a:lstStyle/>
        <a:p>
          <a:pPr algn="ctr" rtl="1"/>
          <a:endParaRPr lang="en-US" sz="1400" b="1">
            <a:cs typeface="B Nazanin" panose="00000400000000000000" pitchFamily="2" charset="-78"/>
          </a:endParaRPr>
        </a:p>
      </dgm:t>
    </dgm:pt>
    <dgm:pt modelId="{6C1B5517-DB1B-4370-AC8A-810E19ADE416}" type="parTrans" cxnId="{5395056D-FE1B-4E00-9355-665EA0CC75AE}">
      <dgm:prSet/>
      <dgm:spPr>
        <a:solidFill>
          <a:schemeClr val="tx1"/>
        </a:solidFill>
        <a:ln>
          <a:solidFill>
            <a:schemeClr val="tx1"/>
          </a:solidFill>
        </a:ln>
      </dgm:spPr>
      <dgm:t>
        <a:bodyPr/>
        <a:lstStyle/>
        <a:p>
          <a:pPr algn="ctr" rtl="1"/>
          <a:endParaRPr lang="en-US" sz="1400" b="1">
            <a:solidFill>
              <a:schemeClr val="tx1"/>
            </a:solidFill>
            <a:cs typeface="B Nazanin" panose="00000400000000000000" pitchFamily="2" charset="-78"/>
          </a:endParaRPr>
        </a:p>
      </dgm:t>
    </dgm:pt>
    <dgm:pt modelId="{375BEFE4-9F7A-4C39-B740-AF6D3591EB14}">
      <dgm:prSet custT="1">
        <dgm:style>
          <a:lnRef idx="1">
            <a:schemeClr val="accent3"/>
          </a:lnRef>
          <a:fillRef idx="2">
            <a:schemeClr val="accent3"/>
          </a:fillRef>
          <a:effectRef idx="1">
            <a:schemeClr val="accent3"/>
          </a:effectRef>
          <a:fontRef idx="minor">
            <a:schemeClr val="dk1"/>
          </a:fontRef>
        </dgm:style>
      </dgm:prSet>
      <dgm:spPr>
        <a:ln/>
      </dgm:spPr>
      <dgm:t>
        <a:bodyPr tIns="0" bIns="0" anchor="ctr"/>
        <a:lstStyle/>
        <a:p>
          <a:pPr algn="ctr" rtl="1">
            <a:lnSpc>
              <a:spcPct val="70000"/>
            </a:lnSpc>
            <a:spcAft>
              <a:spcPts val="0"/>
            </a:spcAft>
          </a:pPr>
          <a:r>
            <a:rPr lang="fa-IR" sz="1400" b="1" baseline="0" dirty="0" smtClean="0">
              <a:solidFill>
                <a:srgbClr val="0070C0"/>
              </a:solidFill>
              <a:cs typeface="B Nazanin" panose="00000400000000000000" pitchFamily="2" charset="-78"/>
            </a:rPr>
            <a:t>فقط جریمه ماده 22 مطالبه میشود</a:t>
          </a:r>
        </a:p>
      </dgm:t>
    </dgm:pt>
    <dgm:pt modelId="{8215088A-00B1-40F5-AFC3-39AFC4B20E73}" type="sibTrans" cxnId="{DDB5026A-1825-46D9-94D4-BD3BADE2A20F}">
      <dgm:prSet/>
      <dgm:spPr/>
      <dgm:t>
        <a:bodyPr/>
        <a:lstStyle/>
        <a:p>
          <a:pPr algn="ctr" rtl="1"/>
          <a:endParaRPr lang="en-US" sz="1400" b="1">
            <a:cs typeface="B Nazanin" panose="00000400000000000000" pitchFamily="2" charset="-78"/>
          </a:endParaRPr>
        </a:p>
      </dgm:t>
    </dgm:pt>
    <dgm:pt modelId="{9960EB08-0987-4B6E-B8B8-2FA2E8B3ABBC}" type="parTrans" cxnId="{DDB5026A-1825-46D9-94D4-BD3BADE2A20F}">
      <dgm:prSet/>
      <dgm:spPr>
        <a:solidFill>
          <a:schemeClr val="tx1"/>
        </a:solidFill>
        <a:ln>
          <a:solidFill>
            <a:schemeClr val="tx1"/>
          </a:solidFill>
        </a:ln>
      </dgm:spPr>
      <dgm:t>
        <a:bodyPr/>
        <a:lstStyle/>
        <a:p>
          <a:pPr algn="ctr" rtl="1"/>
          <a:endParaRPr lang="en-US" sz="1400" b="1">
            <a:solidFill>
              <a:schemeClr val="tx1"/>
            </a:solidFill>
            <a:cs typeface="B Nazanin" panose="00000400000000000000" pitchFamily="2" charset="-78"/>
          </a:endParaRPr>
        </a:p>
      </dgm:t>
    </dgm:pt>
    <dgm:pt modelId="{7384E1F6-DE42-4111-9684-2E34AB0CBC2F}">
      <dgm:prSet custT="1">
        <dgm:style>
          <a:lnRef idx="1">
            <a:schemeClr val="accent1"/>
          </a:lnRef>
          <a:fillRef idx="2">
            <a:schemeClr val="accent1"/>
          </a:fillRef>
          <a:effectRef idx="1">
            <a:schemeClr val="accent1"/>
          </a:effectRef>
          <a:fontRef idx="minor">
            <a:schemeClr val="dk1"/>
          </a:fontRef>
        </dgm:style>
      </dgm:prSet>
      <dgm:spPr/>
      <dgm:t>
        <a:bodyPr/>
        <a:lstStyle/>
        <a:p>
          <a:r>
            <a:rPr lang="fa-IR" sz="1500" b="1" dirty="0" smtClean="0">
              <a:cs typeface="B Nazanin" panose="00000400000000000000" pitchFamily="2" charset="-78"/>
            </a:rPr>
            <a:t>تایید تخلف</a:t>
          </a:r>
          <a:endParaRPr lang="en-US" sz="1500" b="1" dirty="0">
            <a:cs typeface="B Nazanin" panose="00000400000000000000" pitchFamily="2" charset="-78"/>
          </a:endParaRPr>
        </a:p>
      </dgm:t>
    </dgm:pt>
    <dgm:pt modelId="{D5DC4F13-72C8-4D22-A277-4F0B9D2F0568}" type="parTrans" cxnId="{7A5908CF-1E37-4F32-B537-1F4CC3D56E7B}">
      <dgm:prSet/>
      <dgm:spPr>
        <a:ln>
          <a:solidFill>
            <a:schemeClr val="tx1"/>
          </a:solidFill>
        </a:ln>
      </dgm:spPr>
      <dgm:t>
        <a:bodyPr/>
        <a:lstStyle/>
        <a:p>
          <a:endParaRPr lang="en-US"/>
        </a:p>
      </dgm:t>
    </dgm:pt>
    <dgm:pt modelId="{CF8D3973-CD78-4C39-890F-59871140D80E}" type="sibTrans" cxnId="{7A5908CF-1E37-4F32-B537-1F4CC3D56E7B}">
      <dgm:prSet/>
      <dgm:spPr/>
      <dgm:t>
        <a:bodyPr/>
        <a:lstStyle/>
        <a:p>
          <a:endParaRPr lang="en-US"/>
        </a:p>
      </dgm:t>
    </dgm:pt>
    <dgm:pt modelId="{A9FECAD2-8AA3-471F-BD8B-AAD84DE10484}">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fa-IR" sz="1400" b="1" dirty="0" smtClean="0">
              <a:solidFill>
                <a:srgbClr val="0070C0"/>
              </a:solidFill>
              <a:cs typeface="B Nazanin" panose="00000400000000000000" pitchFamily="2" charset="-78"/>
            </a:rPr>
            <a:t>پذیرش</a:t>
          </a:r>
          <a:r>
            <a:rPr lang="fa-IR" sz="1400" b="1" baseline="0" dirty="0" smtClean="0">
              <a:solidFill>
                <a:srgbClr val="0070C0"/>
              </a:solidFill>
              <a:cs typeface="B Nazanin" panose="00000400000000000000" pitchFamily="2" charset="-78"/>
            </a:rPr>
            <a:t> مراتب و اصلاح توسط مودی</a:t>
          </a:r>
          <a:endParaRPr lang="en-US" sz="1400" dirty="0">
            <a:cs typeface="B Nazanin" panose="00000400000000000000" pitchFamily="2" charset="-78"/>
          </a:endParaRPr>
        </a:p>
      </dgm:t>
    </dgm:pt>
    <dgm:pt modelId="{CC3194EA-4395-42C4-8CE6-B413676524F0}" type="sibTrans" cxnId="{7389B937-0BB3-4C41-88C4-99C7EBADB9BA}">
      <dgm:prSet/>
      <dgm:spPr/>
      <dgm:t>
        <a:bodyPr/>
        <a:lstStyle/>
        <a:p>
          <a:endParaRPr lang="en-US"/>
        </a:p>
      </dgm:t>
    </dgm:pt>
    <dgm:pt modelId="{B58F3B24-AE85-4B75-9F9D-76770A188996}" type="parTrans" cxnId="{7389B937-0BB3-4C41-88C4-99C7EBADB9BA}">
      <dgm:prSet/>
      <dgm:spPr>
        <a:solidFill>
          <a:schemeClr val="tx1"/>
        </a:solidFill>
        <a:ln>
          <a:solidFill>
            <a:schemeClr val="tx1"/>
          </a:solidFill>
        </a:ln>
      </dgm:spPr>
      <dgm:t>
        <a:bodyPr/>
        <a:lstStyle/>
        <a:p>
          <a:endParaRPr lang="en-US">
            <a:cs typeface="B Nazanin" panose="00000400000000000000" pitchFamily="2" charset="-78"/>
          </a:endParaRPr>
        </a:p>
      </dgm:t>
    </dgm:pt>
    <dgm:pt modelId="{6980F48D-3313-41FD-86DA-15F22CEA0FC4}">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fa-IR" sz="1400" b="1" dirty="0" smtClean="0">
              <a:latin typeface="Century Gothic" panose="020B0502020202020204"/>
              <a:cs typeface="B Nazanin" panose="00000400000000000000" pitchFamily="2" charset="-78"/>
            </a:rPr>
            <a:t>مراجعه به مودی، مطالبه دفاتر و اسناد جهت حسابرسی دوره های مالیاتی سال تخلف و </a:t>
          </a:r>
          <a:r>
            <a:rPr lang="fa-IR" sz="1400" b="1" dirty="0" smtClean="0">
              <a:solidFill>
                <a:srgbClr val="FF0000"/>
              </a:solidFill>
              <a:latin typeface="Century Gothic" panose="020B0502020202020204"/>
              <a:cs typeface="B Nazanin" panose="00000400000000000000" pitchFamily="2" charset="-78"/>
            </a:rPr>
            <a:t>مطالبه مالیات مربوطه</a:t>
          </a:r>
          <a:endParaRPr lang="en-US" sz="1400" dirty="0">
            <a:solidFill>
              <a:srgbClr val="FF0000"/>
            </a:solidFill>
          </a:endParaRPr>
        </a:p>
      </dgm:t>
    </dgm:pt>
    <dgm:pt modelId="{BC7D61A4-55E1-47E5-8904-89B75A66FE15}" type="parTrans" cxnId="{68843ADD-9CC0-4ACF-A69C-0488CDBA6284}">
      <dgm:prSet/>
      <dgm:spPr/>
      <dgm:t>
        <a:bodyPr/>
        <a:lstStyle/>
        <a:p>
          <a:endParaRPr lang="en-US"/>
        </a:p>
      </dgm:t>
    </dgm:pt>
    <dgm:pt modelId="{0504214F-A425-4356-A986-97DD806F39A6}" type="sibTrans" cxnId="{68843ADD-9CC0-4ACF-A69C-0488CDBA6284}">
      <dgm:prSet/>
      <dgm:spPr/>
      <dgm:t>
        <a:bodyPr/>
        <a:lstStyle/>
        <a:p>
          <a:endParaRPr lang="en-US"/>
        </a:p>
      </dgm:t>
    </dgm:pt>
    <dgm:pt modelId="{96BA2439-562C-4E47-AA2A-4C63E4149ED2}">
      <dgm:prSet custT="1">
        <dgm:style>
          <a:lnRef idx="1">
            <a:schemeClr val="accent2"/>
          </a:lnRef>
          <a:fillRef idx="2">
            <a:schemeClr val="accent2"/>
          </a:fillRef>
          <a:effectRef idx="1">
            <a:schemeClr val="accent2"/>
          </a:effectRef>
          <a:fontRef idx="minor">
            <a:schemeClr val="dk1"/>
          </a:fontRef>
        </dgm:style>
      </dgm:prSet>
      <dgm:spPr/>
      <dgm:t>
        <a:bodyPr/>
        <a:lstStyle/>
        <a:p>
          <a:pPr rtl="1"/>
          <a:r>
            <a:rPr lang="fa-IR" sz="1400" b="1" dirty="0" smtClean="0">
              <a:latin typeface="Century Gothic" panose="020B0502020202020204"/>
              <a:cs typeface="B Nazanin" panose="00000400000000000000" pitchFamily="2" charset="-78"/>
            </a:rPr>
            <a:t>و همچنین مطالبه جرایم ماده 22</a:t>
          </a:r>
          <a:endParaRPr lang="en-US" sz="1400" dirty="0"/>
        </a:p>
      </dgm:t>
    </dgm:pt>
    <dgm:pt modelId="{B0722FD6-8C01-430C-B793-4973D55153BB}" type="parTrans" cxnId="{ACE7C36C-5D96-40ED-A8BC-DCBE9EBDE514}">
      <dgm:prSet/>
      <dgm:spPr/>
      <dgm:t>
        <a:bodyPr/>
        <a:lstStyle/>
        <a:p>
          <a:endParaRPr lang="en-US"/>
        </a:p>
      </dgm:t>
    </dgm:pt>
    <dgm:pt modelId="{7CE94790-6AD4-4B33-B025-DB1312F7768A}" type="sibTrans" cxnId="{ACE7C36C-5D96-40ED-A8BC-DCBE9EBDE514}">
      <dgm:prSet/>
      <dgm:spPr/>
      <dgm:t>
        <a:bodyPr/>
        <a:lstStyle/>
        <a:p>
          <a:endParaRPr lang="en-US"/>
        </a:p>
      </dgm:t>
    </dgm:pt>
    <dgm:pt modelId="{A6738FA7-4746-481A-92AA-176D8992EF60}">
      <dgm:prSet custT="1">
        <dgm:style>
          <a:lnRef idx="1">
            <a:schemeClr val="accent1"/>
          </a:lnRef>
          <a:fillRef idx="2">
            <a:schemeClr val="accent1"/>
          </a:fillRef>
          <a:effectRef idx="1">
            <a:schemeClr val="accent1"/>
          </a:effectRef>
          <a:fontRef idx="minor">
            <a:schemeClr val="dk1"/>
          </a:fontRef>
        </dgm:style>
      </dgm:prSet>
      <dgm:spPr/>
      <dgm:t>
        <a:bodyPr/>
        <a:lstStyle/>
        <a:p>
          <a:r>
            <a:rPr lang="fa-IR" sz="1400" b="1" dirty="0" smtClean="0">
              <a:cs typeface="B Nazanin" panose="00000400000000000000" pitchFamily="2" charset="-78"/>
            </a:rPr>
            <a:t>پایان</a:t>
          </a:r>
          <a:endParaRPr lang="en-US" sz="1400" b="1" dirty="0">
            <a:cs typeface="B Nazanin" panose="00000400000000000000" pitchFamily="2" charset="-78"/>
          </a:endParaRPr>
        </a:p>
      </dgm:t>
    </dgm:pt>
    <dgm:pt modelId="{39D3E5E7-53C7-4FA5-9A57-48D819EE760B}" type="parTrans" cxnId="{B832C608-5CA8-483C-87F7-8B73F1DB804E}">
      <dgm:prSet/>
      <dgm:spPr/>
      <dgm:t>
        <a:bodyPr/>
        <a:lstStyle/>
        <a:p>
          <a:endParaRPr lang="en-US"/>
        </a:p>
      </dgm:t>
    </dgm:pt>
    <dgm:pt modelId="{40FF64B1-95BD-4C25-9603-7C94A4FA43B3}" type="sibTrans" cxnId="{B832C608-5CA8-483C-87F7-8B73F1DB804E}">
      <dgm:prSet/>
      <dgm:spPr/>
      <dgm:t>
        <a:bodyPr/>
        <a:lstStyle/>
        <a:p>
          <a:endParaRPr lang="en-US"/>
        </a:p>
      </dgm:t>
    </dgm:pt>
    <dgm:pt modelId="{1C7DB2EC-FE38-469E-B428-AE9F981A9A50}">
      <dgm:prSet custT="1">
        <dgm:style>
          <a:lnRef idx="0">
            <a:schemeClr val="accent1"/>
          </a:lnRef>
          <a:fillRef idx="3">
            <a:schemeClr val="accent1"/>
          </a:fillRef>
          <a:effectRef idx="3">
            <a:schemeClr val="accent1"/>
          </a:effectRef>
          <a:fontRef idx="minor">
            <a:schemeClr val="lt1"/>
          </a:fontRef>
        </dgm:style>
      </dgm:prSet>
      <dgm:spPr>
        <a:solidFill>
          <a:schemeClr val="accent4">
            <a:lumMod val="75000"/>
          </a:schemeClr>
        </a:solidFill>
      </dgm:spPr>
      <dgm:t>
        <a:bodyPr/>
        <a:lstStyle/>
        <a:p>
          <a:pPr rtl="1"/>
          <a:r>
            <a:rPr lang="fa-IR" sz="1400" b="1" dirty="0" smtClean="0">
              <a:solidFill>
                <a:schemeClr val="bg1"/>
              </a:solidFill>
              <a:cs typeface="B Nazanin" panose="00000400000000000000" pitchFamily="2" charset="-78"/>
            </a:rPr>
            <a:t>سازمان مراتب تخلف مودی را از طریق سامانه مودیان به اطلاع وی میرساند</a:t>
          </a:r>
          <a:endParaRPr lang="en-US" sz="1400" dirty="0">
            <a:solidFill>
              <a:schemeClr val="bg1"/>
            </a:solidFill>
          </a:endParaRPr>
        </a:p>
      </dgm:t>
    </dgm:pt>
    <dgm:pt modelId="{7E3C859E-1F4F-476D-9F8C-9CA9F11B8479}" type="parTrans" cxnId="{873AA68E-A21A-466D-BA41-B972F4E48E67}">
      <dgm:prSet/>
      <dgm:spPr/>
      <dgm:t>
        <a:bodyPr/>
        <a:lstStyle/>
        <a:p>
          <a:endParaRPr lang="en-US"/>
        </a:p>
      </dgm:t>
    </dgm:pt>
    <dgm:pt modelId="{9A3086E5-279C-4F2C-893E-3C80055E2938}" type="sibTrans" cxnId="{873AA68E-A21A-466D-BA41-B972F4E48E67}">
      <dgm:prSet/>
      <dgm:spPr/>
      <dgm:t>
        <a:bodyPr/>
        <a:lstStyle/>
        <a:p>
          <a:endParaRPr lang="en-US"/>
        </a:p>
      </dgm:t>
    </dgm:pt>
    <dgm:pt modelId="{1CACB070-2DCE-4735-A974-577D1C0924EF}" type="pres">
      <dgm:prSet presAssocID="{91F8A030-42BA-4883-98FA-51589B011A4F}" presName="hierChild1" presStyleCnt="0">
        <dgm:presLayoutVars>
          <dgm:orgChart val="1"/>
          <dgm:chPref val="1"/>
          <dgm:dir/>
          <dgm:animOne val="branch"/>
          <dgm:animLvl val="lvl"/>
          <dgm:resizeHandles/>
        </dgm:presLayoutVars>
      </dgm:prSet>
      <dgm:spPr/>
      <dgm:t>
        <a:bodyPr/>
        <a:lstStyle/>
        <a:p>
          <a:endParaRPr lang="en-US"/>
        </a:p>
      </dgm:t>
    </dgm:pt>
    <dgm:pt modelId="{47FED975-EF97-4491-9EC5-61817B80DF8A}" type="pres">
      <dgm:prSet presAssocID="{1C1AE95C-0E6F-482F-B508-60F690A4C9F5}" presName="hierRoot1" presStyleCnt="0">
        <dgm:presLayoutVars>
          <dgm:hierBranch val="init"/>
        </dgm:presLayoutVars>
      </dgm:prSet>
      <dgm:spPr/>
    </dgm:pt>
    <dgm:pt modelId="{926A10A5-D02E-4C8B-BC0C-BEF2E07F15F2}" type="pres">
      <dgm:prSet presAssocID="{1C1AE95C-0E6F-482F-B508-60F690A4C9F5}" presName="rootComposite1" presStyleCnt="0"/>
      <dgm:spPr/>
    </dgm:pt>
    <dgm:pt modelId="{6555F083-E1F3-4836-8C0F-58C9F50EACDF}" type="pres">
      <dgm:prSet presAssocID="{1C1AE95C-0E6F-482F-B508-60F690A4C9F5}" presName="rootText1" presStyleLbl="node0" presStyleIdx="0" presStyleCnt="1" custScaleX="264446">
        <dgm:presLayoutVars>
          <dgm:chPref val="3"/>
        </dgm:presLayoutVars>
      </dgm:prSet>
      <dgm:spPr/>
      <dgm:t>
        <a:bodyPr/>
        <a:lstStyle/>
        <a:p>
          <a:endParaRPr lang="en-US"/>
        </a:p>
      </dgm:t>
    </dgm:pt>
    <dgm:pt modelId="{35E9A087-6DC1-41D6-9C4B-533BFC74E207}" type="pres">
      <dgm:prSet presAssocID="{1C1AE95C-0E6F-482F-B508-60F690A4C9F5}" presName="rootConnector1" presStyleLbl="node1" presStyleIdx="0" presStyleCnt="0"/>
      <dgm:spPr/>
      <dgm:t>
        <a:bodyPr/>
        <a:lstStyle/>
        <a:p>
          <a:endParaRPr lang="en-US"/>
        </a:p>
      </dgm:t>
    </dgm:pt>
    <dgm:pt modelId="{990C459B-1632-40EB-9A59-3A8E253899C0}" type="pres">
      <dgm:prSet presAssocID="{1C1AE95C-0E6F-482F-B508-60F690A4C9F5}" presName="hierChild2" presStyleCnt="0"/>
      <dgm:spPr/>
    </dgm:pt>
    <dgm:pt modelId="{18F6C8B7-3AD2-44B0-97B4-4A56AEE62581}" type="pres">
      <dgm:prSet presAssocID="{7E3C859E-1F4F-476D-9F8C-9CA9F11B8479}" presName="Name37" presStyleLbl="parChTrans1D2" presStyleIdx="0" presStyleCnt="1"/>
      <dgm:spPr/>
      <dgm:t>
        <a:bodyPr/>
        <a:lstStyle/>
        <a:p>
          <a:endParaRPr lang="en-US"/>
        </a:p>
      </dgm:t>
    </dgm:pt>
    <dgm:pt modelId="{56CED443-5741-4E53-A497-BF27BAAAFFF0}" type="pres">
      <dgm:prSet presAssocID="{1C7DB2EC-FE38-469E-B428-AE9F981A9A50}" presName="hierRoot2" presStyleCnt="0">
        <dgm:presLayoutVars>
          <dgm:hierBranch val="init"/>
        </dgm:presLayoutVars>
      </dgm:prSet>
      <dgm:spPr/>
    </dgm:pt>
    <dgm:pt modelId="{9EC0F465-BFAA-4F61-998F-A202715D7D1B}" type="pres">
      <dgm:prSet presAssocID="{1C7DB2EC-FE38-469E-B428-AE9F981A9A50}" presName="rootComposite" presStyleCnt="0"/>
      <dgm:spPr/>
    </dgm:pt>
    <dgm:pt modelId="{3C8E04B1-1B75-496F-8C36-9B8A2C78111D}" type="pres">
      <dgm:prSet presAssocID="{1C7DB2EC-FE38-469E-B428-AE9F981A9A50}" presName="rootText" presStyleLbl="node2" presStyleIdx="0" presStyleCnt="1" custScaleX="343600" custScaleY="129740" custLinFactNeighborY="325">
        <dgm:presLayoutVars>
          <dgm:chPref val="3"/>
        </dgm:presLayoutVars>
      </dgm:prSet>
      <dgm:spPr/>
      <dgm:t>
        <a:bodyPr/>
        <a:lstStyle/>
        <a:p>
          <a:endParaRPr lang="en-US"/>
        </a:p>
      </dgm:t>
    </dgm:pt>
    <dgm:pt modelId="{F2E69C4D-8D4D-4F98-A2B3-806823DC7DEC}" type="pres">
      <dgm:prSet presAssocID="{1C7DB2EC-FE38-469E-B428-AE9F981A9A50}" presName="rootConnector" presStyleLbl="node2" presStyleIdx="0" presStyleCnt="1"/>
      <dgm:spPr/>
      <dgm:t>
        <a:bodyPr/>
        <a:lstStyle/>
        <a:p>
          <a:endParaRPr lang="en-US"/>
        </a:p>
      </dgm:t>
    </dgm:pt>
    <dgm:pt modelId="{D51EFBC5-76C7-448C-BDF0-7DEBC69161B5}" type="pres">
      <dgm:prSet presAssocID="{1C7DB2EC-FE38-469E-B428-AE9F981A9A50}" presName="hierChild4" presStyleCnt="0"/>
      <dgm:spPr/>
    </dgm:pt>
    <dgm:pt modelId="{2A679EC6-59F3-4C41-833C-042464636454}" type="pres">
      <dgm:prSet presAssocID="{1B7F0852-292C-4D90-B589-602B971DD0A1}" presName="Name37" presStyleLbl="parChTrans1D3" presStyleIdx="0" presStyleCnt="1"/>
      <dgm:spPr/>
      <dgm:t>
        <a:bodyPr/>
        <a:lstStyle/>
        <a:p>
          <a:endParaRPr lang="en-US"/>
        </a:p>
      </dgm:t>
    </dgm:pt>
    <dgm:pt modelId="{B463E583-30AF-4C5E-B3F4-1FB773B2B82C}" type="pres">
      <dgm:prSet presAssocID="{C3AD4BB4-389C-4206-A6FE-73056EF4F608}" presName="hierRoot2" presStyleCnt="0">
        <dgm:presLayoutVars>
          <dgm:hierBranch val="init"/>
        </dgm:presLayoutVars>
      </dgm:prSet>
      <dgm:spPr/>
    </dgm:pt>
    <dgm:pt modelId="{E927249C-3BD3-4655-B3CC-9DD3CA004A74}" type="pres">
      <dgm:prSet presAssocID="{C3AD4BB4-389C-4206-A6FE-73056EF4F608}" presName="rootComposite" presStyleCnt="0"/>
      <dgm:spPr/>
    </dgm:pt>
    <dgm:pt modelId="{18585DB0-BB9E-4D42-9873-B89D2B79CE5B}" type="pres">
      <dgm:prSet presAssocID="{C3AD4BB4-389C-4206-A6FE-73056EF4F608}" presName="rootText" presStyleLbl="node3" presStyleIdx="0" presStyleCnt="1" custScaleX="162878" custLinFactNeighborY="-9729">
        <dgm:presLayoutVars>
          <dgm:chPref val="3"/>
        </dgm:presLayoutVars>
      </dgm:prSet>
      <dgm:spPr/>
      <dgm:t>
        <a:bodyPr/>
        <a:lstStyle/>
        <a:p>
          <a:endParaRPr lang="en-US"/>
        </a:p>
      </dgm:t>
    </dgm:pt>
    <dgm:pt modelId="{79980F2E-2B1D-49C1-8B4E-427E6BD17678}" type="pres">
      <dgm:prSet presAssocID="{C3AD4BB4-389C-4206-A6FE-73056EF4F608}" presName="rootConnector" presStyleLbl="node3" presStyleIdx="0" presStyleCnt="1"/>
      <dgm:spPr/>
      <dgm:t>
        <a:bodyPr/>
        <a:lstStyle/>
        <a:p>
          <a:endParaRPr lang="en-US"/>
        </a:p>
      </dgm:t>
    </dgm:pt>
    <dgm:pt modelId="{046BF426-1DCB-46BC-BC41-006E89ABB3F5}" type="pres">
      <dgm:prSet presAssocID="{C3AD4BB4-389C-4206-A6FE-73056EF4F608}" presName="hierChild4" presStyleCnt="0"/>
      <dgm:spPr/>
    </dgm:pt>
    <dgm:pt modelId="{7B4C25FE-0470-4047-9938-490C7DCE036D}" type="pres">
      <dgm:prSet presAssocID="{7D89DADF-579F-4312-A77D-31EE7FC4D11E}" presName="Name37" presStyleLbl="parChTrans1D4" presStyleIdx="0" presStyleCnt="10"/>
      <dgm:spPr/>
      <dgm:t>
        <a:bodyPr/>
        <a:lstStyle/>
        <a:p>
          <a:endParaRPr lang="en-US"/>
        </a:p>
      </dgm:t>
    </dgm:pt>
    <dgm:pt modelId="{1BB47F54-BA51-45DA-A397-A6106D246A12}" type="pres">
      <dgm:prSet presAssocID="{A0F06828-420B-4C77-A87A-9BC10800D304}" presName="hierRoot2" presStyleCnt="0">
        <dgm:presLayoutVars>
          <dgm:hierBranch val="init"/>
        </dgm:presLayoutVars>
      </dgm:prSet>
      <dgm:spPr/>
      <dgm:t>
        <a:bodyPr/>
        <a:lstStyle/>
        <a:p>
          <a:endParaRPr lang="en-US"/>
        </a:p>
      </dgm:t>
    </dgm:pt>
    <dgm:pt modelId="{A7B7E809-6C51-430A-932C-ABBB117B1098}" type="pres">
      <dgm:prSet presAssocID="{A0F06828-420B-4C77-A87A-9BC10800D304}" presName="rootComposite" presStyleCnt="0"/>
      <dgm:spPr/>
      <dgm:t>
        <a:bodyPr/>
        <a:lstStyle/>
        <a:p>
          <a:endParaRPr lang="en-US"/>
        </a:p>
      </dgm:t>
    </dgm:pt>
    <dgm:pt modelId="{5FC387B4-EC80-485F-82F8-0C3966D81F6B}" type="pres">
      <dgm:prSet presAssocID="{A0F06828-420B-4C77-A87A-9BC10800D304}" presName="rootText" presStyleLbl="node4" presStyleIdx="0" presStyleCnt="10" custScaleX="312589" custScaleY="82010" custLinFactX="-47740" custLinFactNeighborX="-100000" custLinFactNeighborY="0">
        <dgm:presLayoutVars>
          <dgm:chPref val="3"/>
        </dgm:presLayoutVars>
      </dgm:prSet>
      <dgm:spPr/>
      <dgm:t>
        <a:bodyPr/>
        <a:lstStyle/>
        <a:p>
          <a:endParaRPr lang="en-US"/>
        </a:p>
      </dgm:t>
    </dgm:pt>
    <dgm:pt modelId="{AE2B1996-45AC-4DF1-AD8C-175F3BA596FE}" type="pres">
      <dgm:prSet presAssocID="{A0F06828-420B-4C77-A87A-9BC10800D304}" presName="rootConnector" presStyleLbl="node4" presStyleIdx="0" presStyleCnt="10"/>
      <dgm:spPr/>
      <dgm:t>
        <a:bodyPr/>
        <a:lstStyle/>
        <a:p>
          <a:endParaRPr lang="en-US"/>
        </a:p>
      </dgm:t>
    </dgm:pt>
    <dgm:pt modelId="{57952CDB-3892-4ADA-B0FD-2B9BDC180144}" type="pres">
      <dgm:prSet presAssocID="{A0F06828-420B-4C77-A87A-9BC10800D304}" presName="hierChild4" presStyleCnt="0"/>
      <dgm:spPr/>
      <dgm:t>
        <a:bodyPr/>
        <a:lstStyle/>
        <a:p>
          <a:endParaRPr lang="en-US"/>
        </a:p>
      </dgm:t>
    </dgm:pt>
    <dgm:pt modelId="{67BC4E77-B6D0-43F9-B52D-B8E2F473291E}" type="pres">
      <dgm:prSet presAssocID="{6C1B5517-DB1B-4370-AC8A-810E19ADE416}" presName="Name37" presStyleLbl="parChTrans1D4" presStyleIdx="1" presStyleCnt="10"/>
      <dgm:spPr/>
      <dgm:t>
        <a:bodyPr/>
        <a:lstStyle/>
        <a:p>
          <a:endParaRPr lang="en-US"/>
        </a:p>
      </dgm:t>
    </dgm:pt>
    <dgm:pt modelId="{257B28DF-3104-454A-AD17-E79FD7C02979}" type="pres">
      <dgm:prSet presAssocID="{6DF29D43-E695-4277-83DE-AD75593108B9}" presName="hierRoot2" presStyleCnt="0">
        <dgm:presLayoutVars>
          <dgm:hierBranch val="init"/>
        </dgm:presLayoutVars>
      </dgm:prSet>
      <dgm:spPr/>
      <dgm:t>
        <a:bodyPr/>
        <a:lstStyle/>
        <a:p>
          <a:endParaRPr lang="en-US"/>
        </a:p>
      </dgm:t>
    </dgm:pt>
    <dgm:pt modelId="{1F5971E2-1C98-499F-B96B-9FA1C211624F}" type="pres">
      <dgm:prSet presAssocID="{6DF29D43-E695-4277-83DE-AD75593108B9}" presName="rootComposite" presStyleCnt="0"/>
      <dgm:spPr/>
      <dgm:t>
        <a:bodyPr/>
        <a:lstStyle/>
        <a:p>
          <a:endParaRPr lang="en-US"/>
        </a:p>
      </dgm:t>
    </dgm:pt>
    <dgm:pt modelId="{28701FA1-70A2-467E-8453-DFEC9D18158A}" type="pres">
      <dgm:prSet presAssocID="{6DF29D43-E695-4277-83DE-AD75593108B9}" presName="rootText" presStyleLbl="node4" presStyleIdx="1" presStyleCnt="10" custScaleX="312589" custScaleY="83625" custLinFactX="-47740" custLinFactNeighborX="-100000" custLinFactNeighborY="-18161">
        <dgm:presLayoutVars>
          <dgm:chPref val="3"/>
        </dgm:presLayoutVars>
      </dgm:prSet>
      <dgm:spPr/>
      <dgm:t>
        <a:bodyPr/>
        <a:lstStyle/>
        <a:p>
          <a:endParaRPr lang="en-US"/>
        </a:p>
      </dgm:t>
    </dgm:pt>
    <dgm:pt modelId="{4A953E70-4F66-4E25-B37F-9BBD12301831}" type="pres">
      <dgm:prSet presAssocID="{6DF29D43-E695-4277-83DE-AD75593108B9}" presName="rootConnector" presStyleLbl="node4" presStyleIdx="1" presStyleCnt="10"/>
      <dgm:spPr/>
      <dgm:t>
        <a:bodyPr/>
        <a:lstStyle/>
        <a:p>
          <a:endParaRPr lang="en-US"/>
        </a:p>
      </dgm:t>
    </dgm:pt>
    <dgm:pt modelId="{C4DC65B4-DEB0-47F2-99A2-343704FBF455}" type="pres">
      <dgm:prSet presAssocID="{6DF29D43-E695-4277-83DE-AD75593108B9}" presName="hierChild4" presStyleCnt="0"/>
      <dgm:spPr/>
      <dgm:t>
        <a:bodyPr/>
        <a:lstStyle/>
        <a:p>
          <a:endParaRPr lang="en-US"/>
        </a:p>
      </dgm:t>
    </dgm:pt>
    <dgm:pt modelId="{37118349-AF66-422D-8AC8-5BC0810D74A3}" type="pres">
      <dgm:prSet presAssocID="{74125A57-3CA7-4FCA-92A5-A3C102FDEC0D}" presName="Name37" presStyleLbl="parChTrans1D4" presStyleIdx="2" presStyleCnt="10"/>
      <dgm:spPr/>
      <dgm:t>
        <a:bodyPr/>
        <a:lstStyle/>
        <a:p>
          <a:endParaRPr lang="en-US"/>
        </a:p>
      </dgm:t>
    </dgm:pt>
    <dgm:pt modelId="{64C3EA04-06A5-4693-ABC7-55D77D5ABC12}" type="pres">
      <dgm:prSet presAssocID="{3572BD8C-CFEC-496F-87C5-4A065D23FDA0}" presName="hierRoot2" presStyleCnt="0">
        <dgm:presLayoutVars>
          <dgm:hierBranch val="init"/>
        </dgm:presLayoutVars>
      </dgm:prSet>
      <dgm:spPr/>
      <dgm:t>
        <a:bodyPr/>
        <a:lstStyle/>
        <a:p>
          <a:endParaRPr lang="en-US"/>
        </a:p>
      </dgm:t>
    </dgm:pt>
    <dgm:pt modelId="{7B3630F1-27F0-4682-AB96-3608627871CB}" type="pres">
      <dgm:prSet presAssocID="{3572BD8C-CFEC-496F-87C5-4A065D23FDA0}" presName="rootComposite" presStyleCnt="0"/>
      <dgm:spPr/>
      <dgm:t>
        <a:bodyPr/>
        <a:lstStyle/>
        <a:p>
          <a:endParaRPr lang="en-US"/>
        </a:p>
      </dgm:t>
    </dgm:pt>
    <dgm:pt modelId="{0BD4A776-C539-4CDE-B8D4-91539B6E830F}" type="pres">
      <dgm:prSet presAssocID="{3572BD8C-CFEC-496F-87C5-4A065D23FDA0}" presName="rootText" presStyleLbl="node4" presStyleIdx="2" presStyleCnt="10" custScaleX="131276" custScaleY="83625" custLinFactX="-48193" custLinFactNeighborX="-100000" custLinFactNeighborY="-36973">
        <dgm:presLayoutVars>
          <dgm:chPref val="3"/>
        </dgm:presLayoutVars>
      </dgm:prSet>
      <dgm:spPr/>
      <dgm:t>
        <a:bodyPr/>
        <a:lstStyle/>
        <a:p>
          <a:endParaRPr lang="en-US"/>
        </a:p>
      </dgm:t>
    </dgm:pt>
    <dgm:pt modelId="{574C7722-F214-4A8A-80D0-52331F7A8197}" type="pres">
      <dgm:prSet presAssocID="{3572BD8C-CFEC-496F-87C5-4A065D23FDA0}" presName="rootConnector" presStyleLbl="node4" presStyleIdx="2" presStyleCnt="10"/>
      <dgm:spPr/>
      <dgm:t>
        <a:bodyPr/>
        <a:lstStyle/>
        <a:p>
          <a:endParaRPr lang="en-US"/>
        </a:p>
      </dgm:t>
    </dgm:pt>
    <dgm:pt modelId="{23570844-D5E2-4798-B4F1-601189B5EF71}" type="pres">
      <dgm:prSet presAssocID="{3572BD8C-CFEC-496F-87C5-4A065D23FDA0}" presName="hierChild4" presStyleCnt="0"/>
      <dgm:spPr/>
      <dgm:t>
        <a:bodyPr/>
        <a:lstStyle/>
        <a:p>
          <a:endParaRPr lang="en-US"/>
        </a:p>
      </dgm:t>
    </dgm:pt>
    <dgm:pt modelId="{89086DAD-3CAA-4ACE-AE50-076A2EEDC9DA}" type="pres">
      <dgm:prSet presAssocID="{C4049499-58AA-4C6E-BCDC-F160E3F1699C}" presName="Name37" presStyleLbl="parChTrans1D4" presStyleIdx="3" presStyleCnt="10"/>
      <dgm:spPr/>
      <dgm:t>
        <a:bodyPr/>
        <a:lstStyle/>
        <a:p>
          <a:endParaRPr lang="en-US"/>
        </a:p>
      </dgm:t>
    </dgm:pt>
    <dgm:pt modelId="{A585E34E-0093-421B-958E-D5A903172383}" type="pres">
      <dgm:prSet presAssocID="{88328D4D-ACBB-4083-9BDD-3E19BD055352}" presName="hierRoot2" presStyleCnt="0">
        <dgm:presLayoutVars>
          <dgm:hierBranch val="init"/>
        </dgm:presLayoutVars>
      </dgm:prSet>
      <dgm:spPr/>
      <dgm:t>
        <a:bodyPr/>
        <a:lstStyle/>
        <a:p>
          <a:endParaRPr lang="en-US"/>
        </a:p>
      </dgm:t>
    </dgm:pt>
    <dgm:pt modelId="{435A3151-AA80-4D5D-873F-176576C501A3}" type="pres">
      <dgm:prSet presAssocID="{88328D4D-ACBB-4083-9BDD-3E19BD055352}" presName="rootComposite" presStyleCnt="0"/>
      <dgm:spPr/>
      <dgm:t>
        <a:bodyPr/>
        <a:lstStyle/>
        <a:p>
          <a:endParaRPr lang="en-US"/>
        </a:p>
      </dgm:t>
    </dgm:pt>
    <dgm:pt modelId="{A6715A24-B12D-498B-98C2-2631F18F9067}" type="pres">
      <dgm:prSet presAssocID="{88328D4D-ACBB-4083-9BDD-3E19BD055352}" presName="rootText" presStyleLbl="node4" presStyleIdx="3" presStyleCnt="10" custScaleX="133601" custScaleY="84412" custLinFactX="-100000" custLinFactNeighborX="-177687" custLinFactNeighborY="-27784">
        <dgm:presLayoutVars>
          <dgm:chPref val="3"/>
        </dgm:presLayoutVars>
      </dgm:prSet>
      <dgm:spPr/>
      <dgm:t>
        <a:bodyPr/>
        <a:lstStyle/>
        <a:p>
          <a:endParaRPr lang="en-US"/>
        </a:p>
      </dgm:t>
    </dgm:pt>
    <dgm:pt modelId="{5780A176-9582-4FA0-9E02-ADDF2F2AF415}" type="pres">
      <dgm:prSet presAssocID="{88328D4D-ACBB-4083-9BDD-3E19BD055352}" presName="rootConnector" presStyleLbl="node4" presStyleIdx="3" presStyleCnt="10"/>
      <dgm:spPr/>
      <dgm:t>
        <a:bodyPr/>
        <a:lstStyle/>
        <a:p>
          <a:endParaRPr lang="en-US"/>
        </a:p>
      </dgm:t>
    </dgm:pt>
    <dgm:pt modelId="{CDAAA58B-90DC-4ADF-B43C-36290A7C746B}" type="pres">
      <dgm:prSet presAssocID="{88328D4D-ACBB-4083-9BDD-3E19BD055352}" presName="hierChild4" presStyleCnt="0"/>
      <dgm:spPr/>
      <dgm:t>
        <a:bodyPr/>
        <a:lstStyle/>
        <a:p>
          <a:endParaRPr lang="en-US"/>
        </a:p>
      </dgm:t>
    </dgm:pt>
    <dgm:pt modelId="{F01909BD-3FC9-44E2-846B-EF153A966203}" type="pres">
      <dgm:prSet presAssocID="{39D3E5E7-53C7-4FA5-9A57-48D819EE760B}" presName="Name37" presStyleLbl="parChTrans1D4" presStyleIdx="4" presStyleCnt="10"/>
      <dgm:spPr/>
      <dgm:t>
        <a:bodyPr/>
        <a:lstStyle/>
        <a:p>
          <a:endParaRPr lang="en-US"/>
        </a:p>
      </dgm:t>
    </dgm:pt>
    <dgm:pt modelId="{468B5E9B-6F4F-4150-BF7F-300C3144B190}" type="pres">
      <dgm:prSet presAssocID="{A6738FA7-4746-481A-92AA-176D8992EF60}" presName="hierRoot2" presStyleCnt="0">
        <dgm:presLayoutVars>
          <dgm:hierBranch val="init"/>
        </dgm:presLayoutVars>
      </dgm:prSet>
      <dgm:spPr/>
    </dgm:pt>
    <dgm:pt modelId="{EB4BCE20-C49D-4BF9-AFB8-56F2F2EB9BD4}" type="pres">
      <dgm:prSet presAssocID="{A6738FA7-4746-481A-92AA-176D8992EF60}" presName="rootComposite" presStyleCnt="0"/>
      <dgm:spPr/>
    </dgm:pt>
    <dgm:pt modelId="{FF65BDEE-9D6A-493D-B518-0EAE4D254700}" type="pres">
      <dgm:prSet presAssocID="{A6738FA7-4746-481A-92AA-176D8992EF60}" presName="rootText" presStyleLbl="node4" presStyleIdx="4" presStyleCnt="10" custScaleX="78141" custScaleY="84767" custLinFactX="-100000" custLinFactNeighborX="-171517" custLinFactNeighborY="-13412">
        <dgm:presLayoutVars>
          <dgm:chPref val="3"/>
        </dgm:presLayoutVars>
      </dgm:prSet>
      <dgm:spPr/>
      <dgm:t>
        <a:bodyPr/>
        <a:lstStyle/>
        <a:p>
          <a:endParaRPr lang="en-US"/>
        </a:p>
      </dgm:t>
    </dgm:pt>
    <dgm:pt modelId="{78C96C59-0462-4E6B-853B-B348B4558EA5}" type="pres">
      <dgm:prSet presAssocID="{A6738FA7-4746-481A-92AA-176D8992EF60}" presName="rootConnector" presStyleLbl="node4" presStyleIdx="4" presStyleCnt="10"/>
      <dgm:spPr/>
      <dgm:t>
        <a:bodyPr/>
        <a:lstStyle/>
        <a:p>
          <a:endParaRPr lang="en-US"/>
        </a:p>
      </dgm:t>
    </dgm:pt>
    <dgm:pt modelId="{A5C634E4-9BC0-467C-8FB1-229322DC16E0}" type="pres">
      <dgm:prSet presAssocID="{A6738FA7-4746-481A-92AA-176D8992EF60}" presName="hierChild4" presStyleCnt="0"/>
      <dgm:spPr/>
    </dgm:pt>
    <dgm:pt modelId="{E6DE1251-DF05-46D1-9867-A7AF9A765623}" type="pres">
      <dgm:prSet presAssocID="{A6738FA7-4746-481A-92AA-176D8992EF60}" presName="hierChild5" presStyleCnt="0"/>
      <dgm:spPr/>
    </dgm:pt>
    <dgm:pt modelId="{D50873F9-696E-4704-BF5C-E202F91023C6}" type="pres">
      <dgm:prSet presAssocID="{88328D4D-ACBB-4083-9BDD-3E19BD055352}" presName="hierChild5" presStyleCnt="0"/>
      <dgm:spPr/>
      <dgm:t>
        <a:bodyPr/>
        <a:lstStyle/>
        <a:p>
          <a:endParaRPr lang="en-US"/>
        </a:p>
      </dgm:t>
    </dgm:pt>
    <dgm:pt modelId="{B2CCB979-AE10-4DB1-A030-739173D27367}" type="pres">
      <dgm:prSet presAssocID="{D5DC4F13-72C8-4D22-A277-4F0B9D2F0568}" presName="Name37" presStyleLbl="parChTrans1D4" presStyleIdx="5" presStyleCnt="10"/>
      <dgm:spPr/>
      <dgm:t>
        <a:bodyPr/>
        <a:lstStyle/>
        <a:p>
          <a:endParaRPr lang="en-US"/>
        </a:p>
      </dgm:t>
    </dgm:pt>
    <dgm:pt modelId="{94EAD141-67B7-4441-8DD4-13AB991FDE52}" type="pres">
      <dgm:prSet presAssocID="{7384E1F6-DE42-4111-9684-2E34AB0CBC2F}" presName="hierRoot2" presStyleCnt="0">
        <dgm:presLayoutVars>
          <dgm:hierBranch val="init"/>
        </dgm:presLayoutVars>
      </dgm:prSet>
      <dgm:spPr/>
    </dgm:pt>
    <dgm:pt modelId="{35BC4B8B-99D1-4CC0-86F2-E670C3396729}" type="pres">
      <dgm:prSet presAssocID="{7384E1F6-DE42-4111-9684-2E34AB0CBC2F}" presName="rootComposite" presStyleCnt="0"/>
      <dgm:spPr/>
    </dgm:pt>
    <dgm:pt modelId="{08D4C44E-DBD0-421B-8D31-649EC2803DB0}" type="pres">
      <dgm:prSet presAssocID="{7384E1F6-DE42-4111-9684-2E34AB0CBC2F}" presName="rootText" presStyleLbl="node4" presStyleIdx="5" presStyleCnt="10" custScaleX="118991" custScaleY="84412" custLinFactNeighborX="-47269" custLinFactNeighborY="-27758">
        <dgm:presLayoutVars>
          <dgm:chPref val="3"/>
        </dgm:presLayoutVars>
      </dgm:prSet>
      <dgm:spPr/>
      <dgm:t>
        <a:bodyPr/>
        <a:lstStyle/>
        <a:p>
          <a:endParaRPr lang="en-US"/>
        </a:p>
      </dgm:t>
    </dgm:pt>
    <dgm:pt modelId="{3BA83BC9-7501-4CE1-B854-34EDDE436070}" type="pres">
      <dgm:prSet presAssocID="{7384E1F6-DE42-4111-9684-2E34AB0CBC2F}" presName="rootConnector" presStyleLbl="node4" presStyleIdx="5" presStyleCnt="10"/>
      <dgm:spPr/>
      <dgm:t>
        <a:bodyPr/>
        <a:lstStyle/>
        <a:p>
          <a:endParaRPr lang="en-US"/>
        </a:p>
      </dgm:t>
    </dgm:pt>
    <dgm:pt modelId="{529DC72D-8623-4F65-B27A-E73BFF82AC82}" type="pres">
      <dgm:prSet presAssocID="{7384E1F6-DE42-4111-9684-2E34AB0CBC2F}" presName="hierChild4" presStyleCnt="0"/>
      <dgm:spPr/>
    </dgm:pt>
    <dgm:pt modelId="{D719A915-D223-453F-A134-C7B0446CE36C}" type="pres">
      <dgm:prSet presAssocID="{BC7D61A4-55E1-47E5-8904-89B75A66FE15}" presName="Name37" presStyleLbl="parChTrans1D4" presStyleIdx="6" presStyleCnt="10"/>
      <dgm:spPr/>
      <dgm:t>
        <a:bodyPr/>
        <a:lstStyle/>
        <a:p>
          <a:endParaRPr lang="en-US"/>
        </a:p>
      </dgm:t>
    </dgm:pt>
    <dgm:pt modelId="{1FB59CE6-F9C4-42D6-A437-59E1F90C2123}" type="pres">
      <dgm:prSet presAssocID="{6980F48D-3313-41FD-86DA-15F22CEA0FC4}" presName="hierRoot2" presStyleCnt="0">
        <dgm:presLayoutVars>
          <dgm:hierBranch val="init"/>
        </dgm:presLayoutVars>
      </dgm:prSet>
      <dgm:spPr/>
    </dgm:pt>
    <dgm:pt modelId="{CF585620-0EC3-41DC-AB34-05940CB54A59}" type="pres">
      <dgm:prSet presAssocID="{6980F48D-3313-41FD-86DA-15F22CEA0FC4}" presName="rootComposite" presStyleCnt="0"/>
      <dgm:spPr/>
    </dgm:pt>
    <dgm:pt modelId="{2DFB686D-A611-40FA-B6D6-CC5CD2AD2677}" type="pres">
      <dgm:prSet presAssocID="{6980F48D-3313-41FD-86DA-15F22CEA0FC4}" presName="rootText" presStyleLbl="node4" presStyleIdx="6" presStyleCnt="10" custScaleX="411013" custScaleY="150717" custLinFactX="83590" custLinFactNeighborX="100000" custLinFactNeighborY="-69453">
        <dgm:presLayoutVars>
          <dgm:chPref val="3"/>
        </dgm:presLayoutVars>
      </dgm:prSet>
      <dgm:spPr/>
      <dgm:t>
        <a:bodyPr/>
        <a:lstStyle/>
        <a:p>
          <a:endParaRPr lang="en-US"/>
        </a:p>
      </dgm:t>
    </dgm:pt>
    <dgm:pt modelId="{C9AFF266-539B-44CA-837C-447248DA7056}" type="pres">
      <dgm:prSet presAssocID="{6980F48D-3313-41FD-86DA-15F22CEA0FC4}" presName="rootConnector" presStyleLbl="node4" presStyleIdx="6" presStyleCnt="10"/>
      <dgm:spPr/>
      <dgm:t>
        <a:bodyPr/>
        <a:lstStyle/>
        <a:p>
          <a:endParaRPr lang="en-US"/>
        </a:p>
      </dgm:t>
    </dgm:pt>
    <dgm:pt modelId="{6F6CC604-510F-42B1-BCEC-4B730762C8B1}" type="pres">
      <dgm:prSet presAssocID="{6980F48D-3313-41FD-86DA-15F22CEA0FC4}" presName="hierChild4" presStyleCnt="0"/>
      <dgm:spPr/>
    </dgm:pt>
    <dgm:pt modelId="{5DB4069A-3546-4071-B627-564B8733B48D}" type="pres">
      <dgm:prSet presAssocID="{6980F48D-3313-41FD-86DA-15F22CEA0FC4}" presName="hierChild5" presStyleCnt="0"/>
      <dgm:spPr/>
    </dgm:pt>
    <dgm:pt modelId="{D4EAB17F-A7D3-4FBF-805E-BA38F206E650}" type="pres">
      <dgm:prSet presAssocID="{B0722FD6-8C01-430C-B793-4973D55153BB}" presName="Name37" presStyleLbl="parChTrans1D4" presStyleIdx="7" presStyleCnt="10"/>
      <dgm:spPr/>
      <dgm:t>
        <a:bodyPr/>
        <a:lstStyle/>
        <a:p>
          <a:endParaRPr lang="en-US"/>
        </a:p>
      </dgm:t>
    </dgm:pt>
    <dgm:pt modelId="{4849C9DF-433A-4DDD-8A83-D9EF4AD84722}" type="pres">
      <dgm:prSet presAssocID="{96BA2439-562C-4E47-AA2A-4C63E4149ED2}" presName="hierRoot2" presStyleCnt="0">
        <dgm:presLayoutVars>
          <dgm:hierBranch val="init"/>
        </dgm:presLayoutVars>
      </dgm:prSet>
      <dgm:spPr/>
    </dgm:pt>
    <dgm:pt modelId="{5522F0E3-CFFE-44BE-B66B-D9FBD202F972}" type="pres">
      <dgm:prSet presAssocID="{96BA2439-562C-4E47-AA2A-4C63E4149ED2}" presName="rootComposite" presStyleCnt="0"/>
      <dgm:spPr/>
    </dgm:pt>
    <dgm:pt modelId="{B6421E32-DB79-4E2F-8B2A-35DB5D27120F}" type="pres">
      <dgm:prSet presAssocID="{96BA2439-562C-4E47-AA2A-4C63E4149ED2}" presName="rootText" presStyleLbl="node4" presStyleIdx="7" presStyleCnt="10" custScaleX="411013" custLinFactX="83590" custLinFactNeighborX="100000" custLinFactNeighborY="-76944">
        <dgm:presLayoutVars>
          <dgm:chPref val="3"/>
        </dgm:presLayoutVars>
      </dgm:prSet>
      <dgm:spPr/>
      <dgm:t>
        <a:bodyPr/>
        <a:lstStyle/>
        <a:p>
          <a:endParaRPr lang="en-US"/>
        </a:p>
      </dgm:t>
    </dgm:pt>
    <dgm:pt modelId="{5DD1EC21-179E-492D-BF79-0E250ACFD99A}" type="pres">
      <dgm:prSet presAssocID="{96BA2439-562C-4E47-AA2A-4C63E4149ED2}" presName="rootConnector" presStyleLbl="node4" presStyleIdx="7" presStyleCnt="10"/>
      <dgm:spPr/>
      <dgm:t>
        <a:bodyPr/>
        <a:lstStyle/>
        <a:p>
          <a:endParaRPr lang="en-US"/>
        </a:p>
      </dgm:t>
    </dgm:pt>
    <dgm:pt modelId="{95DE46AA-4770-4E15-9B3D-9C1345D6D065}" type="pres">
      <dgm:prSet presAssocID="{96BA2439-562C-4E47-AA2A-4C63E4149ED2}" presName="hierChild4" presStyleCnt="0"/>
      <dgm:spPr/>
    </dgm:pt>
    <dgm:pt modelId="{89C4741D-26F1-407D-BDFD-8CEC36E802F7}" type="pres">
      <dgm:prSet presAssocID="{96BA2439-562C-4E47-AA2A-4C63E4149ED2}" presName="hierChild5" presStyleCnt="0"/>
      <dgm:spPr/>
    </dgm:pt>
    <dgm:pt modelId="{E406DFB0-4F03-4422-A80A-F3A2C03338B2}" type="pres">
      <dgm:prSet presAssocID="{7384E1F6-DE42-4111-9684-2E34AB0CBC2F}" presName="hierChild5" presStyleCnt="0"/>
      <dgm:spPr/>
    </dgm:pt>
    <dgm:pt modelId="{20AFD1C9-0810-4F97-B5C4-D4E37E9FAF73}" type="pres">
      <dgm:prSet presAssocID="{3572BD8C-CFEC-496F-87C5-4A065D23FDA0}" presName="hierChild5" presStyleCnt="0"/>
      <dgm:spPr/>
      <dgm:t>
        <a:bodyPr/>
        <a:lstStyle/>
        <a:p>
          <a:endParaRPr lang="en-US"/>
        </a:p>
      </dgm:t>
    </dgm:pt>
    <dgm:pt modelId="{F5E8176A-EA71-4E67-8D3D-113BE97DA217}" type="pres">
      <dgm:prSet presAssocID="{6DF29D43-E695-4277-83DE-AD75593108B9}" presName="hierChild5" presStyleCnt="0"/>
      <dgm:spPr/>
      <dgm:t>
        <a:bodyPr/>
        <a:lstStyle/>
        <a:p>
          <a:endParaRPr lang="en-US"/>
        </a:p>
      </dgm:t>
    </dgm:pt>
    <dgm:pt modelId="{FA2A0445-3980-4FFD-8D9B-4C2B1D4531D8}" type="pres">
      <dgm:prSet presAssocID="{A0F06828-420B-4C77-A87A-9BC10800D304}" presName="hierChild5" presStyleCnt="0"/>
      <dgm:spPr/>
      <dgm:t>
        <a:bodyPr/>
        <a:lstStyle/>
        <a:p>
          <a:endParaRPr lang="en-US"/>
        </a:p>
      </dgm:t>
    </dgm:pt>
    <dgm:pt modelId="{22417DC6-D400-4821-9505-DF3ECC49AF7A}" type="pres">
      <dgm:prSet presAssocID="{B58F3B24-AE85-4B75-9F9D-76770A188996}" presName="Name37" presStyleLbl="parChTrans1D4" presStyleIdx="8" presStyleCnt="10"/>
      <dgm:spPr/>
      <dgm:t>
        <a:bodyPr/>
        <a:lstStyle/>
        <a:p>
          <a:endParaRPr lang="en-US"/>
        </a:p>
      </dgm:t>
    </dgm:pt>
    <dgm:pt modelId="{B4514B8E-91E3-4F01-A4EF-787DB81386D7}" type="pres">
      <dgm:prSet presAssocID="{A9FECAD2-8AA3-471F-BD8B-AAD84DE10484}" presName="hierRoot2" presStyleCnt="0">
        <dgm:presLayoutVars>
          <dgm:hierBranch val="init"/>
        </dgm:presLayoutVars>
      </dgm:prSet>
      <dgm:spPr/>
    </dgm:pt>
    <dgm:pt modelId="{0E9C487B-2CD2-4155-B343-A482BAFC2095}" type="pres">
      <dgm:prSet presAssocID="{A9FECAD2-8AA3-471F-BD8B-AAD84DE10484}" presName="rootComposite" presStyleCnt="0"/>
      <dgm:spPr/>
    </dgm:pt>
    <dgm:pt modelId="{976B9891-29B2-4C61-8C18-744974A4D8AE}" type="pres">
      <dgm:prSet presAssocID="{A9FECAD2-8AA3-471F-BD8B-AAD84DE10484}" presName="rootText" presStyleLbl="node4" presStyleIdx="8" presStyleCnt="10" custScaleX="268861" custScaleY="82010" custLinFactNeighborX="-4208" custLinFactNeighborY="-548">
        <dgm:presLayoutVars>
          <dgm:chPref val="3"/>
        </dgm:presLayoutVars>
      </dgm:prSet>
      <dgm:spPr/>
      <dgm:t>
        <a:bodyPr/>
        <a:lstStyle/>
        <a:p>
          <a:endParaRPr lang="en-US"/>
        </a:p>
      </dgm:t>
    </dgm:pt>
    <dgm:pt modelId="{8C0F66FF-4D07-4D54-BC02-9F3EDD2B3F27}" type="pres">
      <dgm:prSet presAssocID="{A9FECAD2-8AA3-471F-BD8B-AAD84DE10484}" presName="rootConnector" presStyleLbl="node4" presStyleIdx="8" presStyleCnt="10"/>
      <dgm:spPr/>
      <dgm:t>
        <a:bodyPr/>
        <a:lstStyle/>
        <a:p>
          <a:endParaRPr lang="en-US"/>
        </a:p>
      </dgm:t>
    </dgm:pt>
    <dgm:pt modelId="{2D2BDDA3-83F2-4DC2-848E-7E137D8C2C7A}" type="pres">
      <dgm:prSet presAssocID="{A9FECAD2-8AA3-471F-BD8B-AAD84DE10484}" presName="hierChild4" presStyleCnt="0"/>
      <dgm:spPr/>
    </dgm:pt>
    <dgm:pt modelId="{95C9DE2F-6977-4207-8262-D27AD5B7CE5A}" type="pres">
      <dgm:prSet presAssocID="{9960EB08-0987-4B6E-B8B8-2FA2E8B3ABBC}" presName="Name37" presStyleLbl="parChTrans1D4" presStyleIdx="9" presStyleCnt="10"/>
      <dgm:spPr/>
      <dgm:t>
        <a:bodyPr/>
        <a:lstStyle/>
        <a:p>
          <a:endParaRPr lang="en-US"/>
        </a:p>
      </dgm:t>
    </dgm:pt>
    <dgm:pt modelId="{B4060491-1A5D-4D12-8F54-4AE1CB512397}" type="pres">
      <dgm:prSet presAssocID="{375BEFE4-9F7A-4C39-B740-AF6D3591EB14}" presName="hierRoot2" presStyleCnt="0">
        <dgm:presLayoutVars>
          <dgm:hierBranch val="init"/>
        </dgm:presLayoutVars>
      </dgm:prSet>
      <dgm:spPr/>
      <dgm:t>
        <a:bodyPr/>
        <a:lstStyle/>
        <a:p>
          <a:endParaRPr lang="en-US"/>
        </a:p>
      </dgm:t>
    </dgm:pt>
    <dgm:pt modelId="{85615F32-EC47-40F3-AE5C-152F03F71932}" type="pres">
      <dgm:prSet presAssocID="{375BEFE4-9F7A-4C39-B740-AF6D3591EB14}" presName="rootComposite" presStyleCnt="0"/>
      <dgm:spPr/>
      <dgm:t>
        <a:bodyPr/>
        <a:lstStyle/>
        <a:p>
          <a:endParaRPr lang="en-US"/>
        </a:p>
      </dgm:t>
    </dgm:pt>
    <dgm:pt modelId="{83C235FF-031D-4CB5-AFFC-47BF1D542FB6}" type="pres">
      <dgm:prSet presAssocID="{375BEFE4-9F7A-4C39-B740-AF6D3591EB14}" presName="rootText" presStyleLbl="node4" presStyleIdx="9" presStyleCnt="10" custScaleX="410759" custScaleY="83693" custLinFactNeighborX="-13814" custLinFactNeighborY="88259">
        <dgm:presLayoutVars>
          <dgm:chPref val="3"/>
        </dgm:presLayoutVars>
      </dgm:prSet>
      <dgm:spPr/>
      <dgm:t>
        <a:bodyPr/>
        <a:lstStyle/>
        <a:p>
          <a:endParaRPr lang="en-US"/>
        </a:p>
      </dgm:t>
    </dgm:pt>
    <dgm:pt modelId="{0A6C7B49-8DCC-4493-8270-66CE1645AADE}" type="pres">
      <dgm:prSet presAssocID="{375BEFE4-9F7A-4C39-B740-AF6D3591EB14}" presName="rootConnector" presStyleLbl="node4" presStyleIdx="9" presStyleCnt="10"/>
      <dgm:spPr/>
      <dgm:t>
        <a:bodyPr/>
        <a:lstStyle/>
        <a:p>
          <a:endParaRPr lang="en-US"/>
        </a:p>
      </dgm:t>
    </dgm:pt>
    <dgm:pt modelId="{221F03A1-C28F-41F2-B19F-F93F34CC55A5}" type="pres">
      <dgm:prSet presAssocID="{375BEFE4-9F7A-4C39-B740-AF6D3591EB14}" presName="hierChild4" presStyleCnt="0"/>
      <dgm:spPr/>
      <dgm:t>
        <a:bodyPr/>
        <a:lstStyle/>
        <a:p>
          <a:endParaRPr lang="en-US"/>
        </a:p>
      </dgm:t>
    </dgm:pt>
    <dgm:pt modelId="{21EF94AC-80F9-4FA8-ACC5-4E59933DD34E}" type="pres">
      <dgm:prSet presAssocID="{375BEFE4-9F7A-4C39-B740-AF6D3591EB14}" presName="hierChild5" presStyleCnt="0"/>
      <dgm:spPr/>
      <dgm:t>
        <a:bodyPr/>
        <a:lstStyle/>
        <a:p>
          <a:endParaRPr lang="en-US"/>
        </a:p>
      </dgm:t>
    </dgm:pt>
    <dgm:pt modelId="{0004408A-8DDE-4661-B21F-0BD208AB26F2}" type="pres">
      <dgm:prSet presAssocID="{A9FECAD2-8AA3-471F-BD8B-AAD84DE10484}" presName="hierChild5" presStyleCnt="0"/>
      <dgm:spPr/>
    </dgm:pt>
    <dgm:pt modelId="{53A83341-F812-40FE-88DC-60CFD8B5D6BD}" type="pres">
      <dgm:prSet presAssocID="{C3AD4BB4-389C-4206-A6FE-73056EF4F608}" presName="hierChild5" presStyleCnt="0"/>
      <dgm:spPr/>
    </dgm:pt>
    <dgm:pt modelId="{578A4DFA-C22A-4302-90B4-60970CB7201A}" type="pres">
      <dgm:prSet presAssocID="{1C7DB2EC-FE38-469E-B428-AE9F981A9A50}" presName="hierChild5" presStyleCnt="0"/>
      <dgm:spPr/>
    </dgm:pt>
    <dgm:pt modelId="{8AAA3BE6-650E-4D3D-A4D6-A5FE144AC1A9}" type="pres">
      <dgm:prSet presAssocID="{1C1AE95C-0E6F-482F-B508-60F690A4C9F5}" presName="hierChild3" presStyleCnt="0"/>
      <dgm:spPr/>
    </dgm:pt>
  </dgm:ptLst>
  <dgm:cxnLst>
    <dgm:cxn modelId="{9EF463A1-4C72-4601-A1C6-C1C4784B43F1}" type="presOf" srcId="{74125A57-3CA7-4FCA-92A5-A3C102FDEC0D}" destId="{37118349-AF66-422D-8AC8-5BC0810D74A3}" srcOrd="0" destOrd="0" presId="urn:microsoft.com/office/officeart/2005/8/layout/orgChart1"/>
    <dgm:cxn modelId="{873AA68E-A21A-466D-BA41-B972F4E48E67}" srcId="{1C1AE95C-0E6F-482F-B508-60F690A4C9F5}" destId="{1C7DB2EC-FE38-469E-B428-AE9F981A9A50}" srcOrd="0" destOrd="0" parTransId="{7E3C859E-1F4F-476D-9F8C-9CA9F11B8479}" sibTransId="{9A3086E5-279C-4F2C-893E-3C80055E2938}"/>
    <dgm:cxn modelId="{68843ADD-9CC0-4ACF-A69C-0488CDBA6284}" srcId="{7384E1F6-DE42-4111-9684-2E34AB0CBC2F}" destId="{6980F48D-3313-41FD-86DA-15F22CEA0FC4}" srcOrd="0" destOrd="0" parTransId="{BC7D61A4-55E1-47E5-8904-89B75A66FE15}" sibTransId="{0504214F-A425-4356-A986-97DD806F39A6}"/>
    <dgm:cxn modelId="{4E16B871-1E5F-4C49-A562-39D5EF7AD77E}" type="presOf" srcId="{7D89DADF-579F-4312-A77D-31EE7FC4D11E}" destId="{7B4C25FE-0470-4047-9938-490C7DCE036D}" srcOrd="0" destOrd="0" presId="urn:microsoft.com/office/officeart/2005/8/layout/orgChart1"/>
    <dgm:cxn modelId="{3DC3E906-B0AD-49B2-B842-137E45942898}" type="presOf" srcId="{A6738FA7-4746-481A-92AA-176D8992EF60}" destId="{FF65BDEE-9D6A-493D-B518-0EAE4D254700}" srcOrd="0" destOrd="0" presId="urn:microsoft.com/office/officeart/2005/8/layout/orgChart1"/>
    <dgm:cxn modelId="{88C2986B-952C-44BB-BFF2-59AECBB0775D}" type="presOf" srcId="{3572BD8C-CFEC-496F-87C5-4A065D23FDA0}" destId="{574C7722-F214-4A8A-80D0-52331F7A8197}" srcOrd="1" destOrd="0" presId="urn:microsoft.com/office/officeart/2005/8/layout/orgChart1"/>
    <dgm:cxn modelId="{5DC9C0D3-D624-4753-B925-EB08AF8FCA50}" type="presOf" srcId="{B0722FD6-8C01-430C-B793-4973D55153BB}" destId="{D4EAB17F-A7D3-4FBF-805E-BA38F206E650}" srcOrd="0" destOrd="0" presId="urn:microsoft.com/office/officeart/2005/8/layout/orgChart1"/>
    <dgm:cxn modelId="{E896C5F8-17FE-49F8-BE7A-074604B09A1D}" srcId="{3572BD8C-CFEC-496F-87C5-4A065D23FDA0}" destId="{88328D4D-ACBB-4083-9BDD-3E19BD055352}" srcOrd="0" destOrd="0" parTransId="{C4049499-58AA-4C6E-BCDC-F160E3F1699C}" sibTransId="{980618FE-6DF8-430F-8854-B792E57D39F5}"/>
    <dgm:cxn modelId="{2A51D13B-821E-40BF-8F26-C0C38AD50E7D}" type="presOf" srcId="{88328D4D-ACBB-4083-9BDD-3E19BD055352}" destId="{A6715A24-B12D-498B-98C2-2631F18F9067}" srcOrd="0" destOrd="0" presId="urn:microsoft.com/office/officeart/2005/8/layout/orgChart1"/>
    <dgm:cxn modelId="{5776596D-8CD9-4B2A-8A7B-1C4510B70063}" type="presOf" srcId="{375BEFE4-9F7A-4C39-B740-AF6D3591EB14}" destId="{0A6C7B49-8DCC-4493-8270-66CE1645AADE}" srcOrd="1" destOrd="0" presId="urn:microsoft.com/office/officeart/2005/8/layout/orgChart1"/>
    <dgm:cxn modelId="{7389B937-0BB3-4C41-88C4-99C7EBADB9BA}" srcId="{C3AD4BB4-389C-4206-A6FE-73056EF4F608}" destId="{A9FECAD2-8AA3-471F-BD8B-AAD84DE10484}" srcOrd="1" destOrd="0" parTransId="{B58F3B24-AE85-4B75-9F9D-76770A188996}" sibTransId="{CC3194EA-4395-42C4-8CE6-B413676524F0}"/>
    <dgm:cxn modelId="{DEBB5749-BFD4-4415-875A-040F865E70B7}" type="presOf" srcId="{375BEFE4-9F7A-4C39-B740-AF6D3591EB14}" destId="{83C235FF-031D-4CB5-AFFC-47BF1D542FB6}" srcOrd="0" destOrd="0" presId="urn:microsoft.com/office/officeart/2005/8/layout/orgChart1"/>
    <dgm:cxn modelId="{DA4A1C71-DF12-4425-838D-FE07AD440D08}" type="presOf" srcId="{6DF29D43-E695-4277-83DE-AD75593108B9}" destId="{28701FA1-70A2-467E-8453-DFEC9D18158A}" srcOrd="0" destOrd="0" presId="urn:microsoft.com/office/officeart/2005/8/layout/orgChart1"/>
    <dgm:cxn modelId="{7E17CF19-7118-47D6-94EC-13225ECBCA1F}" type="presOf" srcId="{6980F48D-3313-41FD-86DA-15F22CEA0FC4}" destId="{C9AFF266-539B-44CA-837C-447248DA7056}" srcOrd="1" destOrd="0" presId="urn:microsoft.com/office/officeart/2005/8/layout/orgChart1"/>
    <dgm:cxn modelId="{DD11F8C1-C6B5-4D82-89D6-731986C560A8}" type="presOf" srcId="{A9FECAD2-8AA3-471F-BD8B-AAD84DE10484}" destId="{8C0F66FF-4D07-4D54-BC02-9F3EDD2B3F27}" srcOrd="1" destOrd="0" presId="urn:microsoft.com/office/officeart/2005/8/layout/orgChart1"/>
    <dgm:cxn modelId="{92DF8396-84DE-4E61-BC4E-9E0D54E428DE}" type="presOf" srcId="{96BA2439-562C-4E47-AA2A-4C63E4149ED2}" destId="{B6421E32-DB79-4E2F-8B2A-35DB5D27120F}" srcOrd="0" destOrd="0" presId="urn:microsoft.com/office/officeart/2005/8/layout/orgChart1"/>
    <dgm:cxn modelId="{E5C828B4-81FA-4C4D-ABD7-4E98881E557C}" type="presOf" srcId="{B58F3B24-AE85-4B75-9F9D-76770A188996}" destId="{22417DC6-D400-4821-9505-DF3ECC49AF7A}" srcOrd="0" destOrd="0" presId="urn:microsoft.com/office/officeart/2005/8/layout/orgChart1"/>
    <dgm:cxn modelId="{7A5908CF-1E37-4F32-B537-1F4CC3D56E7B}" srcId="{3572BD8C-CFEC-496F-87C5-4A065D23FDA0}" destId="{7384E1F6-DE42-4111-9684-2E34AB0CBC2F}" srcOrd="1" destOrd="0" parTransId="{D5DC4F13-72C8-4D22-A277-4F0B9D2F0568}" sibTransId="{CF8D3973-CD78-4C39-890F-59871140D80E}"/>
    <dgm:cxn modelId="{790BB9B4-891C-4896-9D68-6757C3F649B4}" type="presOf" srcId="{7384E1F6-DE42-4111-9684-2E34AB0CBC2F}" destId="{08D4C44E-DBD0-421B-8D31-649EC2803DB0}" srcOrd="0" destOrd="0" presId="urn:microsoft.com/office/officeart/2005/8/layout/orgChart1"/>
    <dgm:cxn modelId="{DDB5026A-1825-46D9-94D4-BD3BADE2A20F}" srcId="{A9FECAD2-8AA3-471F-BD8B-AAD84DE10484}" destId="{375BEFE4-9F7A-4C39-B740-AF6D3591EB14}" srcOrd="0" destOrd="0" parTransId="{9960EB08-0987-4B6E-B8B8-2FA2E8B3ABBC}" sibTransId="{8215088A-00B1-40F5-AFC3-39AFC4B20E73}"/>
    <dgm:cxn modelId="{85EC297B-91AB-4931-B34C-2EC4DEFB4738}" type="presOf" srcId="{6DF29D43-E695-4277-83DE-AD75593108B9}" destId="{4A953E70-4F66-4E25-B37F-9BBD12301831}" srcOrd="1" destOrd="0" presId="urn:microsoft.com/office/officeart/2005/8/layout/orgChart1"/>
    <dgm:cxn modelId="{1B4D8045-B2A2-4194-AB61-6553128AAF18}" srcId="{91F8A030-42BA-4883-98FA-51589B011A4F}" destId="{1C1AE95C-0E6F-482F-B508-60F690A4C9F5}" srcOrd="0" destOrd="0" parTransId="{0278BE43-8DB2-49AD-929D-87FC7FCE72CF}" sibTransId="{211C8183-310D-4F18-B28C-333D9730F2D2}"/>
    <dgm:cxn modelId="{3F1D2067-1CF8-4BAE-8175-DFF004E8070C}" srcId="{6DF29D43-E695-4277-83DE-AD75593108B9}" destId="{3572BD8C-CFEC-496F-87C5-4A065D23FDA0}" srcOrd="0" destOrd="0" parTransId="{74125A57-3CA7-4FCA-92A5-A3C102FDEC0D}" sibTransId="{8B64EE34-EB49-4EAC-A807-83CCC7D50181}"/>
    <dgm:cxn modelId="{38BFA06D-BCB7-4378-9F46-9DE23C4E80E5}" type="presOf" srcId="{96BA2439-562C-4E47-AA2A-4C63E4149ED2}" destId="{5DD1EC21-179E-492D-BF79-0E250ACFD99A}" srcOrd="1" destOrd="0" presId="urn:microsoft.com/office/officeart/2005/8/layout/orgChart1"/>
    <dgm:cxn modelId="{7A2B88A4-8B21-4226-8CFD-992596192E07}" type="presOf" srcId="{6C1B5517-DB1B-4370-AC8A-810E19ADE416}" destId="{67BC4E77-B6D0-43F9-B52D-B8E2F473291E}" srcOrd="0" destOrd="0" presId="urn:microsoft.com/office/officeart/2005/8/layout/orgChart1"/>
    <dgm:cxn modelId="{CCD5EDFB-E3D1-4695-839E-E8185602523A}" type="presOf" srcId="{7E3C859E-1F4F-476D-9F8C-9CA9F11B8479}" destId="{18F6C8B7-3AD2-44B0-97B4-4A56AEE62581}" srcOrd="0" destOrd="0" presId="urn:microsoft.com/office/officeart/2005/8/layout/orgChart1"/>
    <dgm:cxn modelId="{16A34789-ED3B-40B1-B3C9-59646B19A70E}" type="presOf" srcId="{9960EB08-0987-4B6E-B8B8-2FA2E8B3ABBC}" destId="{95C9DE2F-6977-4207-8262-D27AD5B7CE5A}" srcOrd="0" destOrd="0" presId="urn:microsoft.com/office/officeart/2005/8/layout/orgChart1"/>
    <dgm:cxn modelId="{E5EA1A01-611E-4129-9063-4508008C4451}" type="presOf" srcId="{1C1AE95C-0E6F-482F-B508-60F690A4C9F5}" destId="{6555F083-E1F3-4836-8C0F-58C9F50EACDF}" srcOrd="0" destOrd="0" presId="urn:microsoft.com/office/officeart/2005/8/layout/orgChart1"/>
    <dgm:cxn modelId="{5395056D-FE1B-4E00-9355-665EA0CC75AE}" srcId="{A0F06828-420B-4C77-A87A-9BC10800D304}" destId="{6DF29D43-E695-4277-83DE-AD75593108B9}" srcOrd="0" destOrd="0" parTransId="{6C1B5517-DB1B-4370-AC8A-810E19ADE416}" sibTransId="{1384DC55-1A09-44BD-804F-DC7F13646E72}"/>
    <dgm:cxn modelId="{13B31D2E-DF59-4820-82D5-4F540DB6395D}" type="presOf" srcId="{88328D4D-ACBB-4083-9BDD-3E19BD055352}" destId="{5780A176-9582-4FA0-9E02-ADDF2F2AF415}" srcOrd="1" destOrd="0" presId="urn:microsoft.com/office/officeart/2005/8/layout/orgChart1"/>
    <dgm:cxn modelId="{1109B60C-7B90-4ACA-AC6B-F1028EF7A134}" type="presOf" srcId="{A6738FA7-4746-481A-92AA-176D8992EF60}" destId="{78C96C59-0462-4E6B-853B-B348B4558EA5}" srcOrd="1" destOrd="0" presId="urn:microsoft.com/office/officeart/2005/8/layout/orgChart1"/>
    <dgm:cxn modelId="{80156039-FE37-4707-A159-EBC4235E838E}" type="presOf" srcId="{C3AD4BB4-389C-4206-A6FE-73056EF4F608}" destId="{79980F2E-2B1D-49C1-8B4E-427E6BD17678}" srcOrd="1" destOrd="0" presId="urn:microsoft.com/office/officeart/2005/8/layout/orgChart1"/>
    <dgm:cxn modelId="{B832C608-5CA8-483C-87F7-8B73F1DB804E}" srcId="{88328D4D-ACBB-4083-9BDD-3E19BD055352}" destId="{A6738FA7-4746-481A-92AA-176D8992EF60}" srcOrd="0" destOrd="0" parTransId="{39D3E5E7-53C7-4FA5-9A57-48D819EE760B}" sibTransId="{40FF64B1-95BD-4C25-9603-7C94A4FA43B3}"/>
    <dgm:cxn modelId="{AFC53264-D1BF-4A34-A6E5-41A5C72E2C02}" type="presOf" srcId="{1C1AE95C-0E6F-482F-B508-60F690A4C9F5}" destId="{35E9A087-6DC1-41D6-9C4B-533BFC74E207}" srcOrd="1" destOrd="0" presId="urn:microsoft.com/office/officeart/2005/8/layout/orgChart1"/>
    <dgm:cxn modelId="{08CC9B2D-B831-49F2-B28A-84FFE7E6D7D6}" srcId="{1C7DB2EC-FE38-469E-B428-AE9F981A9A50}" destId="{C3AD4BB4-389C-4206-A6FE-73056EF4F608}" srcOrd="0" destOrd="0" parTransId="{1B7F0852-292C-4D90-B589-602B971DD0A1}" sibTransId="{49559C0F-3D43-464C-82DA-74AD19935B5D}"/>
    <dgm:cxn modelId="{5EC244BC-31B7-4B46-B9B0-054C3495D586}" type="presOf" srcId="{A9FECAD2-8AA3-471F-BD8B-AAD84DE10484}" destId="{976B9891-29B2-4C61-8C18-744974A4D8AE}" srcOrd="0" destOrd="0" presId="urn:microsoft.com/office/officeart/2005/8/layout/orgChart1"/>
    <dgm:cxn modelId="{C7962701-C352-4AF2-8154-33A0EE95C1F6}" type="presOf" srcId="{BC7D61A4-55E1-47E5-8904-89B75A66FE15}" destId="{D719A915-D223-453F-A134-C7B0446CE36C}" srcOrd="0" destOrd="0" presId="urn:microsoft.com/office/officeart/2005/8/layout/orgChart1"/>
    <dgm:cxn modelId="{3BAA48B3-63AE-46FA-8511-334F085C46E7}" type="presOf" srcId="{1B7F0852-292C-4D90-B589-602B971DD0A1}" destId="{2A679EC6-59F3-4C41-833C-042464636454}" srcOrd="0" destOrd="0" presId="urn:microsoft.com/office/officeart/2005/8/layout/orgChart1"/>
    <dgm:cxn modelId="{ACE7C36C-5D96-40ED-A8BC-DCBE9EBDE514}" srcId="{7384E1F6-DE42-4111-9684-2E34AB0CBC2F}" destId="{96BA2439-562C-4E47-AA2A-4C63E4149ED2}" srcOrd="1" destOrd="0" parTransId="{B0722FD6-8C01-430C-B793-4973D55153BB}" sibTransId="{7CE94790-6AD4-4B33-B025-DB1312F7768A}"/>
    <dgm:cxn modelId="{625F6D95-EEAB-42DB-A533-78F3017336BD}" type="presOf" srcId="{C3AD4BB4-389C-4206-A6FE-73056EF4F608}" destId="{18585DB0-BB9E-4D42-9873-B89D2B79CE5B}" srcOrd="0" destOrd="0" presId="urn:microsoft.com/office/officeart/2005/8/layout/orgChart1"/>
    <dgm:cxn modelId="{90E2F857-2EB3-4362-874E-1FA7D7951494}" type="presOf" srcId="{A0F06828-420B-4C77-A87A-9BC10800D304}" destId="{5FC387B4-EC80-485F-82F8-0C3966D81F6B}" srcOrd="0" destOrd="0" presId="urn:microsoft.com/office/officeart/2005/8/layout/orgChart1"/>
    <dgm:cxn modelId="{5702BA25-2D48-4C6E-8165-859F4450AAE6}" type="presOf" srcId="{91F8A030-42BA-4883-98FA-51589B011A4F}" destId="{1CACB070-2DCE-4735-A974-577D1C0924EF}" srcOrd="0" destOrd="0" presId="urn:microsoft.com/office/officeart/2005/8/layout/orgChart1"/>
    <dgm:cxn modelId="{E7BE307B-CAD0-4296-91CF-4C27B904D5EE}" type="presOf" srcId="{C4049499-58AA-4C6E-BCDC-F160E3F1699C}" destId="{89086DAD-3CAA-4ACE-AE50-076A2EEDC9DA}" srcOrd="0" destOrd="0" presId="urn:microsoft.com/office/officeart/2005/8/layout/orgChart1"/>
    <dgm:cxn modelId="{5CCF8449-12E7-4968-8EE4-772B17634C46}" type="presOf" srcId="{7384E1F6-DE42-4111-9684-2E34AB0CBC2F}" destId="{3BA83BC9-7501-4CE1-B854-34EDDE436070}" srcOrd="1" destOrd="0" presId="urn:microsoft.com/office/officeart/2005/8/layout/orgChart1"/>
    <dgm:cxn modelId="{E434572C-9F6C-4E84-A77F-9EB27E4D3B79}" type="presOf" srcId="{D5DC4F13-72C8-4D22-A277-4F0B9D2F0568}" destId="{B2CCB979-AE10-4DB1-A030-739173D27367}" srcOrd="0" destOrd="0" presId="urn:microsoft.com/office/officeart/2005/8/layout/orgChart1"/>
    <dgm:cxn modelId="{985DF44C-922E-4630-8438-12A016B20838}" type="presOf" srcId="{A0F06828-420B-4C77-A87A-9BC10800D304}" destId="{AE2B1996-45AC-4DF1-AD8C-175F3BA596FE}" srcOrd="1" destOrd="0" presId="urn:microsoft.com/office/officeart/2005/8/layout/orgChart1"/>
    <dgm:cxn modelId="{89E9EC2D-F169-43F9-A26F-896199C091B7}" type="presOf" srcId="{3572BD8C-CFEC-496F-87C5-4A065D23FDA0}" destId="{0BD4A776-C539-4CDE-B8D4-91539B6E830F}" srcOrd="0" destOrd="0" presId="urn:microsoft.com/office/officeart/2005/8/layout/orgChart1"/>
    <dgm:cxn modelId="{31EAEBC5-0583-4C2E-A967-BB791840015D}" type="presOf" srcId="{1C7DB2EC-FE38-469E-B428-AE9F981A9A50}" destId="{F2E69C4D-8D4D-4F98-A2B3-806823DC7DEC}" srcOrd="1" destOrd="0" presId="urn:microsoft.com/office/officeart/2005/8/layout/orgChart1"/>
    <dgm:cxn modelId="{664E8923-749B-464E-9586-C1052AA8C97D}" type="presOf" srcId="{6980F48D-3313-41FD-86DA-15F22CEA0FC4}" destId="{2DFB686D-A611-40FA-B6D6-CC5CD2AD2677}" srcOrd="0" destOrd="0" presId="urn:microsoft.com/office/officeart/2005/8/layout/orgChart1"/>
    <dgm:cxn modelId="{1E1C9577-2EA5-4EF5-8A97-B40CAE6A818D}" type="presOf" srcId="{1C7DB2EC-FE38-469E-B428-AE9F981A9A50}" destId="{3C8E04B1-1B75-496F-8C36-9B8A2C78111D}" srcOrd="0" destOrd="0" presId="urn:microsoft.com/office/officeart/2005/8/layout/orgChart1"/>
    <dgm:cxn modelId="{E1F2AA9B-6A48-40FC-868F-0BC37AB25517}" type="presOf" srcId="{39D3E5E7-53C7-4FA5-9A57-48D819EE760B}" destId="{F01909BD-3FC9-44E2-846B-EF153A966203}" srcOrd="0" destOrd="0" presId="urn:microsoft.com/office/officeart/2005/8/layout/orgChart1"/>
    <dgm:cxn modelId="{EEF83C9F-D721-4F9C-8029-F5BC5821026D}" srcId="{C3AD4BB4-389C-4206-A6FE-73056EF4F608}" destId="{A0F06828-420B-4C77-A87A-9BC10800D304}" srcOrd="0" destOrd="0" parTransId="{7D89DADF-579F-4312-A77D-31EE7FC4D11E}" sibTransId="{6AE91E6B-274B-4F7F-BFA4-A45596A29C74}"/>
    <dgm:cxn modelId="{E0CC3647-326C-474D-A275-3BABD07B2FDE}" type="presParOf" srcId="{1CACB070-2DCE-4735-A974-577D1C0924EF}" destId="{47FED975-EF97-4491-9EC5-61817B80DF8A}" srcOrd="0" destOrd="0" presId="urn:microsoft.com/office/officeart/2005/8/layout/orgChart1"/>
    <dgm:cxn modelId="{374E0D12-0375-4282-B6E2-AF8532B90289}" type="presParOf" srcId="{47FED975-EF97-4491-9EC5-61817B80DF8A}" destId="{926A10A5-D02E-4C8B-BC0C-BEF2E07F15F2}" srcOrd="0" destOrd="0" presId="urn:microsoft.com/office/officeart/2005/8/layout/orgChart1"/>
    <dgm:cxn modelId="{B8073E39-6F87-4C37-9439-E21F46DA54AA}" type="presParOf" srcId="{926A10A5-D02E-4C8B-BC0C-BEF2E07F15F2}" destId="{6555F083-E1F3-4836-8C0F-58C9F50EACDF}" srcOrd="0" destOrd="0" presId="urn:microsoft.com/office/officeart/2005/8/layout/orgChart1"/>
    <dgm:cxn modelId="{98C7B8F6-ECCB-45ED-AFF4-025726F0ABCD}" type="presParOf" srcId="{926A10A5-D02E-4C8B-BC0C-BEF2E07F15F2}" destId="{35E9A087-6DC1-41D6-9C4B-533BFC74E207}" srcOrd="1" destOrd="0" presId="urn:microsoft.com/office/officeart/2005/8/layout/orgChart1"/>
    <dgm:cxn modelId="{BD339698-92DE-49E8-B64B-FDBF50DDE2F8}" type="presParOf" srcId="{47FED975-EF97-4491-9EC5-61817B80DF8A}" destId="{990C459B-1632-40EB-9A59-3A8E253899C0}" srcOrd="1" destOrd="0" presId="urn:microsoft.com/office/officeart/2005/8/layout/orgChart1"/>
    <dgm:cxn modelId="{35C25BEA-3B3D-46D1-AB5C-21390A8F1983}" type="presParOf" srcId="{990C459B-1632-40EB-9A59-3A8E253899C0}" destId="{18F6C8B7-3AD2-44B0-97B4-4A56AEE62581}" srcOrd="0" destOrd="0" presId="urn:microsoft.com/office/officeart/2005/8/layout/orgChart1"/>
    <dgm:cxn modelId="{FB7A723C-FF3A-4C4B-96DB-583B970832B9}" type="presParOf" srcId="{990C459B-1632-40EB-9A59-3A8E253899C0}" destId="{56CED443-5741-4E53-A497-BF27BAAAFFF0}" srcOrd="1" destOrd="0" presId="urn:microsoft.com/office/officeart/2005/8/layout/orgChart1"/>
    <dgm:cxn modelId="{C3B37557-7EB6-4071-90DB-32CC229EBD89}" type="presParOf" srcId="{56CED443-5741-4E53-A497-BF27BAAAFFF0}" destId="{9EC0F465-BFAA-4F61-998F-A202715D7D1B}" srcOrd="0" destOrd="0" presId="urn:microsoft.com/office/officeart/2005/8/layout/orgChart1"/>
    <dgm:cxn modelId="{741EA021-3659-49D8-B3B5-0F7494EF5365}" type="presParOf" srcId="{9EC0F465-BFAA-4F61-998F-A202715D7D1B}" destId="{3C8E04B1-1B75-496F-8C36-9B8A2C78111D}" srcOrd="0" destOrd="0" presId="urn:microsoft.com/office/officeart/2005/8/layout/orgChart1"/>
    <dgm:cxn modelId="{53C5D164-03A3-4CEF-A805-5F044DAA0535}" type="presParOf" srcId="{9EC0F465-BFAA-4F61-998F-A202715D7D1B}" destId="{F2E69C4D-8D4D-4F98-A2B3-806823DC7DEC}" srcOrd="1" destOrd="0" presId="urn:microsoft.com/office/officeart/2005/8/layout/orgChart1"/>
    <dgm:cxn modelId="{A2A0BE0C-AFB0-48B1-9A44-6514D281D593}" type="presParOf" srcId="{56CED443-5741-4E53-A497-BF27BAAAFFF0}" destId="{D51EFBC5-76C7-448C-BDF0-7DEBC69161B5}" srcOrd="1" destOrd="0" presId="urn:microsoft.com/office/officeart/2005/8/layout/orgChart1"/>
    <dgm:cxn modelId="{BFEBB434-6570-4008-8C48-3092C0A2C9A2}" type="presParOf" srcId="{D51EFBC5-76C7-448C-BDF0-7DEBC69161B5}" destId="{2A679EC6-59F3-4C41-833C-042464636454}" srcOrd="0" destOrd="0" presId="urn:microsoft.com/office/officeart/2005/8/layout/orgChart1"/>
    <dgm:cxn modelId="{1DAD741B-A0CF-4DD9-BA8A-CDDCA7F8EA95}" type="presParOf" srcId="{D51EFBC5-76C7-448C-BDF0-7DEBC69161B5}" destId="{B463E583-30AF-4C5E-B3F4-1FB773B2B82C}" srcOrd="1" destOrd="0" presId="urn:microsoft.com/office/officeart/2005/8/layout/orgChart1"/>
    <dgm:cxn modelId="{E43CCE11-7F6F-4917-9242-E031B925FA3D}" type="presParOf" srcId="{B463E583-30AF-4C5E-B3F4-1FB773B2B82C}" destId="{E927249C-3BD3-4655-B3CC-9DD3CA004A74}" srcOrd="0" destOrd="0" presId="urn:microsoft.com/office/officeart/2005/8/layout/orgChart1"/>
    <dgm:cxn modelId="{7ED43FDE-3EFB-4A09-9C06-69BC53971CD6}" type="presParOf" srcId="{E927249C-3BD3-4655-B3CC-9DD3CA004A74}" destId="{18585DB0-BB9E-4D42-9873-B89D2B79CE5B}" srcOrd="0" destOrd="0" presId="urn:microsoft.com/office/officeart/2005/8/layout/orgChart1"/>
    <dgm:cxn modelId="{4BE9BC26-EF82-42C3-8EAC-67CCC646DAC0}" type="presParOf" srcId="{E927249C-3BD3-4655-B3CC-9DD3CA004A74}" destId="{79980F2E-2B1D-49C1-8B4E-427E6BD17678}" srcOrd="1" destOrd="0" presId="urn:microsoft.com/office/officeart/2005/8/layout/orgChart1"/>
    <dgm:cxn modelId="{9B71ACA1-C4C1-49B2-A010-739EA7BA4A93}" type="presParOf" srcId="{B463E583-30AF-4C5E-B3F4-1FB773B2B82C}" destId="{046BF426-1DCB-46BC-BC41-006E89ABB3F5}" srcOrd="1" destOrd="0" presId="urn:microsoft.com/office/officeart/2005/8/layout/orgChart1"/>
    <dgm:cxn modelId="{7C6AD7FB-F3F3-4937-AB92-6EBCB6664105}" type="presParOf" srcId="{046BF426-1DCB-46BC-BC41-006E89ABB3F5}" destId="{7B4C25FE-0470-4047-9938-490C7DCE036D}" srcOrd="0" destOrd="0" presId="urn:microsoft.com/office/officeart/2005/8/layout/orgChart1"/>
    <dgm:cxn modelId="{4AC1D113-293C-4BAB-9E3E-BD7386C33692}" type="presParOf" srcId="{046BF426-1DCB-46BC-BC41-006E89ABB3F5}" destId="{1BB47F54-BA51-45DA-A397-A6106D246A12}" srcOrd="1" destOrd="0" presId="urn:microsoft.com/office/officeart/2005/8/layout/orgChart1"/>
    <dgm:cxn modelId="{BCFAA67C-266B-4EF7-9EBB-0F3D61849EF5}" type="presParOf" srcId="{1BB47F54-BA51-45DA-A397-A6106D246A12}" destId="{A7B7E809-6C51-430A-932C-ABBB117B1098}" srcOrd="0" destOrd="0" presId="urn:microsoft.com/office/officeart/2005/8/layout/orgChart1"/>
    <dgm:cxn modelId="{F57978CD-9ADD-40CE-8C5C-BEC328A63673}" type="presParOf" srcId="{A7B7E809-6C51-430A-932C-ABBB117B1098}" destId="{5FC387B4-EC80-485F-82F8-0C3966D81F6B}" srcOrd="0" destOrd="0" presId="urn:microsoft.com/office/officeart/2005/8/layout/orgChart1"/>
    <dgm:cxn modelId="{E0F291DF-56CC-44E0-BC09-D69C62548884}" type="presParOf" srcId="{A7B7E809-6C51-430A-932C-ABBB117B1098}" destId="{AE2B1996-45AC-4DF1-AD8C-175F3BA596FE}" srcOrd="1" destOrd="0" presId="urn:microsoft.com/office/officeart/2005/8/layout/orgChart1"/>
    <dgm:cxn modelId="{800FDB7D-6BF4-4123-A645-60B49A037C53}" type="presParOf" srcId="{1BB47F54-BA51-45DA-A397-A6106D246A12}" destId="{57952CDB-3892-4ADA-B0FD-2B9BDC180144}" srcOrd="1" destOrd="0" presId="urn:microsoft.com/office/officeart/2005/8/layout/orgChart1"/>
    <dgm:cxn modelId="{A1B284DC-06DC-4D60-8186-D056C597CA40}" type="presParOf" srcId="{57952CDB-3892-4ADA-B0FD-2B9BDC180144}" destId="{67BC4E77-B6D0-43F9-B52D-B8E2F473291E}" srcOrd="0" destOrd="0" presId="urn:microsoft.com/office/officeart/2005/8/layout/orgChart1"/>
    <dgm:cxn modelId="{99F95823-2B55-4FC1-88C4-71FC30597B21}" type="presParOf" srcId="{57952CDB-3892-4ADA-B0FD-2B9BDC180144}" destId="{257B28DF-3104-454A-AD17-E79FD7C02979}" srcOrd="1" destOrd="0" presId="urn:microsoft.com/office/officeart/2005/8/layout/orgChart1"/>
    <dgm:cxn modelId="{EEC0BEFA-CD8A-4A53-8AE5-D2C151B9E364}" type="presParOf" srcId="{257B28DF-3104-454A-AD17-E79FD7C02979}" destId="{1F5971E2-1C98-499F-B96B-9FA1C211624F}" srcOrd="0" destOrd="0" presId="urn:microsoft.com/office/officeart/2005/8/layout/orgChart1"/>
    <dgm:cxn modelId="{3B545D00-3BCA-4EEE-AA6A-5FA2CFD804BC}" type="presParOf" srcId="{1F5971E2-1C98-499F-B96B-9FA1C211624F}" destId="{28701FA1-70A2-467E-8453-DFEC9D18158A}" srcOrd="0" destOrd="0" presId="urn:microsoft.com/office/officeart/2005/8/layout/orgChart1"/>
    <dgm:cxn modelId="{E5888609-4777-42F5-9CB1-59A63DB209D1}" type="presParOf" srcId="{1F5971E2-1C98-499F-B96B-9FA1C211624F}" destId="{4A953E70-4F66-4E25-B37F-9BBD12301831}" srcOrd="1" destOrd="0" presId="urn:microsoft.com/office/officeart/2005/8/layout/orgChart1"/>
    <dgm:cxn modelId="{5115BC6E-E17D-4B1E-A979-203F0DFC0C79}" type="presParOf" srcId="{257B28DF-3104-454A-AD17-E79FD7C02979}" destId="{C4DC65B4-DEB0-47F2-99A2-343704FBF455}" srcOrd="1" destOrd="0" presId="urn:microsoft.com/office/officeart/2005/8/layout/orgChart1"/>
    <dgm:cxn modelId="{F015C9E4-F242-4261-9ADD-31383FF59AF5}" type="presParOf" srcId="{C4DC65B4-DEB0-47F2-99A2-343704FBF455}" destId="{37118349-AF66-422D-8AC8-5BC0810D74A3}" srcOrd="0" destOrd="0" presId="urn:microsoft.com/office/officeart/2005/8/layout/orgChart1"/>
    <dgm:cxn modelId="{22FF7B16-A5DB-49AA-A8AA-AF07A76B5D8B}" type="presParOf" srcId="{C4DC65B4-DEB0-47F2-99A2-343704FBF455}" destId="{64C3EA04-06A5-4693-ABC7-55D77D5ABC12}" srcOrd="1" destOrd="0" presId="urn:microsoft.com/office/officeart/2005/8/layout/orgChart1"/>
    <dgm:cxn modelId="{038CCD35-B5A8-4E3B-8E2C-421A88C14403}" type="presParOf" srcId="{64C3EA04-06A5-4693-ABC7-55D77D5ABC12}" destId="{7B3630F1-27F0-4682-AB96-3608627871CB}" srcOrd="0" destOrd="0" presId="urn:microsoft.com/office/officeart/2005/8/layout/orgChart1"/>
    <dgm:cxn modelId="{43F93515-B34B-4D43-BD2E-BB9EE03E23E2}" type="presParOf" srcId="{7B3630F1-27F0-4682-AB96-3608627871CB}" destId="{0BD4A776-C539-4CDE-B8D4-91539B6E830F}" srcOrd="0" destOrd="0" presId="urn:microsoft.com/office/officeart/2005/8/layout/orgChart1"/>
    <dgm:cxn modelId="{A9FCAB17-05DC-4154-BFD9-C4FE92EAF4E1}" type="presParOf" srcId="{7B3630F1-27F0-4682-AB96-3608627871CB}" destId="{574C7722-F214-4A8A-80D0-52331F7A8197}" srcOrd="1" destOrd="0" presId="urn:microsoft.com/office/officeart/2005/8/layout/orgChart1"/>
    <dgm:cxn modelId="{CEB18A57-72BB-4BD1-9FAB-0B4451E8E006}" type="presParOf" srcId="{64C3EA04-06A5-4693-ABC7-55D77D5ABC12}" destId="{23570844-D5E2-4798-B4F1-601189B5EF71}" srcOrd="1" destOrd="0" presId="urn:microsoft.com/office/officeart/2005/8/layout/orgChart1"/>
    <dgm:cxn modelId="{49337E82-5F1D-4452-90BF-E180FE010905}" type="presParOf" srcId="{23570844-D5E2-4798-B4F1-601189B5EF71}" destId="{89086DAD-3CAA-4ACE-AE50-076A2EEDC9DA}" srcOrd="0" destOrd="0" presId="urn:microsoft.com/office/officeart/2005/8/layout/orgChart1"/>
    <dgm:cxn modelId="{56CCACF0-3B77-459D-AEA5-DED27B9E2369}" type="presParOf" srcId="{23570844-D5E2-4798-B4F1-601189B5EF71}" destId="{A585E34E-0093-421B-958E-D5A903172383}" srcOrd="1" destOrd="0" presId="urn:microsoft.com/office/officeart/2005/8/layout/orgChart1"/>
    <dgm:cxn modelId="{204022BF-ADA9-44C9-8A44-2943BC68FE1A}" type="presParOf" srcId="{A585E34E-0093-421B-958E-D5A903172383}" destId="{435A3151-AA80-4D5D-873F-176576C501A3}" srcOrd="0" destOrd="0" presId="urn:microsoft.com/office/officeart/2005/8/layout/orgChart1"/>
    <dgm:cxn modelId="{895FACA4-D207-49A2-AB75-A63467655D16}" type="presParOf" srcId="{435A3151-AA80-4D5D-873F-176576C501A3}" destId="{A6715A24-B12D-498B-98C2-2631F18F9067}" srcOrd="0" destOrd="0" presId="urn:microsoft.com/office/officeart/2005/8/layout/orgChart1"/>
    <dgm:cxn modelId="{669899EA-191B-4E65-B54C-55A233C0C2A4}" type="presParOf" srcId="{435A3151-AA80-4D5D-873F-176576C501A3}" destId="{5780A176-9582-4FA0-9E02-ADDF2F2AF415}" srcOrd="1" destOrd="0" presId="urn:microsoft.com/office/officeart/2005/8/layout/orgChart1"/>
    <dgm:cxn modelId="{5FF8B726-69F8-4FD2-BFA8-A2EFCDD3B5DC}" type="presParOf" srcId="{A585E34E-0093-421B-958E-D5A903172383}" destId="{CDAAA58B-90DC-4ADF-B43C-36290A7C746B}" srcOrd="1" destOrd="0" presId="urn:microsoft.com/office/officeart/2005/8/layout/orgChart1"/>
    <dgm:cxn modelId="{BB4871E1-F223-499B-BF7C-F32CA3536C2B}" type="presParOf" srcId="{CDAAA58B-90DC-4ADF-B43C-36290A7C746B}" destId="{F01909BD-3FC9-44E2-846B-EF153A966203}" srcOrd="0" destOrd="0" presId="urn:microsoft.com/office/officeart/2005/8/layout/orgChart1"/>
    <dgm:cxn modelId="{988E8C5A-9D1E-4C5D-977E-97EC5F284412}" type="presParOf" srcId="{CDAAA58B-90DC-4ADF-B43C-36290A7C746B}" destId="{468B5E9B-6F4F-4150-BF7F-300C3144B190}" srcOrd="1" destOrd="0" presId="urn:microsoft.com/office/officeart/2005/8/layout/orgChart1"/>
    <dgm:cxn modelId="{1AE3A6C7-B796-436B-9A57-8F11411E4B95}" type="presParOf" srcId="{468B5E9B-6F4F-4150-BF7F-300C3144B190}" destId="{EB4BCE20-C49D-4BF9-AFB8-56F2F2EB9BD4}" srcOrd="0" destOrd="0" presId="urn:microsoft.com/office/officeart/2005/8/layout/orgChart1"/>
    <dgm:cxn modelId="{543A95CD-073F-414B-8362-C3FCB90A8EAE}" type="presParOf" srcId="{EB4BCE20-C49D-4BF9-AFB8-56F2F2EB9BD4}" destId="{FF65BDEE-9D6A-493D-B518-0EAE4D254700}" srcOrd="0" destOrd="0" presId="urn:microsoft.com/office/officeart/2005/8/layout/orgChart1"/>
    <dgm:cxn modelId="{0006A793-4564-48C5-B1F5-C6FAE8C2425C}" type="presParOf" srcId="{EB4BCE20-C49D-4BF9-AFB8-56F2F2EB9BD4}" destId="{78C96C59-0462-4E6B-853B-B348B4558EA5}" srcOrd="1" destOrd="0" presId="urn:microsoft.com/office/officeart/2005/8/layout/orgChart1"/>
    <dgm:cxn modelId="{D0311806-1306-489D-B3FE-2DA464E0F91F}" type="presParOf" srcId="{468B5E9B-6F4F-4150-BF7F-300C3144B190}" destId="{A5C634E4-9BC0-467C-8FB1-229322DC16E0}" srcOrd="1" destOrd="0" presId="urn:microsoft.com/office/officeart/2005/8/layout/orgChart1"/>
    <dgm:cxn modelId="{B26EBC40-981A-4F1A-A214-D2DB200EF806}" type="presParOf" srcId="{468B5E9B-6F4F-4150-BF7F-300C3144B190}" destId="{E6DE1251-DF05-46D1-9867-A7AF9A765623}" srcOrd="2" destOrd="0" presId="urn:microsoft.com/office/officeart/2005/8/layout/orgChart1"/>
    <dgm:cxn modelId="{4B091B4F-2396-4BB4-963A-D666798654B2}" type="presParOf" srcId="{A585E34E-0093-421B-958E-D5A903172383}" destId="{D50873F9-696E-4704-BF5C-E202F91023C6}" srcOrd="2" destOrd="0" presId="urn:microsoft.com/office/officeart/2005/8/layout/orgChart1"/>
    <dgm:cxn modelId="{805489B3-A732-4A03-8308-3A3406249A8B}" type="presParOf" srcId="{23570844-D5E2-4798-B4F1-601189B5EF71}" destId="{B2CCB979-AE10-4DB1-A030-739173D27367}" srcOrd="2" destOrd="0" presId="urn:microsoft.com/office/officeart/2005/8/layout/orgChart1"/>
    <dgm:cxn modelId="{33B7D463-EFA3-44A0-BEEB-5F00848714E5}" type="presParOf" srcId="{23570844-D5E2-4798-B4F1-601189B5EF71}" destId="{94EAD141-67B7-4441-8DD4-13AB991FDE52}" srcOrd="3" destOrd="0" presId="urn:microsoft.com/office/officeart/2005/8/layout/orgChart1"/>
    <dgm:cxn modelId="{784F6774-FEB7-48DC-8E6B-6ED4572CCC52}" type="presParOf" srcId="{94EAD141-67B7-4441-8DD4-13AB991FDE52}" destId="{35BC4B8B-99D1-4CC0-86F2-E670C3396729}" srcOrd="0" destOrd="0" presId="urn:microsoft.com/office/officeart/2005/8/layout/orgChart1"/>
    <dgm:cxn modelId="{CD3B838A-ABDE-48BB-95A4-3F68CD0AA4BB}" type="presParOf" srcId="{35BC4B8B-99D1-4CC0-86F2-E670C3396729}" destId="{08D4C44E-DBD0-421B-8D31-649EC2803DB0}" srcOrd="0" destOrd="0" presId="urn:microsoft.com/office/officeart/2005/8/layout/orgChart1"/>
    <dgm:cxn modelId="{2A0D1060-C74C-4D70-8143-2A9B28C5DCB7}" type="presParOf" srcId="{35BC4B8B-99D1-4CC0-86F2-E670C3396729}" destId="{3BA83BC9-7501-4CE1-B854-34EDDE436070}" srcOrd="1" destOrd="0" presId="urn:microsoft.com/office/officeart/2005/8/layout/orgChart1"/>
    <dgm:cxn modelId="{F834BB3A-11F2-4EE6-9146-845EA66B5A99}" type="presParOf" srcId="{94EAD141-67B7-4441-8DD4-13AB991FDE52}" destId="{529DC72D-8623-4F65-B27A-E73BFF82AC82}" srcOrd="1" destOrd="0" presId="urn:microsoft.com/office/officeart/2005/8/layout/orgChart1"/>
    <dgm:cxn modelId="{E6949EB5-B214-4D6D-B3EF-80ED5F87F7B8}" type="presParOf" srcId="{529DC72D-8623-4F65-B27A-E73BFF82AC82}" destId="{D719A915-D223-453F-A134-C7B0446CE36C}" srcOrd="0" destOrd="0" presId="urn:microsoft.com/office/officeart/2005/8/layout/orgChart1"/>
    <dgm:cxn modelId="{510F1E64-DDD9-4DF1-992B-A15B36DB3BC4}" type="presParOf" srcId="{529DC72D-8623-4F65-B27A-E73BFF82AC82}" destId="{1FB59CE6-F9C4-42D6-A437-59E1F90C2123}" srcOrd="1" destOrd="0" presId="urn:microsoft.com/office/officeart/2005/8/layout/orgChart1"/>
    <dgm:cxn modelId="{36B422BB-2334-4C03-ADA6-C96CECA3FFB3}" type="presParOf" srcId="{1FB59CE6-F9C4-42D6-A437-59E1F90C2123}" destId="{CF585620-0EC3-41DC-AB34-05940CB54A59}" srcOrd="0" destOrd="0" presId="urn:microsoft.com/office/officeart/2005/8/layout/orgChart1"/>
    <dgm:cxn modelId="{FCAFE0B4-56EF-4ABE-9CC8-FF62A3945228}" type="presParOf" srcId="{CF585620-0EC3-41DC-AB34-05940CB54A59}" destId="{2DFB686D-A611-40FA-B6D6-CC5CD2AD2677}" srcOrd="0" destOrd="0" presId="urn:microsoft.com/office/officeart/2005/8/layout/orgChart1"/>
    <dgm:cxn modelId="{BAD1D1ED-CA39-4BCC-A7D4-FB58D035C489}" type="presParOf" srcId="{CF585620-0EC3-41DC-AB34-05940CB54A59}" destId="{C9AFF266-539B-44CA-837C-447248DA7056}" srcOrd="1" destOrd="0" presId="urn:microsoft.com/office/officeart/2005/8/layout/orgChart1"/>
    <dgm:cxn modelId="{29481CE4-A9A9-471A-9E59-38F5DB99D8BF}" type="presParOf" srcId="{1FB59CE6-F9C4-42D6-A437-59E1F90C2123}" destId="{6F6CC604-510F-42B1-BCEC-4B730762C8B1}" srcOrd="1" destOrd="0" presId="urn:microsoft.com/office/officeart/2005/8/layout/orgChart1"/>
    <dgm:cxn modelId="{2AE73B15-C572-4269-BA5C-69F74F60CA98}" type="presParOf" srcId="{1FB59CE6-F9C4-42D6-A437-59E1F90C2123}" destId="{5DB4069A-3546-4071-B627-564B8733B48D}" srcOrd="2" destOrd="0" presId="urn:microsoft.com/office/officeart/2005/8/layout/orgChart1"/>
    <dgm:cxn modelId="{67E1B5F8-B5BA-4AF9-A9DE-20D40E33284D}" type="presParOf" srcId="{529DC72D-8623-4F65-B27A-E73BFF82AC82}" destId="{D4EAB17F-A7D3-4FBF-805E-BA38F206E650}" srcOrd="2" destOrd="0" presId="urn:microsoft.com/office/officeart/2005/8/layout/orgChart1"/>
    <dgm:cxn modelId="{24A5ABE1-559F-40A4-AA39-ACE34845EF62}" type="presParOf" srcId="{529DC72D-8623-4F65-B27A-E73BFF82AC82}" destId="{4849C9DF-433A-4DDD-8A83-D9EF4AD84722}" srcOrd="3" destOrd="0" presId="urn:microsoft.com/office/officeart/2005/8/layout/orgChart1"/>
    <dgm:cxn modelId="{16030906-38E2-493C-826B-5DAC796D77DC}" type="presParOf" srcId="{4849C9DF-433A-4DDD-8A83-D9EF4AD84722}" destId="{5522F0E3-CFFE-44BE-B66B-D9FBD202F972}" srcOrd="0" destOrd="0" presId="urn:microsoft.com/office/officeart/2005/8/layout/orgChart1"/>
    <dgm:cxn modelId="{C2B04649-421E-48D1-B63F-68F3DF2338FC}" type="presParOf" srcId="{5522F0E3-CFFE-44BE-B66B-D9FBD202F972}" destId="{B6421E32-DB79-4E2F-8B2A-35DB5D27120F}" srcOrd="0" destOrd="0" presId="urn:microsoft.com/office/officeart/2005/8/layout/orgChart1"/>
    <dgm:cxn modelId="{7F453786-8DF2-487E-8FAA-3D61AFA2DFC2}" type="presParOf" srcId="{5522F0E3-CFFE-44BE-B66B-D9FBD202F972}" destId="{5DD1EC21-179E-492D-BF79-0E250ACFD99A}" srcOrd="1" destOrd="0" presId="urn:microsoft.com/office/officeart/2005/8/layout/orgChart1"/>
    <dgm:cxn modelId="{29E575D8-ED10-4B83-8E30-D3E74422C91F}" type="presParOf" srcId="{4849C9DF-433A-4DDD-8A83-D9EF4AD84722}" destId="{95DE46AA-4770-4E15-9B3D-9C1345D6D065}" srcOrd="1" destOrd="0" presId="urn:microsoft.com/office/officeart/2005/8/layout/orgChart1"/>
    <dgm:cxn modelId="{66DF5034-284E-477E-B55C-51B3AA4C7A4E}" type="presParOf" srcId="{4849C9DF-433A-4DDD-8A83-D9EF4AD84722}" destId="{89C4741D-26F1-407D-BDFD-8CEC36E802F7}" srcOrd="2" destOrd="0" presId="urn:microsoft.com/office/officeart/2005/8/layout/orgChart1"/>
    <dgm:cxn modelId="{6661BE4F-70A9-4D6B-9DD3-6467EDB9239F}" type="presParOf" srcId="{94EAD141-67B7-4441-8DD4-13AB991FDE52}" destId="{E406DFB0-4F03-4422-A80A-F3A2C03338B2}" srcOrd="2" destOrd="0" presId="urn:microsoft.com/office/officeart/2005/8/layout/orgChart1"/>
    <dgm:cxn modelId="{57A5238C-7E2D-47EC-8E8F-353B04416E66}" type="presParOf" srcId="{64C3EA04-06A5-4693-ABC7-55D77D5ABC12}" destId="{20AFD1C9-0810-4F97-B5C4-D4E37E9FAF73}" srcOrd="2" destOrd="0" presId="urn:microsoft.com/office/officeart/2005/8/layout/orgChart1"/>
    <dgm:cxn modelId="{2D99E015-BC28-4AA5-A4C3-DEC98832CEAF}" type="presParOf" srcId="{257B28DF-3104-454A-AD17-E79FD7C02979}" destId="{F5E8176A-EA71-4E67-8D3D-113BE97DA217}" srcOrd="2" destOrd="0" presId="urn:microsoft.com/office/officeart/2005/8/layout/orgChart1"/>
    <dgm:cxn modelId="{0C1A3F19-63FE-474C-81C7-357029455DAF}" type="presParOf" srcId="{1BB47F54-BA51-45DA-A397-A6106D246A12}" destId="{FA2A0445-3980-4FFD-8D9B-4C2B1D4531D8}" srcOrd="2" destOrd="0" presId="urn:microsoft.com/office/officeart/2005/8/layout/orgChart1"/>
    <dgm:cxn modelId="{43571AA0-6A61-4F04-9346-420F6322AF94}" type="presParOf" srcId="{046BF426-1DCB-46BC-BC41-006E89ABB3F5}" destId="{22417DC6-D400-4821-9505-DF3ECC49AF7A}" srcOrd="2" destOrd="0" presId="urn:microsoft.com/office/officeart/2005/8/layout/orgChart1"/>
    <dgm:cxn modelId="{1E69884E-1B73-4F60-84EA-687136153F3B}" type="presParOf" srcId="{046BF426-1DCB-46BC-BC41-006E89ABB3F5}" destId="{B4514B8E-91E3-4F01-A4EF-787DB81386D7}" srcOrd="3" destOrd="0" presId="urn:microsoft.com/office/officeart/2005/8/layout/orgChart1"/>
    <dgm:cxn modelId="{C63A0310-D7FA-4365-A613-942115FA8F3D}" type="presParOf" srcId="{B4514B8E-91E3-4F01-A4EF-787DB81386D7}" destId="{0E9C487B-2CD2-4155-B343-A482BAFC2095}" srcOrd="0" destOrd="0" presId="urn:microsoft.com/office/officeart/2005/8/layout/orgChart1"/>
    <dgm:cxn modelId="{E67BA0D6-83C9-4BC4-8446-EB16E2A33860}" type="presParOf" srcId="{0E9C487B-2CD2-4155-B343-A482BAFC2095}" destId="{976B9891-29B2-4C61-8C18-744974A4D8AE}" srcOrd="0" destOrd="0" presId="urn:microsoft.com/office/officeart/2005/8/layout/orgChart1"/>
    <dgm:cxn modelId="{3BC5BF46-82D6-4DA1-BE74-D81B72A1D3A8}" type="presParOf" srcId="{0E9C487B-2CD2-4155-B343-A482BAFC2095}" destId="{8C0F66FF-4D07-4D54-BC02-9F3EDD2B3F27}" srcOrd="1" destOrd="0" presId="urn:microsoft.com/office/officeart/2005/8/layout/orgChart1"/>
    <dgm:cxn modelId="{9C3BA2F3-EC4E-442B-967E-13391CEAC1CD}" type="presParOf" srcId="{B4514B8E-91E3-4F01-A4EF-787DB81386D7}" destId="{2D2BDDA3-83F2-4DC2-848E-7E137D8C2C7A}" srcOrd="1" destOrd="0" presId="urn:microsoft.com/office/officeart/2005/8/layout/orgChart1"/>
    <dgm:cxn modelId="{12F740BF-F0B3-43DF-B7B0-262C04F4F5A6}" type="presParOf" srcId="{2D2BDDA3-83F2-4DC2-848E-7E137D8C2C7A}" destId="{95C9DE2F-6977-4207-8262-D27AD5B7CE5A}" srcOrd="0" destOrd="0" presId="urn:microsoft.com/office/officeart/2005/8/layout/orgChart1"/>
    <dgm:cxn modelId="{553560CF-F8E5-4393-9A60-982138A61B0A}" type="presParOf" srcId="{2D2BDDA3-83F2-4DC2-848E-7E137D8C2C7A}" destId="{B4060491-1A5D-4D12-8F54-4AE1CB512397}" srcOrd="1" destOrd="0" presId="urn:microsoft.com/office/officeart/2005/8/layout/orgChart1"/>
    <dgm:cxn modelId="{BEDEEA74-9818-4CDE-89CF-5589B3224339}" type="presParOf" srcId="{B4060491-1A5D-4D12-8F54-4AE1CB512397}" destId="{85615F32-EC47-40F3-AE5C-152F03F71932}" srcOrd="0" destOrd="0" presId="urn:microsoft.com/office/officeart/2005/8/layout/orgChart1"/>
    <dgm:cxn modelId="{A15BAD87-A636-45A5-84F2-AD8652292A1E}" type="presParOf" srcId="{85615F32-EC47-40F3-AE5C-152F03F71932}" destId="{83C235FF-031D-4CB5-AFFC-47BF1D542FB6}" srcOrd="0" destOrd="0" presId="urn:microsoft.com/office/officeart/2005/8/layout/orgChart1"/>
    <dgm:cxn modelId="{5293BD68-2CFF-439C-AD74-57CBA71CCB25}" type="presParOf" srcId="{85615F32-EC47-40F3-AE5C-152F03F71932}" destId="{0A6C7B49-8DCC-4493-8270-66CE1645AADE}" srcOrd="1" destOrd="0" presId="urn:microsoft.com/office/officeart/2005/8/layout/orgChart1"/>
    <dgm:cxn modelId="{9B512DCC-31BA-4594-8A2A-D3EE9B90D10A}" type="presParOf" srcId="{B4060491-1A5D-4D12-8F54-4AE1CB512397}" destId="{221F03A1-C28F-41F2-B19F-F93F34CC55A5}" srcOrd="1" destOrd="0" presId="urn:microsoft.com/office/officeart/2005/8/layout/orgChart1"/>
    <dgm:cxn modelId="{31D26A7E-6782-45B7-A3E9-45FAF3D1D228}" type="presParOf" srcId="{B4060491-1A5D-4D12-8F54-4AE1CB512397}" destId="{21EF94AC-80F9-4FA8-ACC5-4E59933DD34E}" srcOrd="2" destOrd="0" presId="urn:microsoft.com/office/officeart/2005/8/layout/orgChart1"/>
    <dgm:cxn modelId="{DA9F3616-5F43-4FC8-9DCB-13EF308FA6CC}" type="presParOf" srcId="{B4514B8E-91E3-4F01-A4EF-787DB81386D7}" destId="{0004408A-8DDE-4661-B21F-0BD208AB26F2}" srcOrd="2" destOrd="0" presId="urn:microsoft.com/office/officeart/2005/8/layout/orgChart1"/>
    <dgm:cxn modelId="{87399FF1-790A-426F-86F0-1D884B42111B}" type="presParOf" srcId="{B463E583-30AF-4C5E-B3F4-1FB773B2B82C}" destId="{53A83341-F812-40FE-88DC-60CFD8B5D6BD}" srcOrd="2" destOrd="0" presId="urn:microsoft.com/office/officeart/2005/8/layout/orgChart1"/>
    <dgm:cxn modelId="{7852899C-1E60-4F60-983D-C4FB78BBA285}" type="presParOf" srcId="{56CED443-5741-4E53-A497-BF27BAAAFFF0}" destId="{578A4DFA-C22A-4302-90B4-60970CB7201A}" srcOrd="2" destOrd="0" presId="urn:microsoft.com/office/officeart/2005/8/layout/orgChart1"/>
    <dgm:cxn modelId="{84A60339-89D6-4900-8EED-720652383C6E}" type="presParOf" srcId="{47FED975-EF97-4491-9EC5-61817B80DF8A}" destId="{8AAA3BE6-650E-4D3D-A4D6-A5FE144AC1A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EAC970-DAD1-490B-AA6D-ACBD1856F706}" type="doc">
      <dgm:prSet loTypeId="urn:microsoft.com/office/officeart/2011/layout/TabList" loCatId="list" qsTypeId="urn:microsoft.com/office/officeart/2005/8/quickstyle/simple5" qsCatId="simple" csTypeId="urn:microsoft.com/office/officeart/2005/8/colors/accent1_2" csCatId="accent1" phldr="1"/>
      <dgm:spPr/>
      <dgm:t>
        <a:bodyPr/>
        <a:lstStyle/>
        <a:p>
          <a:endParaRPr lang="en-US"/>
        </a:p>
      </dgm:t>
    </dgm:pt>
    <dgm:pt modelId="{3DC9E317-260D-46D2-ACAF-A258CCBF4D07}">
      <dgm:prSet phldrT="[Text]" custT="1"/>
      <dgm:spPr/>
      <dgm:t>
        <a:bodyPr anchor="ctr"/>
        <a:lstStyle/>
        <a:p>
          <a:pPr algn="ctr" rtl="1">
            <a:lnSpc>
              <a:spcPts val="1400"/>
            </a:lnSpc>
            <a:spcAft>
              <a:spcPts val="0"/>
            </a:spcAft>
          </a:pPr>
          <a:r>
            <a:rPr lang="fa-IR" sz="1200" b="1" dirty="0" smtClean="0">
              <a:solidFill>
                <a:srgbClr val="FFFF00"/>
              </a:solidFill>
              <a:latin typeface="Century Gothic" panose="020B0502020202020204"/>
              <a:cs typeface="B Titr" panose="00000700000000000000" pitchFamily="2" charset="-78"/>
            </a:rPr>
            <a:t>ماده24 </a:t>
          </a:r>
        </a:p>
        <a:p>
          <a:pPr algn="ctr" rtl="1">
            <a:lnSpc>
              <a:spcPts val="1400"/>
            </a:lnSpc>
            <a:spcAft>
              <a:spcPts val="0"/>
            </a:spcAft>
          </a:pPr>
          <a:r>
            <a:rPr lang="fa-IR" sz="1200" b="1" dirty="0" smtClean="0">
              <a:solidFill>
                <a:srgbClr val="FFFF00"/>
              </a:solidFill>
              <a:latin typeface="Century Gothic" panose="020B0502020202020204"/>
              <a:cs typeface="B Titr" panose="00000700000000000000" pitchFamily="2" charset="-78"/>
            </a:rPr>
            <a:t>قانون دائمی مالیات بر ارزش افزوده</a:t>
          </a:r>
          <a:endParaRPr lang="en-US" sz="1200" b="1" dirty="0">
            <a:solidFill>
              <a:srgbClr val="FFFF00"/>
            </a:solidFill>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1AB1CD73-3516-4CDF-B4BF-6B83719CA767}">
      <dgm:prSet phldrT="[Text]" custT="1"/>
      <dgm:spPr/>
      <dgm:t>
        <a:bodyPr/>
        <a:lstStyle/>
        <a:p>
          <a:pPr algn="ctr" rtl="1"/>
          <a:r>
            <a:rPr lang="fa-IR" sz="1400" b="1" dirty="0" smtClean="0">
              <a:solidFill>
                <a:srgbClr val="FFFF00"/>
              </a:solidFill>
              <a:cs typeface="B Titr" panose="00000700000000000000" pitchFamily="2" charset="-78"/>
            </a:rPr>
            <a:t>ماده 6</a:t>
          </a:r>
          <a:endParaRPr lang="en-US" sz="1400" b="1" dirty="0">
            <a:solidFill>
              <a:srgbClr val="FFFF00"/>
            </a:solidFill>
            <a:cs typeface="B Titr" panose="00000700000000000000" pitchFamily="2" charset="-78"/>
          </a:endParaRPr>
        </a:p>
      </dgm:t>
    </dgm:pt>
    <dgm:pt modelId="{57026A56-7796-4F02-8DA7-B74C2C603B1A}" type="sibTrans" cxnId="{59B10BCE-F6C8-4314-9143-F0AE475796D3}">
      <dgm:prSet/>
      <dgm:spPr/>
      <dgm:t>
        <a:bodyPr/>
        <a:lstStyle/>
        <a:p>
          <a:pPr algn="ctr" rtl="1"/>
          <a:endParaRPr lang="en-US">
            <a:cs typeface="B Nazanin" panose="00000400000000000000" pitchFamily="2" charset="-78"/>
          </a:endParaRPr>
        </a:p>
      </dgm:t>
    </dgm:pt>
    <dgm:pt modelId="{37B71D95-0A0F-42AD-8F65-B621EF4440E3}" type="parTrans" cxnId="{59B10BCE-F6C8-4314-9143-F0AE475796D3}">
      <dgm:prSet/>
      <dgm:spPr/>
      <dgm:t>
        <a:bodyPr/>
        <a:lstStyle/>
        <a:p>
          <a:pPr algn="ctr" rtl="1"/>
          <a:endParaRPr lang="en-US">
            <a:cs typeface="B Nazanin" panose="00000400000000000000" pitchFamily="2" charset="-78"/>
          </a:endParaRPr>
        </a:p>
      </dgm:t>
    </dgm:pt>
    <dgm:pt modelId="{6EFA4D69-1B5B-43A3-B388-A4F548D3EBD8}">
      <dgm:prSet phldrT="[Text]" custT="1"/>
      <dgm:spPr/>
      <dgm:t>
        <a:bodyPr lIns="274320" tIns="0" bIns="0"/>
        <a:lstStyle/>
        <a:p>
          <a:pPr algn="r" rtl="1">
            <a:lnSpc>
              <a:spcPct val="150000"/>
            </a:lnSpc>
            <a:spcAft>
              <a:spcPts val="0"/>
            </a:spcAft>
          </a:pPr>
          <a:r>
            <a:rPr lang="fa-IR" sz="1400" b="1" dirty="0" smtClean="0">
              <a:cs typeface="B Nazanin" panose="00000400000000000000" pitchFamily="2" charset="-78"/>
            </a:rPr>
            <a:t>پس از استقرار سامانه مودیان، </a:t>
          </a:r>
          <a:r>
            <a:rPr lang="fa-IR" sz="1400" b="1" dirty="0" smtClean="0">
              <a:solidFill>
                <a:srgbClr val="C00000"/>
              </a:solidFill>
              <a:cs typeface="B Nazanin" panose="00000400000000000000" pitchFamily="2" charset="-78"/>
            </a:rPr>
            <a:t>فعال بودن کارپوشه مودی </a:t>
          </a:r>
          <a:r>
            <a:rPr lang="fa-IR" sz="1400" b="1" dirty="0" smtClean="0">
              <a:cs typeface="B Nazanin" panose="00000400000000000000" pitchFamily="2" charset="-78"/>
            </a:rPr>
            <a:t>در سامانه مزبور به این معنی است که </a:t>
          </a:r>
          <a:r>
            <a:rPr lang="fa-IR" sz="1400" b="1" dirty="0" smtClean="0">
              <a:solidFill>
                <a:srgbClr val="C00000"/>
              </a:solidFill>
              <a:cs typeface="B Nazanin" panose="00000400000000000000" pitchFamily="2" charset="-78"/>
            </a:rPr>
            <a:t>او از نظر سازمان، شرایط لازم برای دریافت مالیات و عوارض از خریداران را دارد</a:t>
          </a:r>
          <a:r>
            <a:rPr lang="fa-IR" sz="1400" b="1" dirty="0" smtClean="0">
              <a:cs typeface="B Nazanin" panose="00000400000000000000" pitchFamily="2" charset="-78"/>
            </a:rPr>
            <a:t>. </a:t>
          </a:r>
        </a:p>
        <a:p>
          <a:pPr algn="r" rtl="1">
            <a:lnSpc>
              <a:spcPct val="150000"/>
            </a:lnSpc>
            <a:spcAft>
              <a:spcPts val="0"/>
            </a:spcAft>
          </a:pPr>
          <a:r>
            <a:rPr lang="fa-IR" sz="1400" b="1" dirty="0" smtClean="0">
              <a:cs typeface="B Nazanin" panose="00000400000000000000" pitchFamily="2" charset="-78"/>
            </a:rPr>
            <a:t>در صورتی که مودی شرایط لازم برای دریافت مالیات و عوارض را از دست بدهد، سازمان موظف است </a:t>
          </a:r>
          <a:r>
            <a:rPr lang="fa-IR" sz="1400" b="1" dirty="0" smtClean="0">
              <a:solidFill>
                <a:srgbClr val="C00000"/>
              </a:solidFill>
              <a:cs typeface="B Nazanin" panose="00000400000000000000" pitchFamily="2" charset="-78"/>
            </a:rPr>
            <a:t>بلافاصله کارپوشه وی را در سامانه مودیان غیرفعال نماید. </a:t>
          </a:r>
        </a:p>
        <a:p>
          <a:pPr algn="r" rtl="1">
            <a:lnSpc>
              <a:spcPct val="150000"/>
            </a:lnSpc>
            <a:spcAft>
              <a:spcPts val="0"/>
            </a:spcAft>
          </a:pPr>
          <a:r>
            <a:rPr lang="fa-IR" sz="1400" b="1" dirty="0" smtClean="0">
              <a:solidFill>
                <a:srgbClr val="C00000"/>
              </a:solidFill>
              <a:cs typeface="B Nazanin" panose="00000400000000000000" pitchFamily="2" charset="-78"/>
            </a:rPr>
            <a:t>بانک مرکزی </a:t>
          </a:r>
          <a:r>
            <a:rPr lang="fa-IR" sz="1400" b="1" dirty="0" smtClean="0">
              <a:cs typeface="B Nazanin" panose="00000400000000000000" pitchFamily="2" charset="-78"/>
            </a:rPr>
            <a:t>موظف است ترتیبی اتخاذ کند که به محض غیرفعال شدن کارپوشه مودی در سامانه مودیان، </a:t>
          </a:r>
          <a:r>
            <a:rPr lang="fa-IR" sz="1400" b="1" dirty="0" smtClean="0">
              <a:solidFill>
                <a:srgbClr val="C00000"/>
              </a:solidFill>
              <a:cs typeface="B Nazanin" panose="00000400000000000000" pitchFamily="2" charset="-78"/>
            </a:rPr>
            <a:t>کلیه دستگاههای پایانه فروشگاهی (</a:t>
          </a:r>
          <a:r>
            <a:rPr lang="en-US" sz="1400" b="1" dirty="0" err="1" smtClean="0">
              <a:solidFill>
                <a:srgbClr val="C00000"/>
              </a:solidFill>
              <a:cs typeface="B Nazanin" panose="00000400000000000000" pitchFamily="2" charset="-78"/>
            </a:rPr>
            <a:t>pos</a:t>
          </a:r>
          <a:r>
            <a:rPr lang="fa-IR" sz="1400" b="1" dirty="0" smtClean="0">
              <a:solidFill>
                <a:srgbClr val="C00000"/>
              </a:solidFill>
              <a:cs typeface="B Nazanin" panose="00000400000000000000" pitchFamily="2" charset="-78"/>
            </a:rPr>
            <a:t>) مرتبط با آن، غیر فعال شوند</a:t>
          </a:r>
          <a:r>
            <a:rPr lang="fa-IR" sz="1400" b="1" dirty="0" smtClean="0">
              <a:cs typeface="B Nazanin" panose="00000400000000000000" pitchFamily="2" charset="-78"/>
            </a:rPr>
            <a:t>.</a:t>
          </a:r>
          <a:endParaRPr lang="en-US" sz="1400" b="1" dirty="0">
            <a:solidFill>
              <a:srgbClr val="C00000"/>
            </a:solidFill>
            <a:cs typeface="B Nazanin" panose="00000400000000000000" pitchFamily="2" charset="-78"/>
          </a:endParaRPr>
        </a:p>
      </dgm:t>
    </dgm:pt>
    <dgm:pt modelId="{88BC6609-C1AC-461C-A725-8564D44E545C}" type="parTrans" cxnId="{18B1D03A-D207-43E8-B15A-255AA914067D}">
      <dgm:prSet/>
      <dgm:spPr/>
      <dgm:t>
        <a:bodyPr/>
        <a:lstStyle/>
        <a:p>
          <a:endParaRPr lang="en-US"/>
        </a:p>
      </dgm:t>
    </dgm:pt>
    <dgm:pt modelId="{937AF213-58A6-4A79-9481-2D0C61E8BA5F}" type="sibTrans" cxnId="{18B1D03A-D207-43E8-B15A-255AA914067D}">
      <dgm:prSet/>
      <dgm:spPr/>
      <dgm:t>
        <a:bodyPr/>
        <a:lstStyle/>
        <a:p>
          <a:endParaRPr lang="en-US"/>
        </a:p>
      </dgm:t>
    </dgm:pt>
    <dgm:pt modelId="{B368814F-3C74-43ED-BC38-332D2F0B2348}">
      <dgm:prSet phldrT="[Text]" custT="1"/>
      <dgm:spPr/>
      <dgm:t>
        <a:bodyPr/>
        <a:lstStyle/>
        <a:p>
          <a:pPr algn="r" rtl="1"/>
          <a:endParaRPr lang="en-US" sz="1400" b="1" dirty="0">
            <a:cs typeface="B Nazanin" panose="00000400000000000000" pitchFamily="2" charset="-78"/>
          </a:endParaRPr>
        </a:p>
      </dgm:t>
    </dgm:pt>
    <dgm:pt modelId="{3B7E0916-8A55-48AC-8312-7B4F75E2A1F1}" type="sibTrans" cxnId="{F1D42E7E-09BE-4B73-B6BE-125E6F3363C4}">
      <dgm:prSet/>
      <dgm:spPr/>
      <dgm:t>
        <a:bodyPr/>
        <a:lstStyle/>
        <a:p>
          <a:pPr algn="ctr" rtl="1"/>
          <a:endParaRPr lang="en-US">
            <a:cs typeface="B Nazanin" panose="00000400000000000000" pitchFamily="2" charset="-78"/>
          </a:endParaRPr>
        </a:p>
      </dgm:t>
    </dgm:pt>
    <dgm:pt modelId="{FDCA1B77-6719-4C85-9E11-CEB5720A8142}" type="parTrans" cxnId="{F1D42E7E-09BE-4B73-B6BE-125E6F3363C4}">
      <dgm:prSet/>
      <dgm:spPr/>
      <dgm:t>
        <a:bodyPr/>
        <a:lstStyle/>
        <a:p>
          <a:pPr algn="ctr" rtl="1"/>
          <a:endParaRPr lang="en-US">
            <a:cs typeface="B Nazanin" panose="00000400000000000000" pitchFamily="2" charset="-78"/>
          </a:endParaRPr>
        </a:p>
      </dgm:t>
    </dgm:pt>
    <dgm:pt modelId="{C0E0C8FC-B916-4730-B933-CA3328989492}">
      <dgm:prSet phldrT="[Text]" custT="1"/>
      <dgm:spPr/>
      <dgm:t>
        <a:bodyPr/>
        <a:lstStyle/>
        <a:p>
          <a:pPr algn="r" rtl="1">
            <a:lnSpc>
              <a:spcPct val="150000"/>
            </a:lnSpc>
          </a:pPr>
          <a:r>
            <a:rPr lang="fa-IR" sz="1400" b="1" dirty="0" smtClean="0">
              <a:cs typeface="B Nazanin" panose="00000400000000000000" pitchFamily="2" charset="-78"/>
            </a:rPr>
            <a:t>جمع صورتحساب های الکترونیکی صادره توسط هر مودی در هر دوره مالیاتی، نمی تواند </a:t>
          </a:r>
          <a:r>
            <a:rPr lang="fa-IR" sz="1400" b="1" dirty="0" smtClean="0">
              <a:solidFill>
                <a:srgbClr val="C00000"/>
              </a:solidFill>
              <a:cs typeface="B Nazanin" panose="00000400000000000000" pitchFamily="2" charset="-78"/>
            </a:rPr>
            <a:t>بیشتر از سه برابر فروش اظهار شده وی در دوره مشابه سال قبل</a:t>
          </a:r>
          <a:r>
            <a:rPr lang="fa-IR" sz="1400" b="1" dirty="0" smtClean="0">
              <a:cs typeface="B Nazanin" panose="00000400000000000000" pitchFamily="2" charset="-78"/>
            </a:rPr>
            <a:t>، که </a:t>
          </a:r>
          <a:r>
            <a:rPr lang="fa-IR" sz="1400" b="1" dirty="0" smtClean="0">
              <a:solidFill>
                <a:srgbClr val="C00000"/>
              </a:solidFill>
              <a:cs typeface="B Nazanin" panose="00000400000000000000" pitchFamily="2" charset="-78"/>
            </a:rPr>
            <a:t>مالیات آن به سازمان پرداخت شده یا ترتیب پرداخت آن داده شده است</a:t>
          </a:r>
          <a:r>
            <a:rPr lang="fa-IR" sz="1400" b="1" dirty="0" smtClean="0">
              <a:cs typeface="B Nazanin" panose="00000400000000000000" pitchFamily="2" charset="-78"/>
            </a:rPr>
            <a:t>، باشد. </a:t>
          </a:r>
          <a:endParaRPr lang="en-US" sz="1400" b="1" dirty="0">
            <a:cs typeface="B Nazanin" panose="00000400000000000000" pitchFamily="2" charset="-78"/>
          </a:endParaRPr>
        </a:p>
      </dgm:t>
    </dgm:pt>
    <dgm:pt modelId="{11D78224-13D2-425A-853E-18A126BC113A}" type="parTrans" cxnId="{C5531ED7-F91E-44A6-94FD-9D4C9C815BF0}">
      <dgm:prSet/>
      <dgm:spPr/>
      <dgm:t>
        <a:bodyPr/>
        <a:lstStyle/>
        <a:p>
          <a:endParaRPr lang="en-US"/>
        </a:p>
      </dgm:t>
    </dgm:pt>
    <dgm:pt modelId="{243FD416-4527-4100-A2F1-868C7DB53600}" type="sibTrans" cxnId="{C5531ED7-F91E-44A6-94FD-9D4C9C815BF0}">
      <dgm:prSet/>
      <dgm:spPr/>
      <dgm:t>
        <a:bodyPr/>
        <a:lstStyle/>
        <a:p>
          <a:endParaRPr lang="en-US"/>
        </a:p>
      </dgm:t>
    </dgm:pt>
    <dgm:pt modelId="{896FE052-E5E8-437B-8C28-67AD47F60A08}">
      <dgm:prSet phldrT="[Text]" custT="1"/>
      <dgm:spPr/>
      <dgm:t>
        <a:bodyPr/>
        <a:lstStyle/>
        <a:p>
          <a:pPr algn="ctr" rtl="1"/>
          <a:endParaRPr lang="en-US" sz="1400" b="1" dirty="0">
            <a:cs typeface="B Nazanin" panose="00000400000000000000" pitchFamily="2" charset="-78"/>
          </a:endParaRPr>
        </a:p>
      </dgm:t>
    </dgm:pt>
    <dgm:pt modelId="{B880343C-77CC-4173-8DEB-CCA5D58D6221}" type="sibTrans" cxnId="{4E83C1A8-7CE3-4791-A74E-632B42DA44C4}">
      <dgm:prSet/>
      <dgm:spPr/>
      <dgm:t>
        <a:bodyPr/>
        <a:lstStyle/>
        <a:p>
          <a:pPr algn="ctr" rtl="1"/>
          <a:endParaRPr lang="en-US">
            <a:cs typeface="B Nazanin" panose="00000400000000000000" pitchFamily="2" charset="-78"/>
          </a:endParaRPr>
        </a:p>
      </dgm:t>
    </dgm:pt>
    <dgm:pt modelId="{2635F5B3-6B9F-445A-9633-86CBE4BF990C}" type="parTrans" cxnId="{4E83C1A8-7CE3-4791-A74E-632B42DA44C4}">
      <dgm:prSet/>
      <dgm:spPr/>
      <dgm:t>
        <a:bodyPr/>
        <a:lstStyle/>
        <a:p>
          <a:pPr algn="ctr" rtl="1"/>
          <a:endParaRPr lang="en-US">
            <a:cs typeface="B Nazanin" panose="00000400000000000000" pitchFamily="2" charset="-78"/>
          </a:endParaRPr>
        </a:p>
      </dgm:t>
    </dgm:pt>
    <dgm:pt modelId="{0D13A1D5-6888-42FF-9283-016553CDC919}">
      <dgm:prSet phldrT="[Text]" custT="1"/>
      <dgm:spPr/>
      <dgm:t>
        <a:bodyPr/>
        <a:lstStyle/>
        <a:p>
          <a:pPr algn="r" rtl="1">
            <a:lnSpc>
              <a:spcPct val="150000"/>
            </a:lnSpc>
          </a:pPr>
          <a:r>
            <a:rPr lang="fa-IR" sz="1400" b="1" dirty="0" smtClean="0">
              <a:cs typeface="B Nazanin" panose="00000400000000000000" pitchFamily="2" charset="-78"/>
            </a:rPr>
            <a:t>برای واحدهای جدید التأسیس یا واحدهای فاقد سابقه مالیاتی، نمی تواند </a:t>
          </a:r>
          <a:r>
            <a:rPr lang="fa-IR" sz="1400" b="1" dirty="0" smtClean="0">
              <a:solidFill>
                <a:srgbClr val="C00000"/>
              </a:solidFill>
              <a:cs typeface="B Nazanin" panose="00000400000000000000" pitchFamily="2" charset="-78"/>
            </a:rPr>
            <a:t>بیش از سه برابر معافیت سالانه موضوع ماده (101) قانون مالیات های مستقیم </a:t>
          </a:r>
          <a:r>
            <a:rPr lang="fa-IR" sz="1400" b="1" dirty="0" smtClean="0">
              <a:cs typeface="B Nazanin" panose="00000400000000000000" pitchFamily="2" charset="-78"/>
            </a:rPr>
            <a:t>باشد. </a:t>
          </a:r>
          <a:endParaRPr lang="en-US" sz="1400" b="1" dirty="0">
            <a:cs typeface="B Nazanin" panose="00000400000000000000" pitchFamily="2" charset="-78"/>
          </a:endParaRPr>
        </a:p>
      </dgm:t>
    </dgm:pt>
    <dgm:pt modelId="{3F987B6B-66D2-40C6-BBE3-7071DD068029}" type="parTrans" cxnId="{4A233423-9D54-4FBE-8977-2C6CC7B1471E}">
      <dgm:prSet/>
      <dgm:spPr/>
      <dgm:t>
        <a:bodyPr/>
        <a:lstStyle/>
        <a:p>
          <a:endParaRPr lang="en-US"/>
        </a:p>
      </dgm:t>
    </dgm:pt>
    <dgm:pt modelId="{88C59861-5013-4238-8F77-3F0307AAB631}" type="sibTrans" cxnId="{4A233423-9D54-4FBE-8977-2C6CC7B1471E}">
      <dgm:prSet/>
      <dgm:spPr/>
      <dgm:t>
        <a:bodyPr/>
        <a:lstStyle/>
        <a:p>
          <a:endParaRPr lang="en-US"/>
        </a:p>
      </dgm:t>
    </dgm:pt>
    <dgm:pt modelId="{BFC9D6AC-62E0-422D-B945-137282EEBFA8}">
      <dgm:prSet phldrT="[Text]" custT="1"/>
      <dgm:spPr/>
      <dgm:t>
        <a:bodyPr/>
        <a:lstStyle/>
        <a:p>
          <a:pPr algn="r" rtl="1">
            <a:lnSpc>
              <a:spcPct val="150000"/>
            </a:lnSpc>
          </a:pPr>
          <a:r>
            <a:rPr lang="fa-IR" sz="1400" b="1" dirty="0" smtClean="0">
              <a:cs typeface="B Nazanin" panose="00000400000000000000" pitchFamily="2" charset="-78"/>
            </a:rPr>
            <a:t>آیین نامه مذکور باید به گونه ای تنظیم شود، که راه اندازی کسب و کارهای جدید و فعالیت بنگاههای اقتصادی با مشکل مواجه نشده و در عین حال، مانع شکل گیری </a:t>
          </a:r>
          <a:r>
            <a:rPr lang="fa-IR" sz="1400" b="1" dirty="0" smtClean="0">
              <a:solidFill>
                <a:srgbClr val="C00000"/>
              </a:solidFill>
              <a:cs typeface="B Nazanin" panose="00000400000000000000" pitchFamily="2" charset="-78"/>
            </a:rPr>
            <a:t>مودیان صوری </a:t>
          </a:r>
          <a:r>
            <a:rPr lang="fa-IR" sz="1400" b="1" dirty="0" smtClean="0">
              <a:cs typeface="B Nazanin" panose="00000400000000000000" pitchFamily="2" charset="-78"/>
            </a:rPr>
            <a:t>در نظام مالیاتی کشور شود.</a:t>
          </a:r>
          <a:endParaRPr lang="en-US" sz="1400" b="1" dirty="0">
            <a:cs typeface="B Nazanin" panose="00000400000000000000" pitchFamily="2" charset="-78"/>
          </a:endParaRPr>
        </a:p>
      </dgm:t>
    </dgm:pt>
    <dgm:pt modelId="{EEE1B113-573D-484E-BB6E-3961A5E2208E}" type="parTrans" cxnId="{6F65F9E2-CCE3-4606-8C13-9E2675DD7BEB}">
      <dgm:prSet/>
      <dgm:spPr/>
      <dgm:t>
        <a:bodyPr/>
        <a:lstStyle/>
        <a:p>
          <a:endParaRPr lang="en-US"/>
        </a:p>
      </dgm:t>
    </dgm:pt>
    <dgm:pt modelId="{97C78167-5978-4386-8875-6D5563304005}" type="sibTrans" cxnId="{6F65F9E2-CCE3-4606-8C13-9E2675DD7BEB}">
      <dgm:prSet/>
      <dgm:spPr/>
      <dgm:t>
        <a:bodyPr/>
        <a:lstStyle/>
        <a:p>
          <a:endParaRPr lang="en-US"/>
        </a:p>
      </dgm:t>
    </dgm:pt>
    <dgm:pt modelId="{A5BAB0D1-DD28-4F19-A387-BE976A3D4AF7}">
      <dgm:prSet phldrT="[Text]" custT="1"/>
      <dgm:spPr/>
      <dgm:t>
        <a:bodyPr/>
        <a:lstStyle/>
        <a:p>
          <a:pPr algn="r" rtl="1">
            <a:lnSpc>
              <a:spcPct val="150000"/>
            </a:lnSpc>
          </a:pPr>
          <a:endParaRPr lang="en-US" sz="1400" b="1" dirty="0">
            <a:cs typeface="B Zar" panose="00000400000000000000" pitchFamily="2" charset="-78"/>
          </a:endParaRPr>
        </a:p>
      </dgm:t>
    </dgm:pt>
    <dgm:pt modelId="{2F4F290D-03DB-45C9-A249-65014C3D1A7A}" type="parTrans" cxnId="{E89B1F3F-9F58-4A2E-94FF-7415321CBB54}">
      <dgm:prSet/>
      <dgm:spPr/>
      <dgm:t>
        <a:bodyPr/>
        <a:lstStyle/>
        <a:p>
          <a:endParaRPr lang="en-US"/>
        </a:p>
      </dgm:t>
    </dgm:pt>
    <dgm:pt modelId="{6766C57A-BD41-43A5-B953-7316EC09B40F}" type="sibTrans" cxnId="{E89B1F3F-9F58-4A2E-94FF-7415321CBB54}">
      <dgm:prSet/>
      <dgm:spPr/>
      <dgm:t>
        <a:bodyPr/>
        <a:lstStyle/>
        <a:p>
          <a:endParaRPr lang="en-US"/>
        </a:p>
      </dgm:t>
    </dgm:pt>
    <dgm:pt modelId="{1B99EBA0-D642-4B7B-BE1A-B557D769D3AF}">
      <dgm:prSet phldrT="[Text]" custT="1"/>
      <dgm:spPr/>
      <dgm:t>
        <a:bodyPr/>
        <a:lstStyle/>
        <a:p>
          <a:pPr algn="r" rtl="1">
            <a:lnSpc>
              <a:spcPct val="150000"/>
            </a:lnSpc>
          </a:pPr>
          <a:r>
            <a:rPr lang="fa-IR" sz="1400" b="1" dirty="0" smtClean="0">
              <a:cs typeface="B Nazanin" panose="00000400000000000000" pitchFamily="2" charset="-78"/>
            </a:rPr>
            <a:t>صدور صورتحساب الکترونیکی بیش از حد مجاز مقرر در این ماده برای کلیه مودیان، </a:t>
          </a:r>
          <a:r>
            <a:rPr lang="fa-IR" sz="1400" b="1" dirty="0" smtClean="0">
              <a:solidFill>
                <a:srgbClr val="C00000"/>
              </a:solidFill>
              <a:cs typeface="B Nazanin" panose="00000400000000000000" pitchFamily="2" charset="-78"/>
            </a:rPr>
            <a:t>منوط به پرداخت مالیات بر ارزش افزوده متعلقه یا تعیین ترتیب پرداخت بدهی مالیاتی یا ارائه تضامین کافی </a:t>
          </a:r>
          <a:r>
            <a:rPr lang="fa-IR" sz="1400" b="1" dirty="0" smtClean="0">
              <a:cs typeface="B Nazanin" panose="00000400000000000000" pitchFamily="2" charset="-78"/>
            </a:rPr>
            <a:t>خواهد بود، در غیر این صورت به صورتحساب الکترونیکی صادرشده </a:t>
          </a:r>
          <a:r>
            <a:rPr lang="fa-IR" sz="1400" b="1" dirty="0" smtClean="0">
              <a:solidFill>
                <a:srgbClr val="C00000"/>
              </a:solidFill>
              <a:cs typeface="B Nazanin" panose="00000400000000000000" pitchFamily="2" charset="-78"/>
            </a:rPr>
            <a:t>اعتبار مالیاتی تعلق نمی گیرد</a:t>
          </a:r>
          <a:r>
            <a:rPr lang="fa-IR" sz="1400" b="1" dirty="0" smtClean="0">
              <a:cs typeface="B Nazanin" panose="00000400000000000000" pitchFamily="2" charset="-78"/>
            </a:rPr>
            <a:t>. </a:t>
          </a:r>
          <a:endParaRPr lang="en-US" sz="1400" b="1" dirty="0">
            <a:cs typeface="B Nazanin" panose="00000400000000000000" pitchFamily="2" charset="-78"/>
          </a:endParaRPr>
        </a:p>
      </dgm:t>
    </dgm:pt>
    <dgm:pt modelId="{1C40A5FE-1B88-4A72-B82B-47448E255032}" type="parTrans" cxnId="{E0B850B0-BD82-4B45-83CB-EC3BC10964B2}">
      <dgm:prSet/>
      <dgm:spPr/>
      <dgm:t>
        <a:bodyPr/>
        <a:lstStyle/>
        <a:p>
          <a:endParaRPr lang="en-US"/>
        </a:p>
      </dgm:t>
    </dgm:pt>
    <dgm:pt modelId="{429B2986-7E23-4A4A-98F0-1BFCA2C4F781}" type="sibTrans" cxnId="{E0B850B0-BD82-4B45-83CB-EC3BC10964B2}">
      <dgm:prSet/>
      <dgm:spPr/>
      <dgm:t>
        <a:bodyPr/>
        <a:lstStyle/>
        <a:p>
          <a:endParaRPr lang="en-US"/>
        </a:p>
      </dgm:t>
    </dgm:pt>
    <dgm:pt modelId="{5734A4DE-DE02-418E-A3A4-D6947FCE3AAA}" type="pres">
      <dgm:prSet presAssocID="{DAEAC970-DAD1-490B-AA6D-ACBD1856F706}" presName="Name0" presStyleCnt="0">
        <dgm:presLayoutVars>
          <dgm:chMax/>
          <dgm:chPref val="3"/>
          <dgm:dir/>
          <dgm:animOne val="branch"/>
          <dgm:animLvl val="lvl"/>
        </dgm:presLayoutVars>
      </dgm:prSet>
      <dgm:spPr/>
      <dgm:t>
        <a:bodyPr/>
        <a:lstStyle/>
        <a:p>
          <a:endParaRPr lang="en-US"/>
        </a:p>
      </dgm:t>
    </dgm:pt>
    <dgm:pt modelId="{1364151A-89F9-4456-A282-D12096167C7C}" type="pres">
      <dgm:prSet presAssocID="{3DC9E317-260D-46D2-ACAF-A258CCBF4D07}" presName="composite" presStyleCnt="0"/>
      <dgm:spPr/>
      <dgm:t>
        <a:bodyPr/>
        <a:lstStyle/>
        <a:p>
          <a:endParaRPr lang="en-US"/>
        </a:p>
      </dgm:t>
    </dgm:pt>
    <dgm:pt modelId="{2CD3A0D2-1400-494E-AA79-FCAC24F5C4F1}" type="pres">
      <dgm:prSet presAssocID="{3DC9E317-260D-46D2-ACAF-A258CCBF4D07}" presName="FirstChild" presStyleLbl="revTx" presStyleIdx="0" presStyleCnt="4">
        <dgm:presLayoutVars>
          <dgm:chMax val="0"/>
          <dgm:chPref val="0"/>
          <dgm:bulletEnabled val="1"/>
        </dgm:presLayoutVars>
      </dgm:prSet>
      <dgm:spPr/>
      <dgm:t>
        <a:bodyPr/>
        <a:lstStyle/>
        <a:p>
          <a:endParaRPr lang="en-US"/>
        </a:p>
      </dgm:t>
    </dgm:pt>
    <dgm:pt modelId="{8CC36E9D-31CB-48BE-84FC-3D37F8F4C3E8}" type="pres">
      <dgm:prSet presAssocID="{3DC9E317-260D-46D2-ACAF-A258CCBF4D07}" presName="Parent" presStyleLbl="alignNode1" presStyleIdx="0" presStyleCnt="2" custScaleY="32570" custLinFactX="100000" custLinFactNeighborX="184615" custLinFactNeighborY="32062">
        <dgm:presLayoutVars>
          <dgm:chMax val="3"/>
          <dgm:chPref val="3"/>
          <dgm:bulletEnabled val="1"/>
        </dgm:presLayoutVars>
      </dgm:prSet>
      <dgm:spPr/>
      <dgm:t>
        <a:bodyPr/>
        <a:lstStyle/>
        <a:p>
          <a:endParaRPr lang="en-US"/>
        </a:p>
      </dgm:t>
    </dgm:pt>
    <dgm:pt modelId="{23938281-63E6-4D22-8AE0-0C0A88F921B4}" type="pres">
      <dgm:prSet presAssocID="{3DC9E317-260D-46D2-ACAF-A258CCBF4D07}" presName="Accent" presStyleLbl="parChTrans1D1" presStyleIdx="0" presStyleCnt="2" custLinFactNeighborY="32153"/>
      <dgm:spPr/>
      <dgm:t>
        <a:bodyPr/>
        <a:lstStyle/>
        <a:p>
          <a:endParaRPr lang="en-US"/>
        </a:p>
      </dgm:t>
    </dgm:pt>
    <dgm:pt modelId="{C1909142-2D57-4B8D-B0FA-A5D7CFF62612}" type="pres">
      <dgm:prSet presAssocID="{3DC9E317-260D-46D2-ACAF-A258CCBF4D07}" presName="Child" presStyleLbl="revTx" presStyleIdx="1" presStyleCnt="4" custScaleY="6940" custLinFactNeighborY="7031">
        <dgm:presLayoutVars>
          <dgm:chMax val="0"/>
          <dgm:chPref val="0"/>
          <dgm:bulletEnabled val="1"/>
        </dgm:presLayoutVars>
      </dgm:prSet>
      <dgm:spPr/>
      <dgm:t>
        <a:bodyPr/>
        <a:lstStyle/>
        <a:p>
          <a:endParaRPr lang="en-US"/>
        </a:p>
      </dgm:t>
    </dgm:pt>
    <dgm:pt modelId="{BE31B860-938D-4C04-8728-8C8634FEF362}" type="pres">
      <dgm:prSet presAssocID="{C02C4E82-FE1E-4D89-AC2B-834ADA3A18FC}" presName="sibTrans" presStyleCnt="0"/>
      <dgm:spPr/>
      <dgm:t>
        <a:bodyPr/>
        <a:lstStyle/>
        <a:p>
          <a:endParaRPr lang="en-US"/>
        </a:p>
      </dgm:t>
    </dgm:pt>
    <dgm:pt modelId="{F9614EF4-BC0B-4331-ADFB-0933B195F041}" type="pres">
      <dgm:prSet presAssocID="{1AB1CD73-3516-4CDF-B4BF-6B83719CA767}" presName="composite" presStyleCnt="0"/>
      <dgm:spPr/>
      <dgm:t>
        <a:bodyPr/>
        <a:lstStyle/>
        <a:p>
          <a:endParaRPr lang="en-US"/>
        </a:p>
      </dgm:t>
    </dgm:pt>
    <dgm:pt modelId="{30AD3888-66F0-4A86-9AD2-2056A99CCB10}" type="pres">
      <dgm:prSet presAssocID="{1AB1CD73-3516-4CDF-B4BF-6B83719CA767}" presName="FirstChild" presStyleLbl="revTx" presStyleIdx="2" presStyleCnt="4" custLinFactNeighborY="6064">
        <dgm:presLayoutVars>
          <dgm:chMax val="0"/>
          <dgm:chPref val="0"/>
          <dgm:bulletEnabled val="1"/>
        </dgm:presLayoutVars>
      </dgm:prSet>
      <dgm:spPr/>
      <dgm:t>
        <a:bodyPr/>
        <a:lstStyle/>
        <a:p>
          <a:endParaRPr lang="en-US"/>
        </a:p>
      </dgm:t>
    </dgm:pt>
    <dgm:pt modelId="{F6FC88B7-ABF3-4357-8C3D-ED4C2A70C3AA}" type="pres">
      <dgm:prSet presAssocID="{1AB1CD73-3516-4CDF-B4BF-6B83719CA767}" presName="Parent" presStyleLbl="alignNode1" presStyleIdx="1" presStyleCnt="2" custScaleY="28433" custLinFactX="100000" custLinFactNeighborX="183217" custLinFactNeighborY="37482">
        <dgm:presLayoutVars>
          <dgm:chMax val="3"/>
          <dgm:chPref val="3"/>
          <dgm:bulletEnabled val="1"/>
        </dgm:presLayoutVars>
      </dgm:prSet>
      <dgm:spPr/>
      <dgm:t>
        <a:bodyPr/>
        <a:lstStyle/>
        <a:p>
          <a:endParaRPr lang="en-US"/>
        </a:p>
      </dgm:t>
    </dgm:pt>
    <dgm:pt modelId="{E9DCFC51-5E8A-4710-84CF-B555F17D5132}" type="pres">
      <dgm:prSet presAssocID="{1AB1CD73-3516-4CDF-B4BF-6B83719CA767}" presName="Accent" presStyleLbl="parChTrans1D1" presStyleIdx="1" presStyleCnt="2" custLinFactY="63940" custLinFactNeighborY="100000"/>
      <dgm:spPr/>
      <dgm:t>
        <a:bodyPr/>
        <a:lstStyle/>
        <a:p>
          <a:endParaRPr lang="en-US"/>
        </a:p>
      </dgm:t>
    </dgm:pt>
    <dgm:pt modelId="{0FD6F0DD-B781-44D8-A59A-0C7DD30628C1}" type="pres">
      <dgm:prSet presAssocID="{1AB1CD73-3516-4CDF-B4BF-6B83719CA767}" presName="Child" presStyleLbl="revTx" presStyleIdx="3" presStyleCnt="4" custScaleY="53605" custLinFactNeighborY="-4791">
        <dgm:presLayoutVars>
          <dgm:chMax val="0"/>
          <dgm:chPref val="0"/>
          <dgm:bulletEnabled val="1"/>
        </dgm:presLayoutVars>
      </dgm:prSet>
      <dgm:spPr/>
      <dgm:t>
        <a:bodyPr/>
        <a:lstStyle/>
        <a:p>
          <a:endParaRPr lang="en-US"/>
        </a:p>
      </dgm:t>
    </dgm:pt>
  </dgm:ptLst>
  <dgm:cxnLst>
    <dgm:cxn modelId="{D773FF89-B035-4899-A9EE-E65D154C5F8A}" srcId="{DAEAC970-DAD1-490B-AA6D-ACBD1856F706}" destId="{3DC9E317-260D-46D2-ACAF-A258CCBF4D07}" srcOrd="0" destOrd="0" parTransId="{95A04574-C95F-497F-A386-5ACD13280B36}" sibTransId="{C02C4E82-FE1E-4D89-AC2B-834ADA3A18FC}"/>
    <dgm:cxn modelId="{7B0F166E-AB7D-4D04-9B40-BC262AA618C6}" type="presOf" srcId="{3DC9E317-260D-46D2-ACAF-A258CCBF4D07}" destId="{8CC36E9D-31CB-48BE-84FC-3D37F8F4C3E8}" srcOrd="0" destOrd="0" presId="urn:microsoft.com/office/officeart/2011/layout/TabList"/>
    <dgm:cxn modelId="{59B10BCE-F6C8-4314-9143-F0AE475796D3}" srcId="{DAEAC970-DAD1-490B-AA6D-ACBD1856F706}" destId="{1AB1CD73-3516-4CDF-B4BF-6B83719CA767}" srcOrd="1" destOrd="0" parTransId="{37B71D95-0A0F-42AD-8F65-B621EF4440E3}" sibTransId="{57026A56-7796-4F02-8DA7-B74C2C603B1A}"/>
    <dgm:cxn modelId="{52786E6A-2FFE-4366-BCE4-400B44A88057}" type="presOf" srcId="{1AB1CD73-3516-4CDF-B4BF-6B83719CA767}" destId="{F6FC88B7-ABF3-4357-8C3D-ED4C2A70C3AA}" srcOrd="0" destOrd="0" presId="urn:microsoft.com/office/officeart/2011/layout/TabList"/>
    <dgm:cxn modelId="{55F34F06-9225-4699-B3E2-01151CBDC227}" type="presOf" srcId="{B368814F-3C74-43ED-BC38-332D2F0B2348}" destId="{2CD3A0D2-1400-494E-AA79-FCAC24F5C4F1}" srcOrd="0" destOrd="0" presId="urn:microsoft.com/office/officeart/2011/layout/TabList"/>
    <dgm:cxn modelId="{E89B1F3F-9F58-4A2E-94FF-7415321CBB54}" srcId="{C0E0C8FC-B916-4730-B933-CA3328989492}" destId="{A5BAB0D1-DD28-4F19-A387-BE976A3D4AF7}" srcOrd="3" destOrd="0" parTransId="{2F4F290D-03DB-45C9-A249-65014C3D1A7A}" sibTransId="{6766C57A-BD41-43A5-B953-7316EC09B40F}"/>
    <dgm:cxn modelId="{B79FB1FB-79E6-4AEE-9C0F-C16C05EDD7CE}" type="presOf" srcId="{1B99EBA0-D642-4B7B-BE1A-B557D769D3AF}" destId="{0FD6F0DD-B781-44D8-A59A-0C7DD30628C1}" srcOrd="0" destOrd="2" presId="urn:microsoft.com/office/officeart/2011/layout/TabList"/>
    <dgm:cxn modelId="{33898F4C-278A-49C7-BB4B-CB2FB911A9ED}" type="presOf" srcId="{DAEAC970-DAD1-490B-AA6D-ACBD1856F706}" destId="{5734A4DE-DE02-418E-A3A4-D6947FCE3AAA}" srcOrd="0" destOrd="0" presId="urn:microsoft.com/office/officeart/2011/layout/TabList"/>
    <dgm:cxn modelId="{6F65F9E2-CCE3-4606-8C13-9E2675DD7BEB}" srcId="{C0E0C8FC-B916-4730-B933-CA3328989492}" destId="{BFC9D6AC-62E0-422D-B945-137282EEBFA8}" srcOrd="2" destOrd="0" parTransId="{EEE1B113-573D-484E-BB6E-3961A5E2208E}" sibTransId="{97C78167-5978-4386-8875-6D5563304005}"/>
    <dgm:cxn modelId="{C4221299-3A5E-494C-9A54-191AF1D9178B}" type="presOf" srcId="{A5BAB0D1-DD28-4F19-A387-BE976A3D4AF7}" destId="{0FD6F0DD-B781-44D8-A59A-0C7DD30628C1}" srcOrd="0" destOrd="4" presId="urn:microsoft.com/office/officeart/2011/layout/TabList"/>
    <dgm:cxn modelId="{B20C5593-3922-40F5-BDEB-140CDD982083}" type="presOf" srcId="{0D13A1D5-6888-42FF-9283-016553CDC919}" destId="{0FD6F0DD-B781-44D8-A59A-0C7DD30628C1}" srcOrd="0" destOrd="1" presId="urn:microsoft.com/office/officeart/2011/layout/TabList"/>
    <dgm:cxn modelId="{4E83C1A8-7CE3-4791-A74E-632B42DA44C4}" srcId="{1AB1CD73-3516-4CDF-B4BF-6B83719CA767}" destId="{896FE052-E5E8-437B-8C28-67AD47F60A08}" srcOrd="0" destOrd="0" parTransId="{2635F5B3-6B9F-445A-9633-86CBE4BF990C}" sibTransId="{B880343C-77CC-4173-8DEB-CCA5D58D6221}"/>
    <dgm:cxn modelId="{18B1D03A-D207-43E8-B15A-255AA914067D}" srcId="{3DC9E317-260D-46D2-ACAF-A258CCBF4D07}" destId="{6EFA4D69-1B5B-43A3-B388-A4F548D3EBD8}" srcOrd="1" destOrd="0" parTransId="{88BC6609-C1AC-461C-A725-8564D44E545C}" sibTransId="{937AF213-58A6-4A79-9481-2D0C61E8BA5F}"/>
    <dgm:cxn modelId="{F1D42E7E-09BE-4B73-B6BE-125E6F3363C4}" srcId="{3DC9E317-260D-46D2-ACAF-A258CCBF4D07}" destId="{B368814F-3C74-43ED-BC38-332D2F0B2348}" srcOrd="0" destOrd="0" parTransId="{FDCA1B77-6719-4C85-9E11-CEB5720A8142}" sibTransId="{3B7E0916-8A55-48AC-8312-7B4F75E2A1F1}"/>
    <dgm:cxn modelId="{C5531ED7-F91E-44A6-94FD-9D4C9C815BF0}" srcId="{1AB1CD73-3516-4CDF-B4BF-6B83719CA767}" destId="{C0E0C8FC-B916-4730-B933-CA3328989492}" srcOrd="1" destOrd="0" parTransId="{11D78224-13D2-425A-853E-18A126BC113A}" sibTransId="{243FD416-4527-4100-A2F1-868C7DB53600}"/>
    <dgm:cxn modelId="{8BDD4CED-D010-42BB-9B9A-BCFE08179507}" type="presOf" srcId="{6EFA4D69-1B5B-43A3-B388-A4F548D3EBD8}" destId="{C1909142-2D57-4B8D-B0FA-A5D7CFF62612}" srcOrd="0" destOrd="0" presId="urn:microsoft.com/office/officeart/2011/layout/TabList"/>
    <dgm:cxn modelId="{E0B850B0-BD82-4B45-83CB-EC3BC10964B2}" srcId="{C0E0C8FC-B916-4730-B933-CA3328989492}" destId="{1B99EBA0-D642-4B7B-BE1A-B557D769D3AF}" srcOrd="1" destOrd="0" parTransId="{1C40A5FE-1B88-4A72-B82B-47448E255032}" sibTransId="{429B2986-7E23-4A4A-98F0-1BFCA2C4F781}"/>
    <dgm:cxn modelId="{DE2C5123-F379-4DD1-909B-CBA99FA13A68}" type="presOf" srcId="{896FE052-E5E8-437B-8C28-67AD47F60A08}" destId="{30AD3888-66F0-4A86-9AD2-2056A99CCB10}" srcOrd="0" destOrd="0" presId="urn:microsoft.com/office/officeart/2011/layout/TabList"/>
    <dgm:cxn modelId="{45C01B5B-7CB1-440C-88DD-EA4B12606800}" type="presOf" srcId="{BFC9D6AC-62E0-422D-B945-137282EEBFA8}" destId="{0FD6F0DD-B781-44D8-A59A-0C7DD30628C1}" srcOrd="0" destOrd="3" presId="urn:microsoft.com/office/officeart/2011/layout/TabList"/>
    <dgm:cxn modelId="{4A233423-9D54-4FBE-8977-2C6CC7B1471E}" srcId="{C0E0C8FC-B916-4730-B933-CA3328989492}" destId="{0D13A1D5-6888-42FF-9283-016553CDC919}" srcOrd="0" destOrd="0" parTransId="{3F987B6B-66D2-40C6-BBE3-7071DD068029}" sibTransId="{88C59861-5013-4238-8F77-3F0307AAB631}"/>
    <dgm:cxn modelId="{6F70C8BE-0F4A-4D0C-AE4E-E1210FE164CD}" type="presOf" srcId="{C0E0C8FC-B916-4730-B933-CA3328989492}" destId="{0FD6F0DD-B781-44D8-A59A-0C7DD30628C1}" srcOrd="0" destOrd="0" presId="urn:microsoft.com/office/officeart/2011/layout/TabList"/>
    <dgm:cxn modelId="{121EE009-0E9A-4250-A630-F08709F040E9}" type="presParOf" srcId="{5734A4DE-DE02-418E-A3A4-D6947FCE3AAA}" destId="{1364151A-89F9-4456-A282-D12096167C7C}" srcOrd="0" destOrd="0" presId="urn:microsoft.com/office/officeart/2011/layout/TabList"/>
    <dgm:cxn modelId="{98E6F122-4B15-4CD5-AE32-7E6C28AE4335}" type="presParOf" srcId="{1364151A-89F9-4456-A282-D12096167C7C}" destId="{2CD3A0D2-1400-494E-AA79-FCAC24F5C4F1}" srcOrd="0" destOrd="0" presId="urn:microsoft.com/office/officeart/2011/layout/TabList"/>
    <dgm:cxn modelId="{8E5BAF73-F044-423F-A88D-9DD5B580FD95}" type="presParOf" srcId="{1364151A-89F9-4456-A282-D12096167C7C}" destId="{8CC36E9D-31CB-48BE-84FC-3D37F8F4C3E8}" srcOrd="1" destOrd="0" presId="urn:microsoft.com/office/officeart/2011/layout/TabList"/>
    <dgm:cxn modelId="{C3EED92F-A122-447D-9FC3-0E22AD1AB056}" type="presParOf" srcId="{1364151A-89F9-4456-A282-D12096167C7C}" destId="{23938281-63E6-4D22-8AE0-0C0A88F921B4}" srcOrd="2" destOrd="0" presId="urn:microsoft.com/office/officeart/2011/layout/TabList"/>
    <dgm:cxn modelId="{E219E313-8752-4A8F-B5D9-45A537BCFED5}" type="presParOf" srcId="{5734A4DE-DE02-418E-A3A4-D6947FCE3AAA}" destId="{C1909142-2D57-4B8D-B0FA-A5D7CFF62612}" srcOrd="1" destOrd="0" presId="urn:microsoft.com/office/officeart/2011/layout/TabList"/>
    <dgm:cxn modelId="{A60F9C1A-1CB3-42F4-B694-FCD604052A6B}" type="presParOf" srcId="{5734A4DE-DE02-418E-A3A4-D6947FCE3AAA}" destId="{BE31B860-938D-4C04-8728-8C8634FEF362}" srcOrd="2" destOrd="0" presId="urn:microsoft.com/office/officeart/2011/layout/TabList"/>
    <dgm:cxn modelId="{D537A4B0-B78B-449F-A144-716D55297982}" type="presParOf" srcId="{5734A4DE-DE02-418E-A3A4-D6947FCE3AAA}" destId="{F9614EF4-BC0B-4331-ADFB-0933B195F041}" srcOrd="3" destOrd="0" presId="urn:microsoft.com/office/officeart/2011/layout/TabList"/>
    <dgm:cxn modelId="{B4B4422D-56C6-4389-A44F-B8A31542CBB1}" type="presParOf" srcId="{F9614EF4-BC0B-4331-ADFB-0933B195F041}" destId="{30AD3888-66F0-4A86-9AD2-2056A99CCB10}" srcOrd="0" destOrd="0" presId="urn:microsoft.com/office/officeart/2011/layout/TabList"/>
    <dgm:cxn modelId="{701D4771-2A33-44AA-9DF0-2FC2A67B1CDD}" type="presParOf" srcId="{F9614EF4-BC0B-4331-ADFB-0933B195F041}" destId="{F6FC88B7-ABF3-4357-8C3D-ED4C2A70C3AA}" srcOrd="1" destOrd="0" presId="urn:microsoft.com/office/officeart/2011/layout/TabList"/>
    <dgm:cxn modelId="{628231F7-23C9-4ED6-B196-1E31B191FE07}" type="presParOf" srcId="{F9614EF4-BC0B-4331-ADFB-0933B195F041}" destId="{E9DCFC51-5E8A-4710-84CF-B555F17D5132}" srcOrd="2" destOrd="0" presId="urn:microsoft.com/office/officeart/2011/layout/TabList"/>
    <dgm:cxn modelId="{A76AB02E-AEAA-4E95-963F-1E8D576C3F0F}" type="presParOf" srcId="{5734A4DE-DE02-418E-A3A4-D6947FCE3AAA}" destId="{0FD6F0DD-B781-44D8-A59A-0C7DD30628C1}" srcOrd="4"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DAEAC970-DAD1-490B-AA6D-ACBD1856F706}" type="doc">
      <dgm:prSet loTypeId="urn:microsoft.com/office/officeart/2011/layout/TabList" loCatId="list" qsTypeId="urn:microsoft.com/office/officeart/2005/8/quickstyle/simple5" qsCatId="simple" csTypeId="urn:microsoft.com/office/officeart/2005/8/colors/accent1_2" csCatId="accent1" phldr="1"/>
      <dgm:spPr/>
      <dgm:t>
        <a:bodyPr/>
        <a:lstStyle/>
        <a:p>
          <a:endParaRPr lang="en-US"/>
        </a:p>
      </dgm:t>
    </dgm:pt>
    <dgm:pt modelId="{3DC9E317-260D-46D2-ACAF-A258CCBF4D07}">
      <dgm:prSet phldrT="[Text]" custT="1"/>
      <dgm:spPr/>
      <dgm:t>
        <a:bodyPr anchor="ctr"/>
        <a:lstStyle/>
        <a:p>
          <a:pPr algn="ctr" rtl="1">
            <a:lnSpc>
              <a:spcPct val="100000"/>
            </a:lnSpc>
            <a:spcAft>
              <a:spcPts val="0"/>
            </a:spcAft>
          </a:pPr>
          <a:r>
            <a:rPr lang="fa-IR" sz="1600" b="1" dirty="0" smtClean="0">
              <a:solidFill>
                <a:srgbClr val="FFFF00"/>
              </a:solidFill>
              <a:cs typeface="B Titr" panose="00000700000000000000" pitchFamily="2" charset="-78"/>
            </a:rPr>
            <a:t>ماده 8</a:t>
          </a:r>
          <a:endParaRPr lang="en-US" sz="1600" b="1" dirty="0">
            <a:solidFill>
              <a:srgbClr val="FFFF00"/>
            </a:solidFill>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C0E0C8FC-B916-4730-B933-CA3328989492}">
      <dgm:prSet phldrT="[Text]" custT="1"/>
      <dgm:spPr/>
      <dgm:t>
        <a:bodyPr/>
        <a:lstStyle/>
        <a:p>
          <a:pPr algn="r" rtl="1">
            <a:lnSpc>
              <a:spcPct val="150000"/>
            </a:lnSpc>
            <a:spcAft>
              <a:spcPts val="0"/>
            </a:spcAft>
          </a:pPr>
          <a:r>
            <a:rPr lang="fa-IR" sz="1400" b="1" dirty="0" smtClean="0">
              <a:cs typeface="B Nazanin" panose="00000400000000000000" pitchFamily="2" charset="-78"/>
            </a:rPr>
            <a:t>مودیانی که از ثبت نام در سامانه خودداری نمایند و نیز خرده فروشی ها و واحدهای صنفی که مستقیما با مصرف کننده نهایی ارتباط دارند، در صورتی که از پایانه فروشگاهی استفاده نکنند، مشمول امتیاز مذکور در ماده 4 این قانون نمیباشند. سازمان موظف است معادل مالیات متعلق به فروش مودیان موضوع این ماده را </a:t>
          </a:r>
          <a:r>
            <a:rPr lang="fa-IR" sz="1400" b="1" dirty="0" smtClean="0">
              <a:solidFill>
                <a:srgbClr val="C00000"/>
              </a:solidFill>
              <a:cs typeface="B Nazanin" panose="00000400000000000000" pitchFamily="2" charset="-78"/>
            </a:rPr>
            <a:t>به هر طریق ممکن از جمله مراجعه به محل فعالیت و رسیدگی به دفاتر، اسناد و مدارک آنان(اعم از فیزیکی و الکترونیکی) یا هر گونه مدارک و قراءنی که بدست می آورد، تعیین و مطالبه نماید</a:t>
          </a:r>
          <a:r>
            <a:rPr lang="fa-IR" sz="1400" b="1" dirty="0" smtClean="0">
              <a:cs typeface="B Nazanin" panose="00000400000000000000" pitchFamily="2" charset="-78"/>
            </a:rPr>
            <a:t>. در تعیین مالیات متعلق به این مودیان هیچ گونه اعتبار مالیاتی برای خریدهای آنان منظور نخواهد شد. مودیان مذبور در صورت اعتراض به میزان فروش اعلام شده توسط سازمان، می توانند با ارائه اسناد و مدارک مثبته به مراجع دادرسی مالیاتی مراجعه کنند.</a:t>
          </a:r>
          <a:endParaRPr lang="en-US" sz="1400" b="1" dirty="0">
            <a:cs typeface="B Nazanin" panose="00000400000000000000" pitchFamily="2" charset="-78"/>
          </a:endParaRPr>
        </a:p>
      </dgm:t>
    </dgm:pt>
    <dgm:pt modelId="{11D78224-13D2-425A-853E-18A126BC113A}" type="parTrans" cxnId="{C5531ED7-F91E-44A6-94FD-9D4C9C815BF0}">
      <dgm:prSet/>
      <dgm:spPr/>
      <dgm:t>
        <a:bodyPr/>
        <a:lstStyle/>
        <a:p>
          <a:endParaRPr lang="en-US"/>
        </a:p>
      </dgm:t>
    </dgm:pt>
    <dgm:pt modelId="{243FD416-4527-4100-A2F1-868C7DB53600}" type="sibTrans" cxnId="{C5531ED7-F91E-44A6-94FD-9D4C9C815BF0}">
      <dgm:prSet/>
      <dgm:spPr/>
      <dgm:t>
        <a:bodyPr/>
        <a:lstStyle/>
        <a:p>
          <a:endParaRPr lang="en-US"/>
        </a:p>
      </dgm:t>
    </dgm:pt>
    <dgm:pt modelId="{896FE052-E5E8-437B-8C28-67AD47F60A08}">
      <dgm:prSet phldrT="[Text]" custT="1"/>
      <dgm:spPr/>
      <dgm:t>
        <a:bodyPr/>
        <a:lstStyle/>
        <a:p>
          <a:pPr algn="ctr" rtl="1"/>
          <a:endParaRPr lang="en-US" sz="1400" b="1" dirty="0">
            <a:cs typeface="B Nazanin" panose="00000400000000000000" pitchFamily="2" charset="-78"/>
          </a:endParaRPr>
        </a:p>
      </dgm:t>
    </dgm:pt>
    <dgm:pt modelId="{B880343C-77CC-4173-8DEB-CCA5D58D6221}" type="sibTrans" cxnId="{4E83C1A8-7CE3-4791-A74E-632B42DA44C4}">
      <dgm:prSet/>
      <dgm:spPr/>
      <dgm:t>
        <a:bodyPr/>
        <a:lstStyle/>
        <a:p>
          <a:pPr algn="ctr" rtl="1"/>
          <a:endParaRPr lang="en-US">
            <a:cs typeface="B Nazanin" panose="00000400000000000000" pitchFamily="2" charset="-78"/>
          </a:endParaRPr>
        </a:p>
      </dgm:t>
    </dgm:pt>
    <dgm:pt modelId="{2635F5B3-6B9F-445A-9633-86CBE4BF990C}" type="parTrans" cxnId="{4E83C1A8-7CE3-4791-A74E-632B42DA44C4}">
      <dgm:prSet/>
      <dgm:spPr/>
      <dgm:t>
        <a:bodyPr/>
        <a:lstStyle/>
        <a:p>
          <a:pPr algn="ctr" rtl="1"/>
          <a:endParaRPr lang="en-US">
            <a:cs typeface="B Nazanin" panose="00000400000000000000" pitchFamily="2" charset="-78"/>
          </a:endParaRPr>
        </a:p>
      </dgm:t>
    </dgm:pt>
    <dgm:pt modelId="{55E7F68B-9839-4126-95E5-C8D09BCEC29F}">
      <dgm:prSet phldrT="[Text]" custT="1"/>
      <dgm:spPr/>
      <dgm:t>
        <a:bodyPr/>
        <a:lstStyle/>
        <a:p>
          <a:pPr algn="r" rtl="1">
            <a:lnSpc>
              <a:spcPct val="150000"/>
            </a:lnSpc>
            <a:spcAft>
              <a:spcPts val="0"/>
            </a:spcAft>
          </a:pPr>
          <a:r>
            <a:rPr lang="fa-IR" sz="1400" b="1" dirty="0" smtClean="0">
              <a:solidFill>
                <a:srgbClr val="C00000"/>
              </a:solidFill>
              <a:cs typeface="B Nazanin" panose="00000400000000000000" pitchFamily="2" charset="-78"/>
            </a:rPr>
            <a:t>تبصره: </a:t>
          </a:r>
          <a:r>
            <a:rPr lang="fa-IR" sz="1400" b="1" dirty="0" smtClean="0">
              <a:cs typeface="B Nazanin" panose="00000400000000000000" pitchFamily="2" charset="-78"/>
            </a:rPr>
            <a:t>در صورتیکه مودی موضوع این ماده قبل یا حین دادرسی به عضویت سامانه مودیان درآید، سازمان موظف است اعتبار مالیاتی وی را مطابق اعلام سامانه مودیان پذیرفته و از بدهی مالیاتی او کسر کند.</a:t>
          </a:r>
          <a:endParaRPr lang="en-US" sz="1400" b="1" dirty="0">
            <a:cs typeface="B Nazanin" panose="00000400000000000000" pitchFamily="2" charset="-78"/>
          </a:endParaRPr>
        </a:p>
      </dgm:t>
    </dgm:pt>
    <dgm:pt modelId="{A0EA3C84-4BCE-4F43-82AF-AB6DC29C9D53}" type="parTrans" cxnId="{C7AC1E69-5926-4388-81B3-734A045BF7F0}">
      <dgm:prSet/>
      <dgm:spPr/>
      <dgm:t>
        <a:bodyPr/>
        <a:lstStyle/>
        <a:p>
          <a:endParaRPr lang="en-US"/>
        </a:p>
      </dgm:t>
    </dgm:pt>
    <dgm:pt modelId="{4DFC5412-9276-4CC6-8712-9ADF5D381DB2}" type="sibTrans" cxnId="{C7AC1E69-5926-4388-81B3-734A045BF7F0}">
      <dgm:prSet/>
      <dgm:spPr/>
      <dgm:t>
        <a:bodyPr/>
        <a:lstStyle/>
        <a:p>
          <a:endParaRPr lang="en-US"/>
        </a:p>
      </dgm:t>
    </dgm:pt>
    <dgm:pt modelId="{5734A4DE-DE02-418E-A3A4-D6947FCE3AAA}" type="pres">
      <dgm:prSet presAssocID="{DAEAC970-DAD1-490B-AA6D-ACBD1856F706}" presName="Name0" presStyleCnt="0">
        <dgm:presLayoutVars>
          <dgm:chMax/>
          <dgm:chPref val="3"/>
          <dgm:dir/>
          <dgm:animOne val="branch"/>
          <dgm:animLvl val="lvl"/>
        </dgm:presLayoutVars>
      </dgm:prSet>
      <dgm:spPr/>
      <dgm:t>
        <a:bodyPr/>
        <a:lstStyle/>
        <a:p>
          <a:endParaRPr lang="en-US"/>
        </a:p>
      </dgm:t>
    </dgm:pt>
    <dgm:pt modelId="{1364151A-89F9-4456-A282-D12096167C7C}" type="pres">
      <dgm:prSet presAssocID="{3DC9E317-260D-46D2-ACAF-A258CCBF4D07}" presName="composite" presStyleCnt="0"/>
      <dgm:spPr/>
      <dgm:t>
        <a:bodyPr/>
        <a:lstStyle/>
        <a:p>
          <a:endParaRPr lang="en-US"/>
        </a:p>
      </dgm:t>
    </dgm:pt>
    <dgm:pt modelId="{2CD3A0D2-1400-494E-AA79-FCAC24F5C4F1}" type="pres">
      <dgm:prSet presAssocID="{3DC9E317-260D-46D2-ACAF-A258CCBF4D07}" presName="FirstChild" presStyleLbl="revTx" presStyleIdx="0" presStyleCnt="2" custLinFactNeighborY="-5568">
        <dgm:presLayoutVars>
          <dgm:chMax val="0"/>
          <dgm:chPref val="0"/>
          <dgm:bulletEnabled val="1"/>
        </dgm:presLayoutVars>
      </dgm:prSet>
      <dgm:spPr/>
      <dgm:t>
        <a:bodyPr/>
        <a:lstStyle/>
        <a:p>
          <a:endParaRPr lang="en-US"/>
        </a:p>
      </dgm:t>
    </dgm:pt>
    <dgm:pt modelId="{8CC36E9D-31CB-48BE-84FC-3D37F8F4C3E8}" type="pres">
      <dgm:prSet presAssocID="{3DC9E317-260D-46D2-ACAF-A258CCBF4D07}" presName="Parent" presStyleLbl="alignNode1" presStyleIdx="0" presStyleCnt="1" custScaleY="23484" custLinFactX="100000" custLinFactNeighborX="184615" custLinFactNeighborY="36227">
        <dgm:presLayoutVars>
          <dgm:chMax val="3"/>
          <dgm:chPref val="3"/>
          <dgm:bulletEnabled val="1"/>
        </dgm:presLayoutVars>
      </dgm:prSet>
      <dgm:spPr/>
      <dgm:t>
        <a:bodyPr/>
        <a:lstStyle/>
        <a:p>
          <a:endParaRPr lang="en-US"/>
        </a:p>
      </dgm:t>
    </dgm:pt>
    <dgm:pt modelId="{23938281-63E6-4D22-8AE0-0C0A88F921B4}" type="pres">
      <dgm:prSet presAssocID="{3DC9E317-260D-46D2-ACAF-A258CCBF4D07}" presName="Accent" presStyleLbl="parChTrans1D1" presStyleIdx="0" presStyleCnt="1" custLinFactNeighborY="13152"/>
      <dgm:spPr/>
      <dgm:t>
        <a:bodyPr/>
        <a:lstStyle/>
        <a:p>
          <a:endParaRPr lang="en-US"/>
        </a:p>
      </dgm:t>
    </dgm:pt>
    <dgm:pt modelId="{C1909142-2D57-4B8D-B0FA-A5D7CFF62612}" type="pres">
      <dgm:prSet presAssocID="{3DC9E317-260D-46D2-ACAF-A258CCBF4D07}" presName="Child" presStyleLbl="revTx" presStyleIdx="1" presStyleCnt="2" custScaleY="6940" custLinFactNeighborY="7031">
        <dgm:presLayoutVars>
          <dgm:chMax val="0"/>
          <dgm:chPref val="0"/>
          <dgm:bulletEnabled val="1"/>
        </dgm:presLayoutVars>
      </dgm:prSet>
      <dgm:spPr/>
      <dgm:t>
        <a:bodyPr/>
        <a:lstStyle/>
        <a:p>
          <a:endParaRPr lang="en-US"/>
        </a:p>
      </dgm:t>
    </dgm:pt>
  </dgm:ptLst>
  <dgm:cxnLst>
    <dgm:cxn modelId="{D773FF89-B035-4899-A9EE-E65D154C5F8A}" srcId="{DAEAC970-DAD1-490B-AA6D-ACBD1856F706}" destId="{3DC9E317-260D-46D2-ACAF-A258CCBF4D07}" srcOrd="0" destOrd="0" parTransId="{95A04574-C95F-497F-A386-5ACD13280B36}" sibTransId="{C02C4E82-FE1E-4D89-AC2B-834ADA3A18FC}"/>
    <dgm:cxn modelId="{33898F4C-278A-49C7-BB4B-CB2FB911A9ED}" type="presOf" srcId="{DAEAC970-DAD1-490B-AA6D-ACBD1856F706}" destId="{5734A4DE-DE02-418E-A3A4-D6947FCE3AAA}" srcOrd="0" destOrd="0" presId="urn:microsoft.com/office/officeart/2011/layout/TabList"/>
    <dgm:cxn modelId="{4E83C1A8-7CE3-4791-A74E-632B42DA44C4}" srcId="{3DC9E317-260D-46D2-ACAF-A258CCBF4D07}" destId="{896FE052-E5E8-437B-8C28-67AD47F60A08}" srcOrd="0" destOrd="0" parTransId="{2635F5B3-6B9F-445A-9633-86CBE4BF990C}" sibTransId="{B880343C-77CC-4173-8DEB-CCA5D58D6221}"/>
    <dgm:cxn modelId="{E8B205A7-3627-4574-B10D-189B96CE5373}" type="presOf" srcId="{55E7F68B-9839-4126-95E5-C8D09BCEC29F}" destId="{C1909142-2D57-4B8D-B0FA-A5D7CFF62612}" srcOrd="0" destOrd="1" presId="urn:microsoft.com/office/officeart/2011/layout/TabList"/>
    <dgm:cxn modelId="{A22A3482-F373-4CDE-9204-F8680A3E75B6}" type="presOf" srcId="{896FE052-E5E8-437B-8C28-67AD47F60A08}" destId="{2CD3A0D2-1400-494E-AA79-FCAC24F5C4F1}" srcOrd="0" destOrd="0" presId="urn:microsoft.com/office/officeart/2011/layout/TabList"/>
    <dgm:cxn modelId="{D7A9EB40-E2CB-4B5B-9E4E-21CF152CD558}" type="presOf" srcId="{C0E0C8FC-B916-4730-B933-CA3328989492}" destId="{C1909142-2D57-4B8D-B0FA-A5D7CFF62612}" srcOrd="0" destOrd="0" presId="urn:microsoft.com/office/officeart/2011/layout/TabList"/>
    <dgm:cxn modelId="{C5531ED7-F91E-44A6-94FD-9D4C9C815BF0}" srcId="{3DC9E317-260D-46D2-ACAF-A258CCBF4D07}" destId="{C0E0C8FC-B916-4730-B933-CA3328989492}" srcOrd="1" destOrd="0" parTransId="{11D78224-13D2-425A-853E-18A126BC113A}" sibTransId="{243FD416-4527-4100-A2F1-868C7DB53600}"/>
    <dgm:cxn modelId="{7B0F166E-AB7D-4D04-9B40-BC262AA618C6}" type="presOf" srcId="{3DC9E317-260D-46D2-ACAF-A258CCBF4D07}" destId="{8CC36E9D-31CB-48BE-84FC-3D37F8F4C3E8}" srcOrd="0" destOrd="0" presId="urn:microsoft.com/office/officeart/2011/layout/TabList"/>
    <dgm:cxn modelId="{C7AC1E69-5926-4388-81B3-734A045BF7F0}" srcId="{3DC9E317-260D-46D2-ACAF-A258CCBF4D07}" destId="{55E7F68B-9839-4126-95E5-C8D09BCEC29F}" srcOrd="2" destOrd="0" parTransId="{A0EA3C84-4BCE-4F43-82AF-AB6DC29C9D53}" sibTransId="{4DFC5412-9276-4CC6-8712-9ADF5D381DB2}"/>
    <dgm:cxn modelId="{121EE009-0E9A-4250-A630-F08709F040E9}" type="presParOf" srcId="{5734A4DE-DE02-418E-A3A4-D6947FCE3AAA}" destId="{1364151A-89F9-4456-A282-D12096167C7C}" srcOrd="0" destOrd="0" presId="urn:microsoft.com/office/officeart/2011/layout/TabList"/>
    <dgm:cxn modelId="{98E6F122-4B15-4CD5-AE32-7E6C28AE4335}" type="presParOf" srcId="{1364151A-89F9-4456-A282-D12096167C7C}" destId="{2CD3A0D2-1400-494E-AA79-FCAC24F5C4F1}" srcOrd="0" destOrd="0" presId="urn:microsoft.com/office/officeart/2011/layout/TabList"/>
    <dgm:cxn modelId="{8E5BAF73-F044-423F-A88D-9DD5B580FD95}" type="presParOf" srcId="{1364151A-89F9-4456-A282-D12096167C7C}" destId="{8CC36E9D-31CB-48BE-84FC-3D37F8F4C3E8}" srcOrd="1" destOrd="0" presId="urn:microsoft.com/office/officeart/2011/layout/TabList"/>
    <dgm:cxn modelId="{C3EED92F-A122-447D-9FC3-0E22AD1AB056}" type="presParOf" srcId="{1364151A-89F9-4456-A282-D12096167C7C}" destId="{23938281-63E6-4D22-8AE0-0C0A88F921B4}" srcOrd="2" destOrd="0" presId="urn:microsoft.com/office/officeart/2011/layout/TabList"/>
    <dgm:cxn modelId="{FE52D793-726C-41D0-B8A6-D9C3BED9C984}" type="presParOf" srcId="{5734A4DE-DE02-418E-A3A4-D6947FCE3AAA}" destId="{C1909142-2D57-4B8D-B0FA-A5D7CFF62612}"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DAEAC970-DAD1-490B-AA6D-ACBD1856F706}" type="doc">
      <dgm:prSet loTypeId="urn:microsoft.com/office/officeart/2011/layout/TabList" loCatId="list" qsTypeId="urn:microsoft.com/office/officeart/2005/8/quickstyle/simple5" qsCatId="simple" csTypeId="urn:microsoft.com/office/officeart/2005/8/colors/accent1_2" csCatId="accent1" phldr="1"/>
      <dgm:spPr/>
      <dgm:t>
        <a:bodyPr/>
        <a:lstStyle/>
        <a:p>
          <a:endParaRPr lang="en-US"/>
        </a:p>
      </dgm:t>
    </dgm:pt>
    <dgm:pt modelId="{3DC9E317-260D-46D2-ACAF-A258CCBF4D07}">
      <dgm:prSet phldrT="[Text]" custT="1"/>
      <dgm:spPr/>
      <dgm:t>
        <a:bodyPr anchor="ctr"/>
        <a:lstStyle/>
        <a:p>
          <a:pPr algn="ctr" rtl="1">
            <a:lnSpc>
              <a:spcPct val="100000"/>
            </a:lnSpc>
            <a:spcAft>
              <a:spcPts val="0"/>
            </a:spcAft>
          </a:pPr>
          <a:r>
            <a:rPr lang="fa-IR" sz="1600" b="1" dirty="0" smtClean="0">
              <a:solidFill>
                <a:srgbClr val="FFFF00"/>
              </a:solidFill>
              <a:cs typeface="B Titr" panose="00000700000000000000" pitchFamily="2" charset="-78"/>
            </a:rPr>
            <a:t>ماده 22</a:t>
          </a:r>
          <a:endParaRPr lang="en-US" sz="1600" b="1" dirty="0">
            <a:solidFill>
              <a:srgbClr val="FFFF00"/>
            </a:solidFill>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C0E0C8FC-B916-4730-B933-CA3328989492}">
      <dgm:prSet phldrT="[Text]" custT="1"/>
      <dgm:spPr/>
      <dgm:t>
        <a:bodyPr/>
        <a:lstStyle/>
        <a:p>
          <a:pPr algn="r" rtl="1">
            <a:lnSpc>
              <a:spcPct val="150000"/>
            </a:lnSpc>
            <a:spcAft>
              <a:spcPts val="0"/>
            </a:spcAft>
          </a:pPr>
          <a:r>
            <a:rPr lang="fa-IR" sz="1400" b="1" dirty="0" smtClean="0">
              <a:solidFill>
                <a:schemeClr val="tx1"/>
              </a:solidFill>
              <a:latin typeface="Century Gothic" panose="020B0502020202020204"/>
              <a:cs typeface="B Nazanin" panose="00000400000000000000" pitchFamily="2" charset="-78"/>
            </a:rPr>
            <a:t>الف-عدم صدور صورتحساب الکترونیکی</a:t>
          </a:r>
          <a:r>
            <a:rPr lang="fa-IR" sz="1400" b="1" dirty="0" smtClean="0">
              <a:solidFill>
                <a:schemeClr val="tx1"/>
              </a:solidFill>
              <a:cs typeface="B Nazanin" panose="00000400000000000000" pitchFamily="2" charset="-78"/>
            </a:rPr>
            <a:t>، معادل </a:t>
          </a:r>
          <a:r>
            <a:rPr lang="fa-IR" sz="1400" b="1" dirty="0" smtClean="0">
              <a:solidFill>
                <a:srgbClr val="C00000"/>
              </a:solidFill>
              <a:latin typeface="Century Gothic" panose="020B0502020202020204"/>
              <a:cs typeface="B Nazanin" panose="00000400000000000000" pitchFamily="2" charset="-78"/>
            </a:rPr>
            <a:t>ده درصد(10%) مجموع مبلغ فروش انجام شده بدون صدور صورتحساب الکترونیکی</a:t>
          </a:r>
          <a:r>
            <a:rPr lang="fa-IR" sz="1400" b="1" dirty="0" smtClean="0">
              <a:solidFill>
                <a:srgbClr val="C00000"/>
              </a:solidFill>
              <a:cs typeface="B Nazanin" panose="00000400000000000000" pitchFamily="2" charset="-78"/>
            </a:rPr>
            <a:t> </a:t>
          </a:r>
          <a:r>
            <a:rPr lang="fa-IR" sz="1400" b="1" dirty="0" smtClean="0">
              <a:cs typeface="B Nazanin" panose="00000400000000000000" pitchFamily="2" charset="-78"/>
            </a:rPr>
            <a:t>یا</a:t>
          </a:r>
          <a:r>
            <a:rPr lang="fa-IR" sz="1400" b="1" dirty="0" smtClean="0">
              <a:solidFill>
                <a:schemeClr val="accent6">
                  <a:lumMod val="75000"/>
                </a:schemeClr>
              </a:solidFill>
              <a:cs typeface="B Nazanin" panose="00000400000000000000" pitchFamily="2" charset="-78"/>
            </a:rPr>
            <a:t> </a:t>
          </a:r>
          <a:r>
            <a:rPr lang="fa-IR" sz="1400" b="1" dirty="0" smtClean="0">
              <a:solidFill>
                <a:srgbClr val="C00000"/>
              </a:solidFill>
              <a:latin typeface="Century Gothic" panose="020B0502020202020204"/>
              <a:cs typeface="B Nazanin" panose="00000400000000000000" pitchFamily="2" charset="-78"/>
            </a:rPr>
            <a:t>بیست میلیون ریال</a:t>
          </a:r>
          <a:r>
            <a:rPr lang="fa-IR" sz="1400" b="1" dirty="0" smtClean="0">
              <a:cs typeface="B Nazanin" panose="00000400000000000000" pitchFamily="2" charset="-78"/>
            </a:rPr>
            <a:t>، هر یک که </a:t>
          </a:r>
          <a:r>
            <a:rPr lang="fa-IR" sz="1400" b="1" dirty="0" smtClean="0">
              <a:solidFill>
                <a:srgbClr val="C00000"/>
              </a:solidFill>
              <a:latin typeface="Century Gothic" panose="020B0502020202020204"/>
              <a:cs typeface="B Nazanin" panose="00000400000000000000" pitchFamily="2" charset="-78"/>
            </a:rPr>
            <a:t>بیشتر</a:t>
          </a:r>
          <a:r>
            <a:rPr lang="fa-IR" sz="1400" b="1" dirty="0" smtClean="0">
              <a:solidFill>
                <a:schemeClr val="accent6">
                  <a:lumMod val="75000"/>
                </a:schemeClr>
              </a:solidFill>
              <a:cs typeface="B Nazanin" panose="00000400000000000000" pitchFamily="2" charset="-78"/>
            </a:rPr>
            <a:t> </a:t>
          </a:r>
          <a:r>
            <a:rPr lang="fa-IR" sz="1400" b="1" dirty="0" smtClean="0">
              <a:cs typeface="B Nazanin" panose="00000400000000000000" pitchFamily="2" charset="-78"/>
            </a:rPr>
            <a:t>باشد.</a:t>
          </a:r>
          <a:endParaRPr lang="en-US" sz="1400" b="1" dirty="0">
            <a:cs typeface="B Nazanin" panose="00000400000000000000" pitchFamily="2" charset="-78"/>
          </a:endParaRPr>
        </a:p>
      </dgm:t>
    </dgm:pt>
    <dgm:pt modelId="{11D78224-13D2-425A-853E-18A126BC113A}" type="parTrans" cxnId="{C5531ED7-F91E-44A6-94FD-9D4C9C815BF0}">
      <dgm:prSet/>
      <dgm:spPr/>
      <dgm:t>
        <a:bodyPr/>
        <a:lstStyle/>
        <a:p>
          <a:endParaRPr lang="en-US"/>
        </a:p>
      </dgm:t>
    </dgm:pt>
    <dgm:pt modelId="{243FD416-4527-4100-A2F1-868C7DB53600}" type="sibTrans" cxnId="{C5531ED7-F91E-44A6-94FD-9D4C9C815BF0}">
      <dgm:prSet/>
      <dgm:spPr/>
      <dgm:t>
        <a:bodyPr/>
        <a:lstStyle/>
        <a:p>
          <a:endParaRPr lang="en-US"/>
        </a:p>
      </dgm:t>
    </dgm:pt>
    <dgm:pt modelId="{896FE052-E5E8-437B-8C28-67AD47F60A08}">
      <dgm:prSet phldrT="[Text]" custT="1"/>
      <dgm:spPr/>
      <dgm:t>
        <a:bodyPr/>
        <a:lstStyle/>
        <a:p>
          <a:pPr algn="ctr" rtl="1"/>
          <a:endParaRPr lang="en-US" sz="1400" b="1" dirty="0">
            <a:cs typeface="B Nazanin" panose="00000400000000000000" pitchFamily="2" charset="-78"/>
          </a:endParaRPr>
        </a:p>
      </dgm:t>
    </dgm:pt>
    <dgm:pt modelId="{B880343C-77CC-4173-8DEB-CCA5D58D6221}" type="sibTrans" cxnId="{4E83C1A8-7CE3-4791-A74E-632B42DA44C4}">
      <dgm:prSet/>
      <dgm:spPr/>
      <dgm:t>
        <a:bodyPr/>
        <a:lstStyle/>
        <a:p>
          <a:pPr algn="ctr" rtl="1"/>
          <a:endParaRPr lang="en-US">
            <a:cs typeface="B Nazanin" panose="00000400000000000000" pitchFamily="2" charset="-78"/>
          </a:endParaRPr>
        </a:p>
      </dgm:t>
    </dgm:pt>
    <dgm:pt modelId="{2635F5B3-6B9F-445A-9633-86CBE4BF990C}" type="parTrans" cxnId="{4E83C1A8-7CE3-4791-A74E-632B42DA44C4}">
      <dgm:prSet/>
      <dgm:spPr/>
      <dgm:t>
        <a:bodyPr/>
        <a:lstStyle/>
        <a:p>
          <a:pPr algn="ctr" rtl="1"/>
          <a:endParaRPr lang="en-US">
            <a:cs typeface="B Nazanin" panose="00000400000000000000" pitchFamily="2" charset="-78"/>
          </a:endParaRPr>
        </a:p>
      </dgm:t>
    </dgm:pt>
    <dgm:pt modelId="{B31C95E4-4D4B-474D-BC3C-AA5A91667E60}">
      <dgm:prSet phldrT="[Text]" custT="1"/>
      <dgm:spPr/>
      <dgm:t>
        <a:bodyPr/>
        <a:lstStyle/>
        <a:p>
          <a:pPr algn="r" rtl="1">
            <a:lnSpc>
              <a:spcPct val="150000"/>
            </a:lnSpc>
            <a:spcAft>
              <a:spcPts val="0"/>
            </a:spcAft>
          </a:pPr>
          <a:r>
            <a:rPr lang="fa-IR" sz="1400" b="1" dirty="0" smtClean="0">
              <a:cs typeface="B Nazanin" panose="00000400000000000000" pitchFamily="2" charset="-78"/>
            </a:rPr>
            <a:t>تخلفات و حسب مورد جریمه های متعلقه به شرح ذیل خواهد بود:</a:t>
          </a:r>
          <a:endParaRPr lang="en-US" sz="1400" b="1" dirty="0">
            <a:cs typeface="B Nazanin" panose="00000400000000000000" pitchFamily="2" charset="-78"/>
          </a:endParaRPr>
        </a:p>
      </dgm:t>
    </dgm:pt>
    <dgm:pt modelId="{88CB28FA-5604-4164-B5EE-6431F51B8415}" type="parTrans" cxnId="{6A253759-A0DE-413A-8509-F9FE49326FA8}">
      <dgm:prSet/>
      <dgm:spPr/>
      <dgm:t>
        <a:bodyPr/>
        <a:lstStyle/>
        <a:p>
          <a:endParaRPr lang="en-US"/>
        </a:p>
      </dgm:t>
    </dgm:pt>
    <dgm:pt modelId="{5AD2566A-02FE-4341-9FC6-C024C839EDCD}" type="sibTrans" cxnId="{6A253759-A0DE-413A-8509-F9FE49326FA8}">
      <dgm:prSet/>
      <dgm:spPr/>
      <dgm:t>
        <a:bodyPr/>
        <a:lstStyle/>
        <a:p>
          <a:endParaRPr lang="en-US"/>
        </a:p>
      </dgm:t>
    </dgm:pt>
    <dgm:pt modelId="{BFE6A90F-9BAB-4081-A448-E638695A2459}">
      <dgm:prSet phldrT="[Text]" custT="1"/>
      <dgm:spPr/>
      <dgm:t>
        <a:bodyPr/>
        <a:lstStyle/>
        <a:p>
          <a:pPr algn="r" rtl="1">
            <a:lnSpc>
              <a:spcPct val="150000"/>
            </a:lnSpc>
            <a:spcAft>
              <a:spcPts val="0"/>
            </a:spcAft>
          </a:pPr>
          <a:r>
            <a:rPr lang="fa-IR" sz="1400" b="1" dirty="0" smtClean="0">
              <a:solidFill>
                <a:schemeClr val="tx1"/>
              </a:solidFill>
              <a:latin typeface="Century Gothic" panose="020B0502020202020204"/>
              <a:cs typeface="B Nazanin" panose="00000400000000000000" pitchFamily="2" charset="-78"/>
            </a:rPr>
            <a:t>ب-عدم عضویت در سامانه مودیان، عدم استفاده از پایانه فروشگاهی، عدم استفاده از حافظه مالیاتی، استفاده از حافظه مالیاتی متعلق به سایر مودیان، یا واگذاری حافظه مالیاتی خود به دیگران، </a:t>
          </a:r>
          <a:r>
            <a:rPr lang="fa-IR" sz="1400" b="1" dirty="0" smtClean="0">
              <a:solidFill>
                <a:prstClr val="black"/>
              </a:solidFill>
              <a:latin typeface="Century Gothic" panose="020B0502020202020204"/>
              <a:cs typeface="B Nazanin" panose="00000400000000000000" pitchFamily="2" charset="-78"/>
            </a:rPr>
            <a:t>معادل </a:t>
          </a:r>
          <a:r>
            <a:rPr lang="fa-IR" sz="1400" b="1" dirty="0" smtClean="0">
              <a:solidFill>
                <a:srgbClr val="C00000"/>
              </a:solidFill>
              <a:latin typeface="Century Gothic" panose="020B0502020202020204"/>
              <a:cs typeface="B Nazanin" panose="00000400000000000000" pitchFamily="2" charset="-78"/>
            </a:rPr>
            <a:t>ده درصد(10%) مجموع مبلغ فروش انجام شده از آن طرق، یا بیست میلیون ریال</a:t>
          </a:r>
          <a:r>
            <a:rPr lang="fa-IR" sz="1400" b="1" dirty="0" smtClean="0">
              <a:solidFill>
                <a:prstClr val="black"/>
              </a:solidFill>
              <a:latin typeface="Century Gothic" panose="020B0502020202020204"/>
              <a:cs typeface="B Nazanin" panose="00000400000000000000" pitchFamily="2" charset="-78"/>
            </a:rPr>
            <a:t>، </a:t>
          </a:r>
          <a:r>
            <a:rPr lang="fa-IR" sz="1400" b="1" dirty="0" smtClean="0">
              <a:cs typeface="B Nazanin" panose="00000400000000000000" pitchFamily="2" charset="-78"/>
            </a:rPr>
            <a:t>هر یک که </a:t>
          </a:r>
          <a:r>
            <a:rPr lang="fa-IR" sz="1400" b="1" dirty="0" smtClean="0">
              <a:solidFill>
                <a:srgbClr val="C00000"/>
              </a:solidFill>
              <a:latin typeface="Century Gothic" panose="020B0502020202020204"/>
              <a:cs typeface="B Nazanin" panose="00000400000000000000" pitchFamily="2" charset="-78"/>
            </a:rPr>
            <a:t>بیشتر</a:t>
          </a:r>
          <a:r>
            <a:rPr lang="fa-IR" sz="1400" b="1" dirty="0" smtClean="0">
              <a:solidFill>
                <a:srgbClr val="00B050"/>
              </a:solidFill>
              <a:latin typeface="Century Gothic" panose="020B0502020202020204"/>
              <a:cs typeface="B Nazanin" panose="00000400000000000000" pitchFamily="2" charset="-78"/>
            </a:rPr>
            <a:t> </a:t>
          </a:r>
          <a:r>
            <a:rPr lang="fa-IR" sz="1400" b="1" dirty="0" smtClean="0">
              <a:cs typeface="B Nazanin" panose="00000400000000000000" pitchFamily="2" charset="-78"/>
            </a:rPr>
            <a:t>باشد و </a:t>
          </a:r>
          <a:r>
            <a:rPr lang="fa-IR" sz="1400" b="1" dirty="0" smtClean="0">
              <a:solidFill>
                <a:srgbClr val="C00000"/>
              </a:solidFill>
              <a:latin typeface="Century Gothic" panose="020B0502020202020204"/>
              <a:cs typeface="B Nazanin" panose="00000400000000000000" pitchFamily="2" charset="-78"/>
            </a:rPr>
            <a:t>محرومیت از اعمال معافیت های مالیاتی، نرخ صفر و مشوقهای موضوع قانون مالیات های مستقیم در همان سال مالی.</a:t>
          </a:r>
          <a:endParaRPr lang="en-US" sz="1400" b="1" dirty="0">
            <a:solidFill>
              <a:srgbClr val="C00000"/>
            </a:solidFill>
            <a:cs typeface="B Nazanin" panose="00000400000000000000" pitchFamily="2" charset="-78"/>
          </a:endParaRPr>
        </a:p>
      </dgm:t>
    </dgm:pt>
    <dgm:pt modelId="{8BF708EE-624F-40FB-A7D9-99E6CAC641DC}" type="parTrans" cxnId="{A34AAD5F-6910-4483-9955-BF652460AC13}">
      <dgm:prSet/>
      <dgm:spPr/>
      <dgm:t>
        <a:bodyPr/>
        <a:lstStyle/>
        <a:p>
          <a:endParaRPr lang="en-US"/>
        </a:p>
      </dgm:t>
    </dgm:pt>
    <dgm:pt modelId="{C62F6AE1-A7A7-4D1C-BE50-E288F5D484CB}" type="sibTrans" cxnId="{A34AAD5F-6910-4483-9955-BF652460AC13}">
      <dgm:prSet/>
      <dgm:spPr/>
      <dgm:t>
        <a:bodyPr/>
        <a:lstStyle/>
        <a:p>
          <a:endParaRPr lang="en-US"/>
        </a:p>
      </dgm:t>
    </dgm:pt>
    <dgm:pt modelId="{939F0647-00CA-459B-9A76-80A4F35C2B1A}">
      <dgm:prSet phldrT="[Text]" custT="1"/>
      <dgm:spPr/>
      <dgm:t>
        <a:bodyPr/>
        <a:lstStyle/>
        <a:p>
          <a:pPr algn="r" rtl="1">
            <a:lnSpc>
              <a:spcPct val="150000"/>
            </a:lnSpc>
            <a:spcAft>
              <a:spcPts val="0"/>
            </a:spcAft>
          </a:pPr>
          <a:r>
            <a:rPr lang="fa-IR" sz="1400" b="1" dirty="0" smtClean="0">
              <a:solidFill>
                <a:schemeClr val="tx1"/>
              </a:solidFill>
              <a:latin typeface="Century Gothic" panose="020B0502020202020204"/>
              <a:cs typeface="B Nazanin" panose="00000400000000000000" pitchFamily="2" charset="-78"/>
            </a:rPr>
            <a:t>ت-عدم تحویل صورتحساب چاپی به خریدار، حذف یا مخدوش کردن صورتحساب، </a:t>
          </a:r>
          <a:r>
            <a:rPr lang="fa-IR" sz="1400" b="1" dirty="0" smtClean="0">
              <a:cs typeface="B Nazanin" panose="00000400000000000000" pitchFamily="2" charset="-78"/>
            </a:rPr>
            <a:t>معادل</a:t>
          </a:r>
          <a:r>
            <a:rPr lang="fa-IR" sz="1400" b="1" dirty="0" smtClean="0">
              <a:solidFill>
                <a:prstClr val="black"/>
              </a:solidFill>
              <a:latin typeface="Century Gothic" panose="020B0502020202020204"/>
              <a:cs typeface="B Nazanin" panose="00000400000000000000" pitchFamily="2" charset="-78"/>
            </a:rPr>
            <a:t> </a:t>
          </a:r>
          <a:r>
            <a:rPr lang="fa-IR" sz="1400" b="1" dirty="0" smtClean="0">
              <a:solidFill>
                <a:srgbClr val="C00000"/>
              </a:solidFill>
              <a:latin typeface="Century Gothic" panose="020B0502020202020204"/>
              <a:cs typeface="B Nazanin" panose="00000400000000000000" pitchFamily="2" charset="-78"/>
            </a:rPr>
            <a:t>دو درصد (2%) مبلغ صورتحساب های مذکور </a:t>
          </a:r>
          <a:r>
            <a:rPr lang="fa-IR" sz="1400" b="1" dirty="0" smtClean="0">
              <a:solidFill>
                <a:srgbClr val="C00000"/>
              </a:solidFill>
              <a:cs typeface="B Nazanin" panose="00000400000000000000" pitchFamily="2" charset="-78"/>
            </a:rPr>
            <a:t>یا معادل </a:t>
          </a:r>
          <a:r>
            <a:rPr lang="fa-IR" sz="1400" b="1" dirty="0" smtClean="0">
              <a:solidFill>
                <a:srgbClr val="C00000"/>
              </a:solidFill>
              <a:latin typeface="Century Gothic" panose="020B0502020202020204"/>
              <a:cs typeface="B Nazanin" panose="00000400000000000000" pitchFamily="2" charset="-78"/>
            </a:rPr>
            <a:t>بیست میلیون ریال </a:t>
          </a:r>
          <a:r>
            <a:rPr lang="fa-IR" sz="1400" b="1" dirty="0" smtClean="0">
              <a:cs typeface="B Nazanin" panose="00000400000000000000" pitchFamily="2" charset="-78"/>
            </a:rPr>
            <a:t>هر یک که </a:t>
          </a:r>
          <a:r>
            <a:rPr lang="fa-IR" sz="1400" b="1" dirty="0" smtClean="0">
              <a:solidFill>
                <a:srgbClr val="C00000"/>
              </a:solidFill>
              <a:latin typeface="Century Gothic" panose="020B0502020202020204"/>
              <a:cs typeface="B Nazanin" panose="00000400000000000000" pitchFamily="2" charset="-78"/>
            </a:rPr>
            <a:t>بیشتر</a:t>
          </a:r>
          <a:r>
            <a:rPr lang="fa-IR" sz="1400" b="1" dirty="0" smtClean="0">
              <a:solidFill>
                <a:schemeClr val="accent2">
                  <a:lumMod val="75000"/>
                </a:schemeClr>
              </a:solidFill>
              <a:latin typeface="Century Gothic" panose="020B0502020202020204"/>
              <a:cs typeface="B Nazanin" panose="00000400000000000000" pitchFamily="2" charset="-78"/>
            </a:rPr>
            <a:t> </a:t>
          </a:r>
          <a:r>
            <a:rPr lang="fa-IR" sz="1400" b="1" dirty="0" smtClean="0">
              <a:cs typeface="B Nazanin" panose="00000400000000000000" pitchFamily="2" charset="-78"/>
            </a:rPr>
            <a:t>باشد. </a:t>
          </a:r>
          <a:endParaRPr lang="en-US" sz="1400" b="1" dirty="0">
            <a:cs typeface="B Nazanin" panose="00000400000000000000" pitchFamily="2" charset="-78"/>
          </a:endParaRPr>
        </a:p>
      </dgm:t>
    </dgm:pt>
    <dgm:pt modelId="{CE08967A-4C5B-4B4F-9AC2-E16A6F4CADA7}" type="parTrans" cxnId="{01BA0E7F-0EDB-4121-B2D9-9E4C12809E35}">
      <dgm:prSet/>
      <dgm:spPr/>
      <dgm:t>
        <a:bodyPr/>
        <a:lstStyle/>
        <a:p>
          <a:endParaRPr lang="en-US"/>
        </a:p>
      </dgm:t>
    </dgm:pt>
    <dgm:pt modelId="{C23F51AD-3D9D-4E39-B5F1-B0E041DA04D5}" type="sibTrans" cxnId="{01BA0E7F-0EDB-4121-B2D9-9E4C12809E35}">
      <dgm:prSet/>
      <dgm:spPr/>
      <dgm:t>
        <a:bodyPr/>
        <a:lstStyle/>
        <a:p>
          <a:endParaRPr lang="en-US"/>
        </a:p>
      </dgm:t>
    </dgm:pt>
    <dgm:pt modelId="{5EE9C578-8121-4953-917A-754D4463DCC6}">
      <dgm:prSet phldrT="[Text]" custT="1"/>
      <dgm:spPr/>
      <dgm:t>
        <a:bodyPr/>
        <a:lstStyle/>
        <a:p>
          <a:pPr algn="r" rtl="1">
            <a:lnSpc>
              <a:spcPct val="150000"/>
            </a:lnSpc>
            <a:spcAft>
              <a:spcPts val="0"/>
            </a:spcAft>
          </a:pPr>
          <a:r>
            <a:rPr lang="fa-IR" sz="1400" b="1" dirty="0" smtClean="0">
              <a:cs typeface="B Nazanin" panose="00000400000000000000" pitchFamily="2" charset="-78"/>
            </a:rPr>
            <a:t>تبصره: در صورت اعمال جریمه </a:t>
          </a:r>
          <a:r>
            <a:rPr lang="fa-IR" sz="1400" b="1" dirty="0" smtClean="0">
              <a:solidFill>
                <a:srgbClr val="C00000"/>
              </a:solidFill>
              <a:cs typeface="B Nazanin" panose="00000400000000000000" pitchFamily="2" charset="-78"/>
            </a:rPr>
            <a:t>بند ب </a:t>
          </a:r>
          <a:r>
            <a:rPr lang="fa-IR" sz="1400" b="1" dirty="0" smtClean="0">
              <a:cs typeface="B Nazanin" panose="00000400000000000000" pitchFamily="2" charset="-78"/>
            </a:rPr>
            <a:t>جریمه </a:t>
          </a:r>
          <a:r>
            <a:rPr lang="fa-IR" sz="1400" b="1" dirty="0" smtClean="0">
              <a:solidFill>
                <a:srgbClr val="C00000"/>
              </a:solidFill>
              <a:cs typeface="B Nazanin" panose="00000400000000000000" pitchFamily="2" charset="-78"/>
            </a:rPr>
            <a:t>بندهای الف و ت </a:t>
          </a:r>
          <a:r>
            <a:rPr lang="fa-IR" sz="1400" b="1" dirty="0" smtClean="0">
              <a:cs typeface="B Nazanin" panose="00000400000000000000" pitchFamily="2" charset="-78"/>
            </a:rPr>
            <a:t>اعمال نمی شود.</a:t>
          </a:r>
          <a:endParaRPr lang="en-US" sz="1400" b="1" dirty="0">
            <a:cs typeface="B Nazanin" panose="00000400000000000000" pitchFamily="2" charset="-78"/>
          </a:endParaRPr>
        </a:p>
      </dgm:t>
    </dgm:pt>
    <dgm:pt modelId="{0FC351F7-605E-466C-B409-ACD03E8D1090}" type="parTrans" cxnId="{66EB10F1-4E63-4308-8E8F-6102A11D5CE3}">
      <dgm:prSet/>
      <dgm:spPr/>
      <dgm:t>
        <a:bodyPr/>
        <a:lstStyle/>
        <a:p>
          <a:endParaRPr lang="en-US"/>
        </a:p>
      </dgm:t>
    </dgm:pt>
    <dgm:pt modelId="{4F293410-F48A-4D48-8F7A-BFC04C3C92F3}" type="sibTrans" cxnId="{66EB10F1-4E63-4308-8E8F-6102A11D5CE3}">
      <dgm:prSet/>
      <dgm:spPr/>
      <dgm:t>
        <a:bodyPr/>
        <a:lstStyle/>
        <a:p>
          <a:endParaRPr lang="en-US"/>
        </a:p>
      </dgm:t>
    </dgm:pt>
    <dgm:pt modelId="{5734A4DE-DE02-418E-A3A4-D6947FCE3AAA}" type="pres">
      <dgm:prSet presAssocID="{DAEAC970-DAD1-490B-AA6D-ACBD1856F706}" presName="Name0" presStyleCnt="0">
        <dgm:presLayoutVars>
          <dgm:chMax/>
          <dgm:chPref val="3"/>
          <dgm:dir/>
          <dgm:animOne val="branch"/>
          <dgm:animLvl val="lvl"/>
        </dgm:presLayoutVars>
      </dgm:prSet>
      <dgm:spPr/>
      <dgm:t>
        <a:bodyPr/>
        <a:lstStyle/>
        <a:p>
          <a:endParaRPr lang="en-US"/>
        </a:p>
      </dgm:t>
    </dgm:pt>
    <dgm:pt modelId="{1364151A-89F9-4456-A282-D12096167C7C}" type="pres">
      <dgm:prSet presAssocID="{3DC9E317-260D-46D2-ACAF-A258CCBF4D07}" presName="composite" presStyleCnt="0"/>
      <dgm:spPr/>
      <dgm:t>
        <a:bodyPr/>
        <a:lstStyle/>
        <a:p>
          <a:endParaRPr lang="en-US"/>
        </a:p>
      </dgm:t>
    </dgm:pt>
    <dgm:pt modelId="{2CD3A0D2-1400-494E-AA79-FCAC24F5C4F1}" type="pres">
      <dgm:prSet presAssocID="{3DC9E317-260D-46D2-ACAF-A258CCBF4D07}" presName="FirstChild" presStyleLbl="revTx" presStyleIdx="0" presStyleCnt="2" custLinFactNeighborY="-5568">
        <dgm:presLayoutVars>
          <dgm:chMax val="0"/>
          <dgm:chPref val="0"/>
          <dgm:bulletEnabled val="1"/>
        </dgm:presLayoutVars>
      </dgm:prSet>
      <dgm:spPr/>
      <dgm:t>
        <a:bodyPr/>
        <a:lstStyle/>
        <a:p>
          <a:endParaRPr lang="en-US"/>
        </a:p>
      </dgm:t>
    </dgm:pt>
    <dgm:pt modelId="{8CC36E9D-31CB-48BE-84FC-3D37F8F4C3E8}" type="pres">
      <dgm:prSet presAssocID="{3DC9E317-260D-46D2-ACAF-A258CCBF4D07}" presName="Parent" presStyleLbl="alignNode1" presStyleIdx="0" presStyleCnt="1" custScaleY="23484" custLinFactX="100000" custLinFactNeighborX="184615" custLinFactNeighborY="36227">
        <dgm:presLayoutVars>
          <dgm:chMax val="3"/>
          <dgm:chPref val="3"/>
          <dgm:bulletEnabled val="1"/>
        </dgm:presLayoutVars>
      </dgm:prSet>
      <dgm:spPr/>
      <dgm:t>
        <a:bodyPr/>
        <a:lstStyle/>
        <a:p>
          <a:endParaRPr lang="en-US"/>
        </a:p>
      </dgm:t>
    </dgm:pt>
    <dgm:pt modelId="{23938281-63E6-4D22-8AE0-0C0A88F921B4}" type="pres">
      <dgm:prSet presAssocID="{3DC9E317-260D-46D2-ACAF-A258CCBF4D07}" presName="Accent" presStyleLbl="parChTrans1D1" presStyleIdx="0" presStyleCnt="1" custLinFactNeighborY="13152"/>
      <dgm:spPr/>
      <dgm:t>
        <a:bodyPr/>
        <a:lstStyle/>
        <a:p>
          <a:endParaRPr lang="en-US"/>
        </a:p>
      </dgm:t>
    </dgm:pt>
    <dgm:pt modelId="{C1909142-2D57-4B8D-B0FA-A5D7CFF62612}" type="pres">
      <dgm:prSet presAssocID="{3DC9E317-260D-46D2-ACAF-A258CCBF4D07}" presName="Child" presStyleLbl="revTx" presStyleIdx="1" presStyleCnt="2" custScaleY="6940" custLinFactNeighborY="7031">
        <dgm:presLayoutVars>
          <dgm:chMax val="0"/>
          <dgm:chPref val="0"/>
          <dgm:bulletEnabled val="1"/>
        </dgm:presLayoutVars>
      </dgm:prSet>
      <dgm:spPr/>
      <dgm:t>
        <a:bodyPr/>
        <a:lstStyle/>
        <a:p>
          <a:endParaRPr lang="en-US"/>
        </a:p>
      </dgm:t>
    </dgm:pt>
  </dgm:ptLst>
  <dgm:cxnLst>
    <dgm:cxn modelId="{010F052C-9917-4894-AD0D-DB0B719914F2}" type="presOf" srcId="{896FE052-E5E8-437B-8C28-67AD47F60A08}" destId="{2CD3A0D2-1400-494E-AA79-FCAC24F5C4F1}" srcOrd="0" destOrd="0" presId="urn:microsoft.com/office/officeart/2011/layout/TabList"/>
    <dgm:cxn modelId="{D773FF89-B035-4899-A9EE-E65D154C5F8A}" srcId="{DAEAC970-DAD1-490B-AA6D-ACBD1856F706}" destId="{3DC9E317-260D-46D2-ACAF-A258CCBF4D07}" srcOrd="0" destOrd="0" parTransId="{95A04574-C95F-497F-A386-5ACD13280B36}" sibTransId="{C02C4E82-FE1E-4D89-AC2B-834ADA3A18FC}"/>
    <dgm:cxn modelId="{7B0F166E-AB7D-4D04-9B40-BC262AA618C6}" type="presOf" srcId="{3DC9E317-260D-46D2-ACAF-A258CCBF4D07}" destId="{8CC36E9D-31CB-48BE-84FC-3D37F8F4C3E8}" srcOrd="0" destOrd="0" presId="urn:microsoft.com/office/officeart/2011/layout/TabList"/>
    <dgm:cxn modelId="{24443E67-C5BA-4053-A981-266C19F04C4D}" type="presOf" srcId="{C0E0C8FC-B916-4730-B933-CA3328989492}" destId="{C1909142-2D57-4B8D-B0FA-A5D7CFF62612}" srcOrd="0" destOrd="1" presId="urn:microsoft.com/office/officeart/2011/layout/TabList"/>
    <dgm:cxn modelId="{6A253759-A0DE-413A-8509-F9FE49326FA8}" srcId="{3DC9E317-260D-46D2-ACAF-A258CCBF4D07}" destId="{B31C95E4-4D4B-474D-BC3C-AA5A91667E60}" srcOrd="1" destOrd="0" parTransId="{88CB28FA-5604-4164-B5EE-6431F51B8415}" sibTransId="{5AD2566A-02FE-4341-9FC6-C024C839EDCD}"/>
    <dgm:cxn modelId="{33898F4C-278A-49C7-BB4B-CB2FB911A9ED}" type="presOf" srcId="{DAEAC970-DAD1-490B-AA6D-ACBD1856F706}" destId="{5734A4DE-DE02-418E-A3A4-D6947FCE3AAA}" srcOrd="0" destOrd="0" presId="urn:microsoft.com/office/officeart/2011/layout/TabList"/>
    <dgm:cxn modelId="{FE5FA9C8-195C-488F-B437-C4E60803CFDF}" type="presOf" srcId="{5EE9C578-8121-4953-917A-754D4463DCC6}" destId="{C1909142-2D57-4B8D-B0FA-A5D7CFF62612}" srcOrd="0" destOrd="4" presId="urn:microsoft.com/office/officeart/2011/layout/TabList"/>
    <dgm:cxn modelId="{DB34A85B-7778-41ED-919A-8D7E3DAA9F8C}" type="presOf" srcId="{B31C95E4-4D4B-474D-BC3C-AA5A91667E60}" destId="{C1909142-2D57-4B8D-B0FA-A5D7CFF62612}" srcOrd="0" destOrd="0" presId="urn:microsoft.com/office/officeart/2011/layout/TabList"/>
    <dgm:cxn modelId="{01BA0E7F-0EDB-4121-B2D9-9E4C12809E35}" srcId="{3DC9E317-260D-46D2-ACAF-A258CCBF4D07}" destId="{939F0647-00CA-459B-9A76-80A4F35C2B1A}" srcOrd="4" destOrd="0" parTransId="{CE08967A-4C5B-4B4F-9AC2-E16A6F4CADA7}" sibTransId="{C23F51AD-3D9D-4E39-B5F1-B0E041DA04D5}"/>
    <dgm:cxn modelId="{55A03A30-969A-4FF4-B444-D454AA4DDEA7}" type="presOf" srcId="{BFE6A90F-9BAB-4081-A448-E638695A2459}" destId="{C1909142-2D57-4B8D-B0FA-A5D7CFF62612}" srcOrd="0" destOrd="2" presId="urn:microsoft.com/office/officeart/2011/layout/TabList"/>
    <dgm:cxn modelId="{4E83C1A8-7CE3-4791-A74E-632B42DA44C4}" srcId="{3DC9E317-260D-46D2-ACAF-A258CCBF4D07}" destId="{896FE052-E5E8-437B-8C28-67AD47F60A08}" srcOrd="0" destOrd="0" parTransId="{2635F5B3-6B9F-445A-9633-86CBE4BF990C}" sibTransId="{B880343C-77CC-4173-8DEB-CCA5D58D6221}"/>
    <dgm:cxn modelId="{C5531ED7-F91E-44A6-94FD-9D4C9C815BF0}" srcId="{3DC9E317-260D-46D2-ACAF-A258CCBF4D07}" destId="{C0E0C8FC-B916-4730-B933-CA3328989492}" srcOrd="2" destOrd="0" parTransId="{11D78224-13D2-425A-853E-18A126BC113A}" sibTransId="{243FD416-4527-4100-A2F1-868C7DB53600}"/>
    <dgm:cxn modelId="{A34AAD5F-6910-4483-9955-BF652460AC13}" srcId="{3DC9E317-260D-46D2-ACAF-A258CCBF4D07}" destId="{BFE6A90F-9BAB-4081-A448-E638695A2459}" srcOrd="3" destOrd="0" parTransId="{8BF708EE-624F-40FB-A7D9-99E6CAC641DC}" sibTransId="{C62F6AE1-A7A7-4D1C-BE50-E288F5D484CB}"/>
    <dgm:cxn modelId="{66EB10F1-4E63-4308-8E8F-6102A11D5CE3}" srcId="{3DC9E317-260D-46D2-ACAF-A258CCBF4D07}" destId="{5EE9C578-8121-4953-917A-754D4463DCC6}" srcOrd="5" destOrd="0" parTransId="{0FC351F7-605E-466C-B409-ACD03E8D1090}" sibTransId="{4F293410-F48A-4D48-8F7A-BFC04C3C92F3}"/>
    <dgm:cxn modelId="{9FB67D39-9AE0-40AC-9776-7ABC542E1E36}" type="presOf" srcId="{939F0647-00CA-459B-9A76-80A4F35C2B1A}" destId="{C1909142-2D57-4B8D-B0FA-A5D7CFF62612}" srcOrd="0" destOrd="3" presId="urn:microsoft.com/office/officeart/2011/layout/TabList"/>
    <dgm:cxn modelId="{121EE009-0E9A-4250-A630-F08709F040E9}" type="presParOf" srcId="{5734A4DE-DE02-418E-A3A4-D6947FCE3AAA}" destId="{1364151A-89F9-4456-A282-D12096167C7C}" srcOrd="0" destOrd="0" presId="urn:microsoft.com/office/officeart/2011/layout/TabList"/>
    <dgm:cxn modelId="{98E6F122-4B15-4CD5-AE32-7E6C28AE4335}" type="presParOf" srcId="{1364151A-89F9-4456-A282-D12096167C7C}" destId="{2CD3A0D2-1400-494E-AA79-FCAC24F5C4F1}" srcOrd="0" destOrd="0" presId="urn:microsoft.com/office/officeart/2011/layout/TabList"/>
    <dgm:cxn modelId="{8E5BAF73-F044-423F-A88D-9DD5B580FD95}" type="presParOf" srcId="{1364151A-89F9-4456-A282-D12096167C7C}" destId="{8CC36E9D-31CB-48BE-84FC-3D37F8F4C3E8}" srcOrd="1" destOrd="0" presId="urn:microsoft.com/office/officeart/2011/layout/TabList"/>
    <dgm:cxn modelId="{C3EED92F-A122-447D-9FC3-0E22AD1AB056}" type="presParOf" srcId="{1364151A-89F9-4456-A282-D12096167C7C}" destId="{23938281-63E6-4D22-8AE0-0C0A88F921B4}" srcOrd="2" destOrd="0" presId="urn:microsoft.com/office/officeart/2011/layout/TabList"/>
    <dgm:cxn modelId="{4A0A8123-9D00-482B-B40E-C9826DE57C02}" type="presParOf" srcId="{5734A4DE-DE02-418E-A3A4-D6947FCE3AAA}" destId="{C1909142-2D57-4B8D-B0FA-A5D7CFF62612}"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DAEAC970-DAD1-490B-AA6D-ACBD1856F706}" type="doc">
      <dgm:prSet loTypeId="urn:microsoft.com/office/officeart/2011/layout/TabList" loCatId="list" qsTypeId="urn:microsoft.com/office/officeart/2005/8/quickstyle/simple5" qsCatId="simple" csTypeId="urn:microsoft.com/office/officeart/2005/8/colors/accent1_2" csCatId="accent1" phldr="1"/>
      <dgm:spPr/>
      <dgm:t>
        <a:bodyPr/>
        <a:lstStyle/>
        <a:p>
          <a:endParaRPr lang="en-US"/>
        </a:p>
      </dgm:t>
    </dgm:pt>
    <dgm:pt modelId="{3DC9E317-260D-46D2-ACAF-A258CCBF4D07}">
      <dgm:prSet phldrT="[Text]" custT="1"/>
      <dgm:spPr/>
      <dgm:t>
        <a:bodyPr anchor="ctr"/>
        <a:lstStyle/>
        <a:p>
          <a:pPr algn="ctr" rtl="1">
            <a:lnSpc>
              <a:spcPct val="100000"/>
            </a:lnSpc>
            <a:spcAft>
              <a:spcPts val="0"/>
            </a:spcAft>
          </a:pPr>
          <a:r>
            <a:rPr lang="fa-IR" sz="1600" b="1" dirty="0" smtClean="0">
              <a:solidFill>
                <a:srgbClr val="FFFF00"/>
              </a:solidFill>
              <a:cs typeface="B Titr" panose="00000700000000000000" pitchFamily="2" charset="-78"/>
            </a:rPr>
            <a:t>ماده 22</a:t>
          </a:r>
          <a:endParaRPr lang="en-US" sz="1600" b="1" dirty="0">
            <a:solidFill>
              <a:srgbClr val="FFFF00"/>
            </a:solidFill>
            <a:cs typeface="B Titr" panose="00000700000000000000" pitchFamily="2" charset="-78"/>
          </a:endParaRPr>
        </a:p>
      </dgm:t>
    </dgm:pt>
    <dgm:pt modelId="{95A04574-C95F-497F-A386-5ACD13280B36}" type="parTrans" cxnId="{D773FF89-B035-4899-A9EE-E65D154C5F8A}">
      <dgm:prSet/>
      <dgm:spPr/>
      <dgm:t>
        <a:bodyPr/>
        <a:lstStyle/>
        <a:p>
          <a:pPr algn="ctr" rtl="1"/>
          <a:endParaRPr lang="en-US">
            <a:cs typeface="B Nazanin" panose="00000400000000000000" pitchFamily="2" charset="-78"/>
          </a:endParaRPr>
        </a:p>
      </dgm:t>
    </dgm:pt>
    <dgm:pt modelId="{C02C4E82-FE1E-4D89-AC2B-834ADA3A18FC}" type="sibTrans" cxnId="{D773FF89-B035-4899-A9EE-E65D154C5F8A}">
      <dgm:prSet/>
      <dgm:spPr/>
      <dgm:t>
        <a:bodyPr/>
        <a:lstStyle/>
        <a:p>
          <a:pPr algn="ctr" rtl="1"/>
          <a:endParaRPr lang="en-US">
            <a:cs typeface="B Nazanin" panose="00000400000000000000" pitchFamily="2" charset="-78"/>
          </a:endParaRPr>
        </a:p>
      </dgm:t>
    </dgm:pt>
    <dgm:pt modelId="{C0E0C8FC-B916-4730-B933-CA3328989492}">
      <dgm:prSet phldrT="[Text]" custT="1"/>
      <dgm:spPr/>
      <dgm:t>
        <a:bodyPr/>
        <a:lstStyle/>
        <a:p>
          <a:pPr algn="r" rtl="1">
            <a:lnSpc>
              <a:spcPct val="150000"/>
            </a:lnSpc>
            <a:spcAft>
              <a:spcPts val="0"/>
            </a:spcAft>
          </a:pPr>
          <a:r>
            <a:rPr lang="fa-IR" sz="1400" b="1" dirty="0" smtClean="0">
              <a:solidFill>
                <a:schemeClr val="tx1"/>
              </a:solidFill>
              <a:cs typeface="B Zar" panose="00000400000000000000" pitchFamily="2" charset="-78"/>
            </a:rPr>
            <a:t>ث-</a:t>
          </a:r>
          <a:r>
            <a:rPr lang="fa-IR" sz="1400" b="1" dirty="0" smtClean="0">
              <a:solidFill>
                <a:schemeClr val="tx1"/>
              </a:solidFill>
              <a:latin typeface="Century Gothic" panose="020B0502020202020204"/>
              <a:cs typeface="B Zar" panose="00000400000000000000" pitchFamily="2" charset="-78"/>
            </a:rPr>
            <a:t>عدم رعایت احکام مذکور در مواد (12)، (13) و (14) این قانون</a:t>
          </a:r>
          <a:r>
            <a:rPr lang="fa-IR" sz="1400" b="1" dirty="0" smtClean="0">
              <a:solidFill>
                <a:schemeClr val="tx1"/>
              </a:solidFill>
              <a:cs typeface="B Zar" panose="00000400000000000000" pitchFamily="2" charset="-78"/>
            </a:rPr>
            <a:t>، معادل یک درصد (1%) </a:t>
          </a:r>
          <a:r>
            <a:rPr lang="fa-IR" sz="1400" b="1" dirty="0" smtClean="0">
              <a:cs typeface="B Zar" panose="00000400000000000000" pitchFamily="2" charset="-78"/>
            </a:rPr>
            <a:t>مبلغ فروش گزارش نشده یا معادل ده میلیون ریال، هر یک که بیشتر باشد.</a:t>
          </a:r>
          <a:endParaRPr lang="en-US" sz="1400" b="1" dirty="0">
            <a:cs typeface="B Nazanin" panose="00000400000000000000" pitchFamily="2" charset="-78"/>
          </a:endParaRPr>
        </a:p>
      </dgm:t>
    </dgm:pt>
    <dgm:pt modelId="{11D78224-13D2-425A-853E-18A126BC113A}" type="parTrans" cxnId="{C5531ED7-F91E-44A6-94FD-9D4C9C815BF0}">
      <dgm:prSet/>
      <dgm:spPr/>
      <dgm:t>
        <a:bodyPr/>
        <a:lstStyle/>
        <a:p>
          <a:endParaRPr lang="en-US"/>
        </a:p>
      </dgm:t>
    </dgm:pt>
    <dgm:pt modelId="{243FD416-4527-4100-A2F1-868C7DB53600}" type="sibTrans" cxnId="{C5531ED7-F91E-44A6-94FD-9D4C9C815BF0}">
      <dgm:prSet/>
      <dgm:spPr/>
      <dgm:t>
        <a:bodyPr/>
        <a:lstStyle/>
        <a:p>
          <a:endParaRPr lang="en-US"/>
        </a:p>
      </dgm:t>
    </dgm:pt>
    <dgm:pt modelId="{896FE052-E5E8-437B-8C28-67AD47F60A08}">
      <dgm:prSet phldrT="[Text]" custT="1"/>
      <dgm:spPr/>
      <dgm:t>
        <a:bodyPr/>
        <a:lstStyle/>
        <a:p>
          <a:pPr algn="ctr" rtl="1"/>
          <a:endParaRPr lang="en-US" sz="1400" b="1" dirty="0">
            <a:cs typeface="B Nazanin" panose="00000400000000000000" pitchFamily="2" charset="-78"/>
          </a:endParaRPr>
        </a:p>
      </dgm:t>
    </dgm:pt>
    <dgm:pt modelId="{B880343C-77CC-4173-8DEB-CCA5D58D6221}" type="sibTrans" cxnId="{4E83C1A8-7CE3-4791-A74E-632B42DA44C4}">
      <dgm:prSet/>
      <dgm:spPr/>
      <dgm:t>
        <a:bodyPr/>
        <a:lstStyle/>
        <a:p>
          <a:pPr algn="ctr" rtl="1"/>
          <a:endParaRPr lang="en-US">
            <a:cs typeface="B Nazanin" panose="00000400000000000000" pitchFamily="2" charset="-78"/>
          </a:endParaRPr>
        </a:p>
      </dgm:t>
    </dgm:pt>
    <dgm:pt modelId="{2635F5B3-6B9F-445A-9633-86CBE4BF990C}" type="parTrans" cxnId="{4E83C1A8-7CE3-4791-A74E-632B42DA44C4}">
      <dgm:prSet/>
      <dgm:spPr/>
      <dgm:t>
        <a:bodyPr/>
        <a:lstStyle/>
        <a:p>
          <a:pPr algn="ctr" rtl="1"/>
          <a:endParaRPr lang="en-US">
            <a:cs typeface="B Nazanin" panose="00000400000000000000" pitchFamily="2" charset="-78"/>
          </a:endParaRPr>
        </a:p>
      </dgm:t>
    </dgm:pt>
    <dgm:pt modelId="{B31C95E4-4D4B-474D-BC3C-AA5A91667E60}">
      <dgm:prSet phldrT="[Text]" custT="1"/>
      <dgm:spPr/>
      <dgm:t>
        <a:bodyPr/>
        <a:lstStyle/>
        <a:p>
          <a:pPr algn="r" rtl="1">
            <a:lnSpc>
              <a:spcPct val="150000"/>
            </a:lnSpc>
            <a:spcAft>
              <a:spcPts val="0"/>
            </a:spcAft>
          </a:pPr>
          <a:r>
            <a:rPr lang="fa-IR" sz="1400" b="1" dirty="0" smtClean="0">
              <a:solidFill>
                <a:schemeClr val="tx1"/>
              </a:solidFill>
              <a:cs typeface="B Zar" panose="00000400000000000000" pitchFamily="2" charset="-78"/>
            </a:rPr>
            <a:t>پ-</a:t>
          </a:r>
          <a:r>
            <a:rPr lang="fa-IR" sz="1400" b="1" dirty="0" smtClean="0">
              <a:solidFill>
                <a:schemeClr val="tx1"/>
              </a:solidFill>
              <a:latin typeface="Century Gothic" panose="020B0502020202020204"/>
              <a:cs typeface="B Zar" panose="00000400000000000000" pitchFamily="2" charset="-78"/>
            </a:rPr>
            <a:t>عدم اعلام شماره حساب یا حسابهای بانکی واحد اقتصادی </a:t>
          </a:r>
          <a:r>
            <a:rPr lang="fa-IR" sz="1400" b="1" dirty="0" smtClean="0">
              <a:solidFill>
                <a:schemeClr val="tx1"/>
              </a:solidFill>
              <a:cs typeface="B Zar" panose="00000400000000000000" pitchFamily="2" charset="-78"/>
            </a:rPr>
            <a:t>که گردش مالی واحد از طریق آن یا آنه</a:t>
          </a:r>
          <a:r>
            <a:rPr lang="fa-IR" sz="1400" b="1" dirty="0" smtClean="0">
              <a:cs typeface="B Zar" panose="00000400000000000000" pitchFamily="2" charset="-78"/>
            </a:rPr>
            <a:t>ا انجام می شود به سازمان، معادل</a:t>
          </a:r>
          <a:r>
            <a:rPr lang="fa-IR" sz="1400" b="1" dirty="0" smtClean="0">
              <a:solidFill>
                <a:prstClr val="black"/>
              </a:solidFill>
              <a:latin typeface="Century Gothic" panose="020B0502020202020204"/>
              <a:cs typeface="B Zar" panose="00000400000000000000" pitchFamily="2" charset="-78"/>
            </a:rPr>
            <a:t> </a:t>
          </a:r>
          <a:r>
            <a:rPr lang="fa-IR" sz="1400" b="1" dirty="0" smtClean="0">
              <a:solidFill>
                <a:srgbClr val="C00000"/>
              </a:solidFill>
              <a:latin typeface="Century Gothic" panose="020B0502020202020204"/>
              <a:cs typeface="B Zar" panose="00000400000000000000" pitchFamily="2" charset="-78"/>
            </a:rPr>
            <a:t>ده درصد (10%) مجموع مبلغ فروش انجام شده از طریق آن حساب یا بیست میلیون ریال</a:t>
          </a:r>
          <a:r>
            <a:rPr lang="fa-IR" sz="1400" b="1" dirty="0" smtClean="0">
              <a:solidFill>
                <a:prstClr val="black"/>
              </a:solidFill>
              <a:latin typeface="Century Gothic" panose="020B0502020202020204"/>
              <a:cs typeface="B Zar" panose="00000400000000000000" pitchFamily="2" charset="-78"/>
            </a:rPr>
            <a:t>، هر یک که</a:t>
          </a:r>
          <a:r>
            <a:rPr lang="fa-IR" sz="1400" b="1" dirty="0" smtClean="0">
              <a:solidFill>
                <a:srgbClr val="00B050"/>
              </a:solidFill>
              <a:latin typeface="Century Gothic" panose="020B0502020202020204"/>
              <a:cs typeface="B Zar" panose="00000400000000000000" pitchFamily="2" charset="-78"/>
            </a:rPr>
            <a:t> </a:t>
          </a:r>
          <a:r>
            <a:rPr lang="fa-IR" sz="1400" b="1" dirty="0" smtClean="0">
              <a:solidFill>
                <a:srgbClr val="C00000"/>
              </a:solidFill>
              <a:latin typeface="Century Gothic" panose="020B0502020202020204"/>
              <a:cs typeface="B Zar" panose="00000400000000000000" pitchFamily="2" charset="-78"/>
            </a:rPr>
            <a:t>بیشتر</a:t>
          </a:r>
          <a:r>
            <a:rPr lang="fa-IR" sz="1400" b="1" dirty="0" smtClean="0">
              <a:solidFill>
                <a:srgbClr val="00B050"/>
              </a:solidFill>
              <a:latin typeface="Century Gothic" panose="020B0502020202020204"/>
              <a:cs typeface="B Zar" panose="00000400000000000000" pitchFamily="2" charset="-78"/>
            </a:rPr>
            <a:t> </a:t>
          </a:r>
          <a:r>
            <a:rPr lang="fa-IR" sz="1400" b="1" dirty="0" smtClean="0">
              <a:solidFill>
                <a:prstClr val="black"/>
              </a:solidFill>
              <a:latin typeface="Century Gothic" panose="020B0502020202020204"/>
              <a:cs typeface="B Zar" panose="00000400000000000000" pitchFamily="2" charset="-78"/>
            </a:rPr>
            <a:t>باشد و </a:t>
          </a:r>
          <a:r>
            <a:rPr lang="fa-IR" sz="1400" b="1" dirty="0" smtClean="0">
              <a:solidFill>
                <a:srgbClr val="C00000"/>
              </a:solidFill>
              <a:latin typeface="Century Gothic" panose="020B0502020202020204"/>
              <a:cs typeface="B Zar" panose="00000400000000000000" pitchFamily="2" charset="-78"/>
            </a:rPr>
            <a:t>محرومیت از اعمال معافیت های مالیاتی، نرخ صفر و مشوقهای موضوع قانون مالیات های مستقیم در همان سال مالی.</a:t>
          </a:r>
          <a:endParaRPr lang="en-US" sz="1400" b="1" dirty="0">
            <a:solidFill>
              <a:srgbClr val="C00000"/>
            </a:solidFill>
            <a:cs typeface="B Nazanin" panose="00000400000000000000" pitchFamily="2" charset="-78"/>
          </a:endParaRPr>
        </a:p>
      </dgm:t>
    </dgm:pt>
    <dgm:pt modelId="{88CB28FA-5604-4164-B5EE-6431F51B8415}" type="parTrans" cxnId="{6A253759-A0DE-413A-8509-F9FE49326FA8}">
      <dgm:prSet/>
      <dgm:spPr/>
      <dgm:t>
        <a:bodyPr/>
        <a:lstStyle/>
        <a:p>
          <a:endParaRPr lang="en-US"/>
        </a:p>
      </dgm:t>
    </dgm:pt>
    <dgm:pt modelId="{5AD2566A-02FE-4341-9FC6-C024C839EDCD}" type="sibTrans" cxnId="{6A253759-A0DE-413A-8509-F9FE49326FA8}">
      <dgm:prSet/>
      <dgm:spPr/>
      <dgm:t>
        <a:bodyPr/>
        <a:lstStyle/>
        <a:p>
          <a:endParaRPr lang="en-US"/>
        </a:p>
      </dgm:t>
    </dgm:pt>
    <dgm:pt modelId="{BFE6A90F-9BAB-4081-A448-E638695A2459}">
      <dgm:prSet phldrT="[Text]" custT="1"/>
      <dgm:spPr/>
      <dgm:t>
        <a:bodyPr/>
        <a:lstStyle/>
        <a:p>
          <a:pPr algn="r" rtl="1">
            <a:lnSpc>
              <a:spcPct val="150000"/>
            </a:lnSpc>
            <a:spcAft>
              <a:spcPts val="0"/>
            </a:spcAft>
          </a:pPr>
          <a:r>
            <a:rPr lang="fa-IR" sz="1400" b="1" dirty="0" smtClean="0">
              <a:solidFill>
                <a:schemeClr val="tx1"/>
              </a:solidFill>
              <a:cs typeface="B Zar" panose="00000400000000000000" pitchFamily="2" charset="-78"/>
            </a:rPr>
            <a:t>الف-</a:t>
          </a:r>
          <a:r>
            <a:rPr lang="fa-IR" sz="1400" b="1" dirty="0" smtClean="0">
              <a:solidFill>
                <a:schemeClr val="tx1"/>
              </a:solidFill>
              <a:latin typeface="Century Gothic" panose="020B0502020202020204"/>
              <a:cs typeface="B Zar" panose="00000400000000000000" pitchFamily="2" charset="-78"/>
            </a:rPr>
            <a:t>عدم صدور صورتحساب الکترونیکی،</a:t>
          </a:r>
          <a:r>
            <a:rPr lang="fa-IR" sz="1400" b="1" dirty="0" smtClean="0">
              <a:solidFill>
                <a:schemeClr val="tx1"/>
              </a:solidFill>
              <a:cs typeface="B Zar" panose="00000400000000000000" pitchFamily="2" charset="-78"/>
            </a:rPr>
            <a:t> معادل</a:t>
          </a:r>
          <a:r>
            <a:rPr lang="fa-IR" sz="1400" b="1" dirty="0" smtClean="0">
              <a:solidFill>
                <a:schemeClr val="tx1"/>
              </a:solidFill>
              <a:latin typeface="Century Gothic" panose="020B0502020202020204"/>
              <a:cs typeface="B Zar" panose="00000400000000000000" pitchFamily="2" charset="-78"/>
            </a:rPr>
            <a:t> </a:t>
          </a:r>
          <a:r>
            <a:rPr lang="fa-IR" sz="1400" b="1" dirty="0" smtClean="0">
              <a:solidFill>
                <a:srgbClr val="C00000"/>
              </a:solidFill>
              <a:latin typeface="Century Gothic" panose="020B0502020202020204"/>
              <a:cs typeface="B Zar" panose="00000400000000000000" pitchFamily="2" charset="-78"/>
            </a:rPr>
            <a:t>ده درصد(10%) مجموع مبلغ فروش انجام شده بدون صدور صورتحساب الکترونیکی</a:t>
          </a:r>
          <a:r>
            <a:rPr lang="fa-IR" sz="1400" b="1" dirty="0" smtClean="0">
              <a:solidFill>
                <a:schemeClr val="accent6">
                  <a:lumMod val="75000"/>
                </a:schemeClr>
              </a:solidFill>
              <a:cs typeface="B Zar" panose="00000400000000000000" pitchFamily="2" charset="-78"/>
            </a:rPr>
            <a:t> </a:t>
          </a:r>
          <a:r>
            <a:rPr lang="fa-IR" sz="1400" b="1" dirty="0" smtClean="0">
              <a:cs typeface="B Zar" panose="00000400000000000000" pitchFamily="2" charset="-78"/>
            </a:rPr>
            <a:t>یا </a:t>
          </a:r>
          <a:r>
            <a:rPr lang="fa-IR" sz="1400" b="1" dirty="0" smtClean="0">
              <a:solidFill>
                <a:srgbClr val="C00000"/>
              </a:solidFill>
              <a:latin typeface="Century Gothic" panose="020B0502020202020204"/>
              <a:cs typeface="B Zar" panose="00000400000000000000" pitchFamily="2" charset="-78"/>
            </a:rPr>
            <a:t>بیست میلیون ریال</a:t>
          </a:r>
          <a:r>
            <a:rPr lang="fa-IR" sz="1400" b="1" dirty="0" smtClean="0">
              <a:solidFill>
                <a:prstClr val="black"/>
              </a:solidFill>
              <a:latin typeface="Century Gothic" panose="020B0502020202020204"/>
              <a:cs typeface="B Zar" panose="00000400000000000000" pitchFamily="2" charset="-78"/>
            </a:rPr>
            <a:t>، </a:t>
          </a:r>
          <a:r>
            <a:rPr lang="fa-IR" sz="1400" b="1" dirty="0" smtClean="0">
              <a:cs typeface="B Zar" panose="00000400000000000000" pitchFamily="2" charset="-78"/>
            </a:rPr>
            <a:t>هر یک که </a:t>
          </a:r>
          <a:r>
            <a:rPr lang="fa-IR" sz="1400" b="1" dirty="0" smtClean="0">
              <a:solidFill>
                <a:srgbClr val="C00000"/>
              </a:solidFill>
              <a:latin typeface="Century Gothic" panose="020B0502020202020204"/>
              <a:cs typeface="B Zar" panose="00000400000000000000" pitchFamily="2" charset="-78"/>
            </a:rPr>
            <a:t>بیشتر</a:t>
          </a:r>
          <a:r>
            <a:rPr lang="fa-IR" sz="1400" b="1" dirty="0" smtClean="0">
              <a:solidFill>
                <a:schemeClr val="accent6">
                  <a:lumMod val="75000"/>
                </a:schemeClr>
              </a:solidFill>
              <a:latin typeface="Century Gothic" panose="020B0502020202020204"/>
              <a:cs typeface="B Zar" panose="00000400000000000000" pitchFamily="2" charset="-78"/>
            </a:rPr>
            <a:t> </a:t>
          </a:r>
          <a:r>
            <a:rPr lang="fa-IR" sz="1400" b="1" dirty="0" smtClean="0">
              <a:cs typeface="B Zar" panose="00000400000000000000" pitchFamily="2" charset="-78"/>
            </a:rPr>
            <a:t>باشد.</a:t>
          </a:r>
          <a:endParaRPr lang="en-US" sz="1400" b="1" dirty="0">
            <a:solidFill>
              <a:srgbClr val="C00000"/>
            </a:solidFill>
            <a:cs typeface="B Nazanin" panose="00000400000000000000" pitchFamily="2" charset="-78"/>
          </a:endParaRPr>
        </a:p>
      </dgm:t>
    </dgm:pt>
    <dgm:pt modelId="{8BF708EE-624F-40FB-A7D9-99E6CAC641DC}" type="parTrans" cxnId="{A34AAD5F-6910-4483-9955-BF652460AC13}">
      <dgm:prSet/>
      <dgm:spPr/>
      <dgm:t>
        <a:bodyPr/>
        <a:lstStyle/>
        <a:p>
          <a:endParaRPr lang="en-US"/>
        </a:p>
      </dgm:t>
    </dgm:pt>
    <dgm:pt modelId="{C62F6AE1-A7A7-4D1C-BE50-E288F5D484CB}" type="sibTrans" cxnId="{A34AAD5F-6910-4483-9955-BF652460AC13}">
      <dgm:prSet/>
      <dgm:spPr/>
      <dgm:t>
        <a:bodyPr/>
        <a:lstStyle/>
        <a:p>
          <a:endParaRPr lang="en-US"/>
        </a:p>
      </dgm:t>
    </dgm:pt>
    <dgm:pt modelId="{FE10A23C-76A9-4FDB-9EB4-8FEC058424DF}">
      <dgm:prSet phldrT="[Text]" custT="1"/>
      <dgm:spPr/>
      <dgm:t>
        <a:bodyPr/>
        <a:lstStyle/>
        <a:p>
          <a:pPr algn="r" rtl="1">
            <a:lnSpc>
              <a:spcPct val="150000"/>
            </a:lnSpc>
            <a:spcAft>
              <a:spcPts val="0"/>
            </a:spcAft>
          </a:pPr>
          <a:r>
            <a:rPr lang="fa-IR" sz="1400" b="1" dirty="0" smtClean="0">
              <a:cs typeface="B Nazanin" panose="00000400000000000000" pitchFamily="2" charset="-78"/>
            </a:rPr>
            <a:t>تبصره: </a:t>
          </a:r>
          <a:r>
            <a:rPr lang="fa-IR" sz="1400" b="1" dirty="0" smtClean="0">
              <a:cs typeface="B Zar" panose="00000400000000000000" pitchFamily="2" charset="-78"/>
            </a:rPr>
            <a:t>در صورت اعمال جریمه های موضوع بندهای </a:t>
          </a:r>
          <a:r>
            <a:rPr lang="fa-IR" sz="1400" b="1" dirty="0" smtClean="0">
              <a:solidFill>
                <a:srgbClr val="C00000"/>
              </a:solidFill>
              <a:cs typeface="B Zar" panose="00000400000000000000" pitchFamily="2" charset="-78"/>
            </a:rPr>
            <a:t>الف و ث </a:t>
          </a:r>
          <a:r>
            <a:rPr lang="fa-IR" sz="1400" b="1" dirty="0" smtClean="0">
              <a:cs typeface="B Zar" panose="00000400000000000000" pitchFamily="2" charset="-78"/>
            </a:rPr>
            <a:t>جریمه </a:t>
          </a:r>
          <a:r>
            <a:rPr lang="fa-IR" sz="1400" b="1" dirty="0" smtClean="0">
              <a:solidFill>
                <a:srgbClr val="C00000"/>
              </a:solidFill>
              <a:cs typeface="B Zar" panose="00000400000000000000" pitchFamily="2" charset="-78"/>
            </a:rPr>
            <a:t>ماده 169 </a:t>
          </a:r>
          <a:r>
            <a:rPr lang="fa-IR" sz="1400" b="1" dirty="0" smtClean="0">
              <a:cs typeface="B Zar" panose="00000400000000000000" pitchFamily="2" charset="-78"/>
            </a:rPr>
            <a:t>اعمال نمی شود</a:t>
          </a:r>
          <a:endParaRPr lang="en-US" sz="1400" b="1" dirty="0">
            <a:cs typeface="B Zar" panose="00000400000000000000" pitchFamily="2" charset="-78"/>
          </a:endParaRPr>
        </a:p>
      </dgm:t>
    </dgm:pt>
    <dgm:pt modelId="{49CEB70F-D105-4D10-B621-8431529A25DD}" type="parTrans" cxnId="{5F35A199-739A-4C0E-BF66-B46462DCAA7C}">
      <dgm:prSet/>
      <dgm:spPr/>
      <dgm:t>
        <a:bodyPr/>
        <a:lstStyle/>
        <a:p>
          <a:endParaRPr lang="en-US"/>
        </a:p>
      </dgm:t>
    </dgm:pt>
    <dgm:pt modelId="{AE099E22-6893-4AD3-AC6B-582BDBC17734}" type="sibTrans" cxnId="{5F35A199-739A-4C0E-BF66-B46462DCAA7C}">
      <dgm:prSet/>
      <dgm:spPr/>
      <dgm:t>
        <a:bodyPr/>
        <a:lstStyle/>
        <a:p>
          <a:endParaRPr lang="en-US"/>
        </a:p>
      </dgm:t>
    </dgm:pt>
    <dgm:pt modelId="{5734A4DE-DE02-418E-A3A4-D6947FCE3AAA}" type="pres">
      <dgm:prSet presAssocID="{DAEAC970-DAD1-490B-AA6D-ACBD1856F706}" presName="Name0" presStyleCnt="0">
        <dgm:presLayoutVars>
          <dgm:chMax/>
          <dgm:chPref val="3"/>
          <dgm:dir/>
          <dgm:animOne val="branch"/>
          <dgm:animLvl val="lvl"/>
        </dgm:presLayoutVars>
      </dgm:prSet>
      <dgm:spPr/>
      <dgm:t>
        <a:bodyPr/>
        <a:lstStyle/>
        <a:p>
          <a:endParaRPr lang="en-US"/>
        </a:p>
      </dgm:t>
    </dgm:pt>
    <dgm:pt modelId="{1364151A-89F9-4456-A282-D12096167C7C}" type="pres">
      <dgm:prSet presAssocID="{3DC9E317-260D-46D2-ACAF-A258CCBF4D07}" presName="composite" presStyleCnt="0"/>
      <dgm:spPr/>
      <dgm:t>
        <a:bodyPr/>
        <a:lstStyle/>
        <a:p>
          <a:endParaRPr lang="en-US"/>
        </a:p>
      </dgm:t>
    </dgm:pt>
    <dgm:pt modelId="{2CD3A0D2-1400-494E-AA79-FCAC24F5C4F1}" type="pres">
      <dgm:prSet presAssocID="{3DC9E317-260D-46D2-ACAF-A258CCBF4D07}" presName="FirstChild" presStyleLbl="revTx" presStyleIdx="0" presStyleCnt="2" custLinFactNeighborY="-5568">
        <dgm:presLayoutVars>
          <dgm:chMax val="0"/>
          <dgm:chPref val="0"/>
          <dgm:bulletEnabled val="1"/>
        </dgm:presLayoutVars>
      </dgm:prSet>
      <dgm:spPr/>
      <dgm:t>
        <a:bodyPr/>
        <a:lstStyle/>
        <a:p>
          <a:endParaRPr lang="en-US"/>
        </a:p>
      </dgm:t>
    </dgm:pt>
    <dgm:pt modelId="{8CC36E9D-31CB-48BE-84FC-3D37F8F4C3E8}" type="pres">
      <dgm:prSet presAssocID="{3DC9E317-260D-46D2-ACAF-A258CCBF4D07}" presName="Parent" presStyleLbl="alignNode1" presStyleIdx="0" presStyleCnt="1" custScaleY="23484" custLinFactX="100000" custLinFactNeighborX="184615" custLinFactNeighborY="36227">
        <dgm:presLayoutVars>
          <dgm:chMax val="3"/>
          <dgm:chPref val="3"/>
          <dgm:bulletEnabled val="1"/>
        </dgm:presLayoutVars>
      </dgm:prSet>
      <dgm:spPr/>
      <dgm:t>
        <a:bodyPr/>
        <a:lstStyle/>
        <a:p>
          <a:endParaRPr lang="en-US"/>
        </a:p>
      </dgm:t>
    </dgm:pt>
    <dgm:pt modelId="{23938281-63E6-4D22-8AE0-0C0A88F921B4}" type="pres">
      <dgm:prSet presAssocID="{3DC9E317-260D-46D2-ACAF-A258CCBF4D07}" presName="Accent" presStyleLbl="parChTrans1D1" presStyleIdx="0" presStyleCnt="1" custLinFactNeighborY="13152"/>
      <dgm:spPr/>
      <dgm:t>
        <a:bodyPr/>
        <a:lstStyle/>
        <a:p>
          <a:endParaRPr lang="en-US"/>
        </a:p>
      </dgm:t>
    </dgm:pt>
    <dgm:pt modelId="{C1909142-2D57-4B8D-B0FA-A5D7CFF62612}" type="pres">
      <dgm:prSet presAssocID="{3DC9E317-260D-46D2-ACAF-A258CCBF4D07}" presName="Child" presStyleLbl="revTx" presStyleIdx="1" presStyleCnt="2" custScaleY="6940" custLinFactNeighborY="7031">
        <dgm:presLayoutVars>
          <dgm:chMax val="0"/>
          <dgm:chPref val="0"/>
          <dgm:bulletEnabled val="1"/>
        </dgm:presLayoutVars>
      </dgm:prSet>
      <dgm:spPr/>
      <dgm:t>
        <a:bodyPr/>
        <a:lstStyle/>
        <a:p>
          <a:endParaRPr lang="en-US"/>
        </a:p>
      </dgm:t>
    </dgm:pt>
  </dgm:ptLst>
  <dgm:cxnLst>
    <dgm:cxn modelId="{010F052C-9917-4894-AD0D-DB0B719914F2}" type="presOf" srcId="{896FE052-E5E8-437B-8C28-67AD47F60A08}" destId="{2CD3A0D2-1400-494E-AA79-FCAC24F5C4F1}" srcOrd="0" destOrd="0" presId="urn:microsoft.com/office/officeart/2011/layout/TabList"/>
    <dgm:cxn modelId="{D773FF89-B035-4899-A9EE-E65D154C5F8A}" srcId="{DAEAC970-DAD1-490B-AA6D-ACBD1856F706}" destId="{3DC9E317-260D-46D2-ACAF-A258CCBF4D07}" srcOrd="0" destOrd="0" parTransId="{95A04574-C95F-497F-A386-5ACD13280B36}" sibTransId="{C02C4E82-FE1E-4D89-AC2B-834ADA3A18FC}"/>
    <dgm:cxn modelId="{7B0F166E-AB7D-4D04-9B40-BC262AA618C6}" type="presOf" srcId="{3DC9E317-260D-46D2-ACAF-A258CCBF4D07}" destId="{8CC36E9D-31CB-48BE-84FC-3D37F8F4C3E8}" srcOrd="0" destOrd="0" presId="urn:microsoft.com/office/officeart/2011/layout/TabList"/>
    <dgm:cxn modelId="{24443E67-C5BA-4053-A981-266C19F04C4D}" type="presOf" srcId="{C0E0C8FC-B916-4730-B933-CA3328989492}" destId="{C1909142-2D57-4B8D-B0FA-A5D7CFF62612}" srcOrd="0" destOrd="1" presId="urn:microsoft.com/office/officeart/2011/layout/TabList"/>
    <dgm:cxn modelId="{6A253759-A0DE-413A-8509-F9FE49326FA8}" srcId="{3DC9E317-260D-46D2-ACAF-A258CCBF4D07}" destId="{B31C95E4-4D4B-474D-BC3C-AA5A91667E60}" srcOrd="1" destOrd="0" parTransId="{88CB28FA-5604-4164-B5EE-6431F51B8415}" sibTransId="{5AD2566A-02FE-4341-9FC6-C024C839EDCD}"/>
    <dgm:cxn modelId="{5F35A199-739A-4C0E-BF66-B46462DCAA7C}" srcId="{3DC9E317-260D-46D2-ACAF-A258CCBF4D07}" destId="{FE10A23C-76A9-4FDB-9EB4-8FEC058424DF}" srcOrd="4" destOrd="0" parTransId="{49CEB70F-D105-4D10-B621-8431529A25DD}" sibTransId="{AE099E22-6893-4AD3-AC6B-582BDBC17734}"/>
    <dgm:cxn modelId="{33898F4C-278A-49C7-BB4B-CB2FB911A9ED}" type="presOf" srcId="{DAEAC970-DAD1-490B-AA6D-ACBD1856F706}" destId="{5734A4DE-DE02-418E-A3A4-D6947FCE3AAA}" srcOrd="0" destOrd="0" presId="urn:microsoft.com/office/officeart/2011/layout/TabList"/>
    <dgm:cxn modelId="{DB34A85B-7778-41ED-919A-8D7E3DAA9F8C}" type="presOf" srcId="{B31C95E4-4D4B-474D-BC3C-AA5A91667E60}" destId="{C1909142-2D57-4B8D-B0FA-A5D7CFF62612}" srcOrd="0" destOrd="0" presId="urn:microsoft.com/office/officeart/2011/layout/TabList"/>
    <dgm:cxn modelId="{55A03A30-969A-4FF4-B444-D454AA4DDEA7}" type="presOf" srcId="{BFE6A90F-9BAB-4081-A448-E638695A2459}" destId="{C1909142-2D57-4B8D-B0FA-A5D7CFF62612}" srcOrd="0" destOrd="2" presId="urn:microsoft.com/office/officeart/2011/layout/TabList"/>
    <dgm:cxn modelId="{4E83C1A8-7CE3-4791-A74E-632B42DA44C4}" srcId="{3DC9E317-260D-46D2-ACAF-A258CCBF4D07}" destId="{896FE052-E5E8-437B-8C28-67AD47F60A08}" srcOrd="0" destOrd="0" parTransId="{2635F5B3-6B9F-445A-9633-86CBE4BF990C}" sibTransId="{B880343C-77CC-4173-8DEB-CCA5D58D6221}"/>
    <dgm:cxn modelId="{C5531ED7-F91E-44A6-94FD-9D4C9C815BF0}" srcId="{3DC9E317-260D-46D2-ACAF-A258CCBF4D07}" destId="{C0E0C8FC-B916-4730-B933-CA3328989492}" srcOrd="2" destOrd="0" parTransId="{11D78224-13D2-425A-853E-18A126BC113A}" sibTransId="{243FD416-4527-4100-A2F1-868C7DB53600}"/>
    <dgm:cxn modelId="{A34AAD5F-6910-4483-9955-BF652460AC13}" srcId="{3DC9E317-260D-46D2-ACAF-A258CCBF4D07}" destId="{BFE6A90F-9BAB-4081-A448-E638695A2459}" srcOrd="3" destOrd="0" parTransId="{8BF708EE-624F-40FB-A7D9-99E6CAC641DC}" sibTransId="{C62F6AE1-A7A7-4D1C-BE50-E288F5D484CB}"/>
    <dgm:cxn modelId="{5FC5FED3-A5C7-4832-BC1E-C81834A92C8A}" type="presOf" srcId="{FE10A23C-76A9-4FDB-9EB4-8FEC058424DF}" destId="{C1909142-2D57-4B8D-B0FA-A5D7CFF62612}" srcOrd="0" destOrd="3" presId="urn:microsoft.com/office/officeart/2011/layout/TabList"/>
    <dgm:cxn modelId="{121EE009-0E9A-4250-A630-F08709F040E9}" type="presParOf" srcId="{5734A4DE-DE02-418E-A3A4-D6947FCE3AAA}" destId="{1364151A-89F9-4456-A282-D12096167C7C}" srcOrd="0" destOrd="0" presId="urn:microsoft.com/office/officeart/2011/layout/TabList"/>
    <dgm:cxn modelId="{98E6F122-4B15-4CD5-AE32-7E6C28AE4335}" type="presParOf" srcId="{1364151A-89F9-4456-A282-D12096167C7C}" destId="{2CD3A0D2-1400-494E-AA79-FCAC24F5C4F1}" srcOrd="0" destOrd="0" presId="urn:microsoft.com/office/officeart/2011/layout/TabList"/>
    <dgm:cxn modelId="{8E5BAF73-F044-423F-A88D-9DD5B580FD95}" type="presParOf" srcId="{1364151A-89F9-4456-A282-D12096167C7C}" destId="{8CC36E9D-31CB-48BE-84FC-3D37F8F4C3E8}" srcOrd="1" destOrd="0" presId="urn:microsoft.com/office/officeart/2011/layout/TabList"/>
    <dgm:cxn modelId="{C3EED92F-A122-447D-9FC3-0E22AD1AB056}" type="presParOf" srcId="{1364151A-89F9-4456-A282-D12096167C7C}" destId="{23938281-63E6-4D22-8AE0-0C0A88F921B4}" srcOrd="2" destOrd="0" presId="urn:microsoft.com/office/officeart/2011/layout/TabList"/>
    <dgm:cxn modelId="{4A0A8123-9D00-482B-B40E-C9826DE57C02}" type="presParOf" srcId="{5734A4DE-DE02-418E-A3A4-D6947FCE3AAA}" destId="{C1909142-2D57-4B8D-B0FA-A5D7CFF62612}"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8BB69-E32B-42BE-BD77-E51B0394BE63}">
      <dsp:nvSpPr>
        <dsp:cNvPr id="0" name=""/>
        <dsp:cNvSpPr/>
      </dsp:nvSpPr>
      <dsp:spPr>
        <a:xfrm>
          <a:off x="2534431" y="1184804"/>
          <a:ext cx="3178568" cy="2764087"/>
        </a:xfrm>
        <a:prstGeom prst="hexagon">
          <a:avLst>
            <a:gd name="adj" fmla="val 28570"/>
            <a:gd name="vf" fmla="val 11547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100000"/>
            </a:lnSpc>
            <a:spcBef>
              <a:spcPct val="0"/>
            </a:spcBef>
            <a:spcAft>
              <a:spcPct val="35000"/>
            </a:spcAft>
          </a:pPr>
          <a:r>
            <a:rPr lang="fa-IR" sz="1400" kern="1200" dirty="0" smtClean="0">
              <a:solidFill>
                <a:schemeClr val="tx1"/>
              </a:solidFill>
              <a:cs typeface="B Titr" panose="00000700000000000000" pitchFamily="2" charset="-78"/>
            </a:rPr>
            <a:t>صدور</a:t>
          </a:r>
        </a:p>
        <a:p>
          <a:pPr lvl="0" algn="ctr" defTabSz="622300" rtl="1">
            <a:lnSpc>
              <a:spcPct val="100000"/>
            </a:lnSpc>
            <a:spcBef>
              <a:spcPct val="0"/>
            </a:spcBef>
            <a:spcAft>
              <a:spcPct val="35000"/>
            </a:spcAft>
          </a:pPr>
          <a:r>
            <a:rPr lang="fa-IR" sz="1400" kern="1200" dirty="0" smtClean="0">
              <a:solidFill>
                <a:schemeClr val="tx1"/>
              </a:solidFill>
              <a:cs typeface="B Titr" panose="00000700000000000000" pitchFamily="2" charset="-78"/>
            </a:rPr>
            <a:t> </a:t>
          </a:r>
          <a:r>
            <a:rPr lang="fa-IR" sz="1400" kern="1200" dirty="0" smtClean="0">
              <a:solidFill>
                <a:srgbClr val="FFFF00"/>
              </a:solidFill>
              <a:cs typeface="B Titr" panose="00000700000000000000" pitchFamily="2" charset="-78"/>
            </a:rPr>
            <a:t>صورت حساب الکترونیکی</a:t>
          </a:r>
        </a:p>
        <a:p>
          <a:pPr lvl="0" algn="ctr" defTabSz="622300" rtl="1">
            <a:lnSpc>
              <a:spcPct val="100000"/>
            </a:lnSpc>
            <a:spcBef>
              <a:spcPct val="0"/>
            </a:spcBef>
            <a:spcAft>
              <a:spcPct val="35000"/>
            </a:spcAft>
          </a:pPr>
          <a:r>
            <a:rPr lang="fa-IR" sz="1400" kern="1200" dirty="0" smtClean="0">
              <a:solidFill>
                <a:schemeClr val="tx1"/>
              </a:solidFill>
              <a:cs typeface="B Titr" panose="00000700000000000000" pitchFamily="2" charset="-78"/>
            </a:rPr>
            <a:t> توسط اشخاص مشمول</a:t>
          </a:r>
        </a:p>
        <a:p>
          <a:pPr lvl="0" algn="ctr" defTabSz="622300" rtl="1">
            <a:lnSpc>
              <a:spcPct val="100000"/>
            </a:lnSpc>
            <a:spcBef>
              <a:spcPct val="0"/>
            </a:spcBef>
            <a:spcAft>
              <a:spcPct val="35000"/>
            </a:spcAft>
          </a:pPr>
          <a:r>
            <a:rPr lang="fa-IR" sz="1400" kern="1200" dirty="0" smtClean="0">
              <a:solidFill>
                <a:schemeClr val="tx1"/>
              </a:solidFill>
              <a:cs typeface="B Titr" panose="00000700000000000000" pitchFamily="2" charset="-78"/>
            </a:rPr>
            <a:t> براساس معیارها و استانداردهای </a:t>
          </a:r>
        </a:p>
        <a:p>
          <a:pPr lvl="0" algn="ctr" defTabSz="622300" rtl="1">
            <a:lnSpc>
              <a:spcPct val="100000"/>
            </a:lnSpc>
            <a:spcBef>
              <a:spcPct val="0"/>
            </a:spcBef>
            <a:spcAft>
              <a:spcPct val="35000"/>
            </a:spcAft>
          </a:pPr>
          <a:r>
            <a:rPr lang="fa-IR" sz="1400" kern="1200" dirty="0" smtClean="0">
              <a:solidFill>
                <a:schemeClr val="tx1"/>
              </a:solidFill>
              <a:cs typeface="B Titr" panose="00000700000000000000" pitchFamily="2" charset="-78"/>
            </a:rPr>
            <a:t>اعلامی سازمان امور مالیاتی کشور</a:t>
          </a:r>
          <a:endParaRPr lang="en-US" sz="1400" kern="1200" dirty="0">
            <a:cs typeface="B Titr" panose="00000700000000000000" pitchFamily="2" charset="-78"/>
          </a:endParaRPr>
        </a:p>
      </dsp:txBody>
      <dsp:txXfrm>
        <a:off x="3062545" y="1644053"/>
        <a:ext cx="2122340" cy="1845589"/>
      </dsp:txXfrm>
    </dsp:sp>
    <dsp:sp modelId="{973BCFA8-5D8E-4F4A-B0FB-7D070FD18D0B}">
      <dsp:nvSpPr>
        <dsp:cNvPr id="0" name=""/>
        <dsp:cNvSpPr/>
      </dsp:nvSpPr>
      <dsp:spPr>
        <a:xfrm>
          <a:off x="3348432" y="385165"/>
          <a:ext cx="838515" cy="722308"/>
        </a:xfrm>
        <a:prstGeom prst="hexagon">
          <a:avLst>
            <a:gd name="adj" fmla="val 28900"/>
            <a:gd name="vf" fmla="val 115470"/>
          </a:avLst>
        </a:prstGeom>
        <a:no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D6F1B48-2A9F-4208-83A5-566B28DFCA71}">
      <dsp:nvSpPr>
        <dsp:cNvPr id="0" name=""/>
        <dsp:cNvSpPr/>
      </dsp:nvSpPr>
      <dsp:spPr>
        <a:xfrm>
          <a:off x="443778" y="192576"/>
          <a:ext cx="2526889" cy="2159545"/>
        </a:xfrm>
        <a:prstGeom prst="hexagon">
          <a:avLst>
            <a:gd name="adj" fmla="val 28570"/>
            <a:gd name="vf" fmla="val 11547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محاسبه میزان</a:t>
          </a:r>
        </a:p>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مالیات بر ارزش افزوده مودی</a:t>
          </a:r>
        </a:p>
        <a:p>
          <a:pPr lvl="0" algn="ctr" defTabSz="622300" rtl="1">
            <a:lnSpc>
              <a:spcPct val="90000"/>
            </a:lnSpc>
            <a:spcBef>
              <a:spcPct val="0"/>
            </a:spcBef>
            <a:spcAft>
              <a:spcPct val="35000"/>
            </a:spcAft>
          </a:pPr>
          <a:r>
            <a:rPr lang="fa-IR" sz="1400" b="1" kern="1200" dirty="0" smtClean="0">
              <a:solidFill>
                <a:srgbClr val="C00000"/>
              </a:solidFill>
              <a:cs typeface="B Nazanin" panose="00000400000000000000" pitchFamily="2" charset="-78"/>
            </a:rPr>
            <a:t>به</a:t>
          </a:r>
          <a:r>
            <a:rPr lang="fa-IR" sz="1400" kern="1200" dirty="0" smtClean="0">
              <a:solidFill>
                <a:srgbClr val="C00000"/>
              </a:solidFill>
              <a:cs typeface="B Nazanin" panose="00000400000000000000" pitchFamily="2" charset="-78"/>
            </a:rPr>
            <a:t> </a:t>
          </a:r>
          <a:r>
            <a:rPr lang="fa-IR" sz="1400" b="1" kern="1200" dirty="0" smtClean="0">
              <a:solidFill>
                <a:srgbClr val="C00000"/>
              </a:solidFill>
              <a:cs typeface="B Nazanin" panose="00000400000000000000" pitchFamily="2" charset="-78"/>
            </a:rPr>
            <a:t>صورت سیستمی</a:t>
          </a:r>
        </a:p>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براساس اطلاعات مندرج در سامانه</a:t>
          </a:r>
          <a:endParaRPr lang="en-US" sz="1400" kern="1200" dirty="0">
            <a:solidFill>
              <a:schemeClr val="tx1"/>
            </a:solidFill>
            <a:cs typeface="B Nazanin" panose="00000400000000000000" pitchFamily="2" charset="-78"/>
          </a:endParaRPr>
        </a:p>
      </dsp:txBody>
      <dsp:txXfrm>
        <a:off x="860013" y="548301"/>
        <a:ext cx="1694419" cy="1448095"/>
      </dsp:txXfrm>
    </dsp:sp>
    <dsp:sp modelId="{BEBED98C-605A-4DEE-85C9-A6AAAA0A2DF1}">
      <dsp:nvSpPr>
        <dsp:cNvPr id="0" name=""/>
        <dsp:cNvSpPr/>
      </dsp:nvSpPr>
      <dsp:spPr>
        <a:xfrm>
          <a:off x="6048784" y="2364584"/>
          <a:ext cx="838515" cy="722308"/>
        </a:xfrm>
        <a:prstGeom prst="hexagon">
          <a:avLst>
            <a:gd name="adj" fmla="val 28900"/>
            <a:gd name="vf" fmla="val 115470"/>
          </a:avLst>
        </a:prstGeom>
        <a:no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D39A2F3-632C-4CEC-87FD-69B1C74084D4}">
      <dsp:nvSpPr>
        <dsp:cNvPr id="0" name=""/>
        <dsp:cNvSpPr/>
      </dsp:nvSpPr>
      <dsp:spPr>
        <a:xfrm>
          <a:off x="5269397" y="180884"/>
          <a:ext cx="2526889" cy="2159545"/>
        </a:xfrm>
        <a:prstGeom prst="hexagon">
          <a:avLst>
            <a:gd name="adj" fmla="val 28570"/>
            <a:gd name="vf" fmla="val 115470"/>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fa-IR" sz="1400" b="1" kern="1200" dirty="0" smtClean="0">
              <a:solidFill>
                <a:srgbClr val="C00000"/>
              </a:solidFill>
              <a:cs typeface="B Nazanin" panose="00000400000000000000" pitchFamily="2" charset="-78"/>
            </a:rPr>
            <a:t>ثبت صورتحساب ها </a:t>
          </a:r>
        </a:p>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براساس دستورالعمل ها و شیوه </a:t>
          </a:r>
        </a:p>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نامه های مربوطه به سازمان </a:t>
          </a:r>
        </a:p>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امور مالیاتی کشور</a:t>
          </a:r>
          <a:endParaRPr lang="fa-IR" sz="1400" kern="1200" dirty="0">
            <a:solidFill>
              <a:schemeClr val="tx1"/>
            </a:solidFill>
            <a:cs typeface="B Nazanin" panose="00000400000000000000" pitchFamily="2" charset="-78"/>
          </a:endParaRPr>
        </a:p>
      </dsp:txBody>
      <dsp:txXfrm>
        <a:off x="5685632" y="536609"/>
        <a:ext cx="1694419" cy="1448095"/>
      </dsp:txXfrm>
    </dsp:sp>
    <dsp:sp modelId="{0AF2E005-70A2-4F1A-B12B-91D331BF2DCD}">
      <dsp:nvSpPr>
        <dsp:cNvPr id="0" name=""/>
        <dsp:cNvSpPr/>
      </dsp:nvSpPr>
      <dsp:spPr>
        <a:xfrm>
          <a:off x="1404185" y="2449150"/>
          <a:ext cx="838515" cy="722308"/>
        </a:xfrm>
        <a:prstGeom prst="hexagon">
          <a:avLst>
            <a:gd name="adj" fmla="val 28900"/>
            <a:gd name="vf" fmla="val 115470"/>
          </a:avLst>
        </a:prstGeom>
        <a:no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7D12AFF-FC3A-4B4D-9232-53952B84EB82}">
      <dsp:nvSpPr>
        <dsp:cNvPr id="0" name=""/>
        <dsp:cNvSpPr/>
      </dsp:nvSpPr>
      <dsp:spPr>
        <a:xfrm>
          <a:off x="5269233" y="2794987"/>
          <a:ext cx="2526889" cy="2203619"/>
        </a:xfrm>
        <a:prstGeom prst="hexagon">
          <a:avLst>
            <a:gd name="adj" fmla="val 28570"/>
            <a:gd name="vf" fmla="val 115470"/>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درج صورتحساب در </a:t>
          </a:r>
        </a:p>
        <a:p>
          <a:pPr lvl="0" algn="ctr" defTabSz="622300" rtl="1">
            <a:lnSpc>
              <a:spcPct val="90000"/>
            </a:lnSpc>
            <a:spcBef>
              <a:spcPct val="0"/>
            </a:spcBef>
            <a:spcAft>
              <a:spcPct val="35000"/>
            </a:spcAft>
          </a:pPr>
          <a:r>
            <a:rPr lang="fa-IR" sz="1400" b="1" kern="1200" dirty="0" smtClean="0">
              <a:solidFill>
                <a:srgbClr val="C00000"/>
              </a:solidFill>
              <a:cs typeface="B Nazanin" panose="00000400000000000000" pitchFamily="2" charset="-78"/>
            </a:rPr>
            <a:t>کارپوشه سیستمی اشخاص</a:t>
          </a:r>
        </a:p>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فروشنده، خریدار، مصرف کننده نهایی</a:t>
          </a:r>
          <a:endParaRPr lang="en-US" sz="1400" kern="1200" dirty="0">
            <a:cs typeface="B Nazanin" panose="00000400000000000000" pitchFamily="2" charset="-78"/>
          </a:endParaRPr>
        </a:p>
      </dsp:txBody>
      <dsp:txXfrm>
        <a:off x="5689665" y="3161632"/>
        <a:ext cx="1686025" cy="1470329"/>
      </dsp:txXfrm>
    </dsp:sp>
    <dsp:sp modelId="{99B74B87-C82C-4525-AA96-F1C4427128EA}">
      <dsp:nvSpPr>
        <dsp:cNvPr id="0" name=""/>
        <dsp:cNvSpPr/>
      </dsp:nvSpPr>
      <dsp:spPr>
        <a:xfrm>
          <a:off x="446255" y="2770658"/>
          <a:ext cx="2526889" cy="2203619"/>
        </a:xfrm>
        <a:prstGeom prst="hexagon">
          <a:avLst>
            <a:gd name="adj" fmla="val 28570"/>
            <a:gd name="vf" fmla="val 115470"/>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1">
            <a:lnSpc>
              <a:spcPct val="90000"/>
            </a:lnSpc>
            <a:spcBef>
              <a:spcPct val="0"/>
            </a:spcBef>
            <a:spcAft>
              <a:spcPct val="35000"/>
            </a:spcAft>
          </a:pPr>
          <a:r>
            <a:rPr lang="fa-IR" sz="1400" b="1" kern="1200" dirty="0" smtClean="0">
              <a:solidFill>
                <a:srgbClr val="FF0000"/>
              </a:solidFill>
              <a:cs typeface="B Nazanin" panose="00000400000000000000" pitchFamily="2" charset="-78"/>
            </a:rPr>
            <a:t>انتقال سیستمی</a:t>
          </a:r>
        </a:p>
        <a:p>
          <a:pPr lvl="0" algn="ctr" defTabSz="622300" rtl="1">
            <a:lnSpc>
              <a:spcPct val="90000"/>
            </a:lnSpc>
            <a:spcBef>
              <a:spcPct val="0"/>
            </a:spcBef>
            <a:spcAft>
              <a:spcPct val="35000"/>
            </a:spcAft>
          </a:pPr>
          <a:r>
            <a:rPr lang="fa-IR" sz="1400" b="1" kern="1200" dirty="0" smtClean="0">
              <a:solidFill>
                <a:srgbClr val="FF0000"/>
              </a:solidFill>
              <a:cs typeface="B Nazanin" panose="00000400000000000000" pitchFamily="2" charset="-78"/>
            </a:rPr>
            <a:t> </a:t>
          </a:r>
          <a:r>
            <a:rPr lang="fa-IR" sz="1400" kern="1200" dirty="0" smtClean="0">
              <a:solidFill>
                <a:schemeClr val="tx1"/>
              </a:solidFill>
              <a:cs typeface="B Nazanin" panose="00000400000000000000" pitchFamily="2" charset="-78"/>
            </a:rPr>
            <a:t>میزان</a:t>
          </a:r>
          <a:r>
            <a:rPr lang="fa-IR" sz="1400" kern="1200" baseline="0" dirty="0" smtClean="0">
              <a:solidFill>
                <a:schemeClr val="tx1"/>
              </a:solidFill>
              <a:cs typeface="B Nazanin" panose="00000400000000000000" pitchFamily="2" charset="-78"/>
            </a:rPr>
            <a:t> </a:t>
          </a:r>
          <a:r>
            <a:rPr lang="fa-IR" sz="1400" kern="1200" dirty="0" smtClean="0">
              <a:solidFill>
                <a:schemeClr val="tx1"/>
              </a:solidFill>
              <a:cs typeface="B Nazanin" panose="00000400000000000000" pitchFamily="2" charset="-78"/>
            </a:rPr>
            <a:t>خرید </a:t>
          </a:r>
          <a:r>
            <a:rPr lang="fa-IR" sz="1400" kern="1200" baseline="0" dirty="0" smtClean="0">
              <a:solidFill>
                <a:schemeClr val="tx1"/>
              </a:solidFill>
              <a:cs typeface="B Nazanin" panose="00000400000000000000" pitchFamily="2" charset="-78"/>
            </a:rPr>
            <a:t>و فروش</a:t>
          </a:r>
        </a:p>
        <a:p>
          <a:pPr lvl="0" algn="ctr" defTabSz="622300" rtl="1">
            <a:lnSpc>
              <a:spcPct val="90000"/>
            </a:lnSpc>
            <a:spcBef>
              <a:spcPct val="0"/>
            </a:spcBef>
            <a:spcAft>
              <a:spcPct val="35000"/>
            </a:spcAft>
          </a:pPr>
          <a:r>
            <a:rPr lang="fa-IR" sz="1400" kern="1200" baseline="0" dirty="0" smtClean="0">
              <a:solidFill>
                <a:schemeClr val="tx1"/>
              </a:solidFill>
              <a:cs typeface="B Nazanin" panose="00000400000000000000" pitchFamily="2" charset="-78"/>
            </a:rPr>
            <a:t>مندرج در سامانه مودیان به </a:t>
          </a:r>
        </a:p>
        <a:p>
          <a:pPr lvl="0" algn="ctr" defTabSz="622300" rtl="1">
            <a:lnSpc>
              <a:spcPct val="90000"/>
            </a:lnSpc>
            <a:spcBef>
              <a:spcPct val="0"/>
            </a:spcBef>
            <a:spcAft>
              <a:spcPct val="35000"/>
            </a:spcAft>
          </a:pPr>
          <a:r>
            <a:rPr lang="fa-IR" sz="1400" kern="1200" baseline="0" dirty="0" smtClean="0">
              <a:solidFill>
                <a:schemeClr val="tx1"/>
              </a:solidFill>
              <a:cs typeface="B Nazanin" panose="00000400000000000000" pitchFamily="2" charset="-78"/>
            </a:rPr>
            <a:t>منظور درج در اظهارنامه </a:t>
          </a:r>
        </a:p>
        <a:p>
          <a:pPr lvl="0" algn="ctr" defTabSz="622300" rtl="1">
            <a:lnSpc>
              <a:spcPct val="90000"/>
            </a:lnSpc>
            <a:spcBef>
              <a:spcPct val="0"/>
            </a:spcBef>
            <a:spcAft>
              <a:spcPct val="35000"/>
            </a:spcAft>
          </a:pPr>
          <a:r>
            <a:rPr lang="fa-IR" sz="1400" kern="1200" baseline="0" dirty="0" smtClean="0">
              <a:solidFill>
                <a:schemeClr val="tx1"/>
              </a:solidFill>
              <a:cs typeface="B Nazanin" panose="00000400000000000000" pitchFamily="2" charset="-78"/>
            </a:rPr>
            <a:t>عملکرد مودی</a:t>
          </a:r>
          <a:endParaRPr lang="en-US" sz="1400" kern="1200" dirty="0">
            <a:cs typeface="B Nazanin" panose="00000400000000000000" pitchFamily="2" charset="-78"/>
          </a:endParaRPr>
        </a:p>
      </dsp:txBody>
      <dsp:txXfrm>
        <a:off x="866687" y="3137303"/>
        <a:ext cx="1686025" cy="1470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7C3DA-42A8-41E3-AAD6-20D7E7AF0932}">
      <dsp:nvSpPr>
        <dsp:cNvPr id="0" name=""/>
        <dsp:cNvSpPr/>
      </dsp:nvSpPr>
      <dsp:spPr>
        <a:xfrm>
          <a:off x="1312370" y="1489742"/>
          <a:ext cx="1604007" cy="1604007"/>
        </a:xfrm>
        <a:prstGeom prst="gear9">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a-IR" sz="1600" b="1" kern="1200" smtClean="0">
              <a:cs typeface="B Nazanin" panose="00000400000000000000" pitchFamily="2" charset="-78"/>
            </a:rPr>
            <a:t>کسب و کاری</a:t>
          </a:r>
          <a:endParaRPr lang="en-US" sz="1600" b="1" kern="1200" dirty="0">
            <a:cs typeface="B Nazanin" panose="00000400000000000000" pitchFamily="2" charset="-78"/>
          </a:endParaRPr>
        </a:p>
      </dsp:txBody>
      <dsp:txXfrm>
        <a:off x="1634847" y="1865473"/>
        <a:ext cx="959053" cy="824493"/>
      </dsp:txXfrm>
    </dsp:sp>
    <dsp:sp modelId="{CEBE832A-19F6-4E66-922E-DEECD17340CC}">
      <dsp:nvSpPr>
        <dsp:cNvPr id="0" name=""/>
        <dsp:cNvSpPr/>
      </dsp:nvSpPr>
      <dsp:spPr>
        <a:xfrm>
          <a:off x="73976" y="927178"/>
          <a:ext cx="1558197" cy="1307412"/>
        </a:xfrm>
        <a:prstGeom prst="gear6">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a-IR" sz="1600" b="1" kern="1200" smtClean="0">
              <a:cs typeface="B Nazanin" panose="00000400000000000000" pitchFamily="2" charset="-78"/>
            </a:rPr>
            <a:t>ساختاری</a:t>
          </a:r>
          <a:endParaRPr lang="en-US" sz="1600" b="1" kern="1200" dirty="0">
            <a:cs typeface="B Nazanin" panose="00000400000000000000" pitchFamily="2" charset="-78"/>
          </a:endParaRPr>
        </a:p>
      </dsp:txBody>
      <dsp:txXfrm>
        <a:off x="439575" y="1258312"/>
        <a:ext cx="826999" cy="645144"/>
      </dsp:txXfrm>
    </dsp:sp>
    <dsp:sp modelId="{5799C101-05D9-4D64-9268-C11B8F6EA7CF}">
      <dsp:nvSpPr>
        <dsp:cNvPr id="0" name=""/>
        <dsp:cNvSpPr/>
      </dsp:nvSpPr>
      <dsp:spPr>
        <a:xfrm rot="20700000">
          <a:off x="1082995" y="128439"/>
          <a:ext cx="1142982" cy="1142982"/>
        </a:xfrm>
        <a:prstGeom prst="gear6">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a-IR" sz="1600" b="1" kern="1200" dirty="0" smtClean="0">
              <a:cs typeface="B Nazanin" panose="00000400000000000000" pitchFamily="2" charset="-78"/>
            </a:rPr>
            <a:t>فناوری</a:t>
          </a:r>
          <a:endParaRPr lang="en-US" sz="1600" b="1" kern="1200" dirty="0">
            <a:cs typeface="B Nazanin" panose="00000400000000000000" pitchFamily="2" charset="-78"/>
          </a:endParaRPr>
        </a:p>
      </dsp:txBody>
      <dsp:txXfrm rot="-20700000">
        <a:off x="1333685" y="379129"/>
        <a:ext cx="641603" cy="641603"/>
      </dsp:txXfrm>
    </dsp:sp>
    <dsp:sp modelId="{A314044A-302D-434B-A4EA-BA4F1650F66E}">
      <dsp:nvSpPr>
        <dsp:cNvPr id="0" name=""/>
        <dsp:cNvSpPr/>
      </dsp:nvSpPr>
      <dsp:spPr>
        <a:xfrm>
          <a:off x="1175544" y="1255275"/>
          <a:ext cx="2053130" cy="2053130"/>
        </a:xfrm>
        <a:prstGeom prst="circularArrow">
          <a:avLst>
            <a:gd name="adj1" fmla="val 4687"/>
            <a:gd name="adj2" fmla="val 299029"/>
            <a:gd name="adj3" fmla="val 2475169"/>
            <a:gd name="adj4" fmla="val 15952600"/>
            <a:gd name="adj5" fmla="val 5469"/>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3A299F0-DCD6-431B-B60C-8409415B224F}">
      <dsp:nvSpPr>
        <dsp:cNvPr id="0" name=""/>
        <dsp:cNvSpPr/>
      </dsp:nvSpPr>
      <dsp:spPr>
        <a:xfrm>
          <a:off x="-97228" y="721923"/>
          <a:ext cx="1491727" cy="1491727"/>
        </a:xfrm>
        <a:prstGeom prst="leftCircularArrow">
          <a:avLst>
            <a:gd name="adj1" fmla="val 6452"/>
            <a:gd name="adj2" fmla="val 429999"/>
            <a:gd name="adj3" fmla="val 10489124"/>
            <a:gd name="adj4" fmla="val 14837806"/>
            <a:gd name="adj5" fmla="val 7527"/>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5BDBCC5-DEB0-4743-8A55-3B8230061DE1}">
      <dsp:nvSpPr>
        <dsp:cNvPr id="0" name=""/>
        <dsp:cNvSpPr/>
      </dsp:nvSpPr>
      <dsp:spPr>
        <a:xfrm>
          <a:off x="768133" y="-130859"/>
          <a:ext cx="1608382" cy="1608382"/>
        </a:xfrm>
        <a:prstGeom prst="circularArrow">
          <a:avLst>
            <a:gd name="adj1" fmla="val 5984"/>
            <a:gd name="adj2" fmla="val 394124"/>
            <a:gd name="adj3" fmla="val 13313824"/>
            <a:gd name="adj4" fmla="val 10508221"/>
            <a:gd name="adj5" fmla="val 6981"/>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1682A-E37E-4570-B2B7-B2A3E6E30531}">
      <dsp:nvSpPr>
        <dsp:cNvPr id="0" name=""/>
        <dsp:cNvSpPr/>
      </dsp:nvSpPr>
      <dsp:spPr>
        <a:xfrm>
          <a:off x="3212508" y="3518411"/>
          <a:ext cx="558767" cy="1584712"/>
        </a:xfrm>
        <a:custGeom>
          <a:avLst/>
          <a:gdLst/>
          <a:ahLst/>
          <a:cxnLst/>
          <a:rect l="0" t="0" r="0" b="0"/>
          <a:pathLst>
            <a:path>
              <a:moveTo>
                <a:pt x="0" y="0"/>
              </a:moveTo>
              <a:lnTo>
                <a:pt x="424754" y="0"/>
              </a:lnTo>
              <a:lnTo>
                <a:pt x="424754" y="1584712"/>
              </a:lnTo>
              <a:lnTo>
                <a:pt x="558767" y="1584712"/>
              </a:lnTo>
            </a:path>
          </a:pathLst>
        </a:custGeom>
        <a:noFill/>
        <a:ln w="25400" cap="flat" cmpd="sng" algn="ctr">
          <a:solidFill>
            <a:schemeClr val="accent4">
              <a:lumMod val="75000"/>
            </a:schemeClr>
          </a:solidFill>
          <a:prstDash val="solid"/>
        </a:ln>
        <a:effectLst/>
      </dsp:spPr>
      <dsp:style>
        <a:lnRef idx="2">
          <a:scrgbClr r="0" g="0" b="0"/>
        </a:lnRef>
        <a:fillRef idx="0">
          <a:scrgbClr r="0" g="0" b="0"/>
        </a:fillRef>
        <a:effectRef idx="0">
          <a:scrgbClr r="0" g="0" b="0"/>
        </a:effectRef>
        <a:fontRef idx="minor"/>
      </dsp:style>
    </dsp:sp>
    <dsp:sp modelId="{F2142194-1565-4C4A-BACC-428D1D0CB1D2}">
      <dsp:nvSpPr>
        <dsp:cNvPr id="0" name=""/>
        <dsp:cNvSpPr/>
      </dsp:nvSpPr>
      <dsp:spPr>
        <a:xfrm>
          <a:off x="5111408" y="4526867"/>
          <a:ext cx="452133" cy="288128"/>
        </a:xfrm>
        <a:custGeom>
          <a:avLst/>
          <a:gdLst/>
          <a:ahLst/>
          <a:cxnLst/>
          <a:rect l="0" t="0" r="0" b="0"/>
          <a:pathLst>
            <a:path>
              <a:moveTo>
                <a:pt x="0" y="0"/>
              </a:moveTo>
              <a:lnTo>
                <a:pt x="318120" y="0"/>
              </a:lnTo>
              <a:lnTo>
                <a:pt x="318120" y="288128"/>
              </a:lnTo>
              <a:lnTo>
                <a:pt x="452133" y="288128"/>
              </a:lnTo>
            </a:path>
          </a:pathLst>
        </a:custGeom>
        <a:noFill/>
        <a:ln w="25400" cap="flat" cmpd="sng" algn="ctr">
          <a:solidFill>
            <a:schemeClr val="accent1">
              <a:lumMod val="75000"/>
            </a:schemeClr>
          </a:solidFill>
          <a:prstDash val="solid"/>
        </a:ln>
        <a:effectLst/>
      </dsp:spPr>
      <dsp:style>
        <a:lnRef idx="2">
          <a:scrgbClr r="0" g="0" b="0"/>
        </a:lnRef>
        <a:fillRef idx="0">
          <a:scrgbClr r="0" g="0" b="0"/>
        </a:fillRef>
        <a:effectRef idx="0">
          <a:scrgbClr r="0" g="0" b="0"/>
        </a:effectRef>
        <a:fontRef idx="minor"/>
      </dsp:style>
    </dsp:sp>
    <dsp:sp modelId="{6989A0E2-0419-44C5-9066-E0CA3A5CF90B}">
      <dsp:nvSpPr>
        <dsp:cNvPr id="0" name=""/>
        <dsp:cNvSpPr/>
      </dsp:nvSpPr>
      <dsp:spPr>
        <a:xfrm>
          <a:off x="5111408" y="4238739"/>
          <a:ext cx="452133" cy="288128"/>
        </a:xfrm>
        <a:custGeom>
          <a:avLst/>
          <a:gdLst/>
          <a:ahLst/>
          <a:cxnLst/>
          <a:rect l="0" t="0" r="0" b="0"/>
          <a:pathLst>
            <a:path>
              <a:moveTo>
                <a:pt x="0" y="288128"/>
              </a:moveTo>
              <a:lnTo>
                <a:pt x="318120" y="288128"/>
              </a:lnTo>
              <a:lnTo>
                <a:pt x="318120" y="0"/>
              </a:lnTo>
              <a:lnTo>
                <a:pt x="452133" y="0"/>
              </a:lnTo>
            </a:path>
          </a:pathLst>
        </a:custGeom>
        <a:noFill/>
        <a:ln w="25400" cap="flat" cmpd="sng" algn="ctr">
          <a:solidFill>
            <a:schemeClr val="accent1">
              <a:lumMod val="75000"/>
            </a:schemeClr>
          </a:solidFill>
          <a:prstDash val="solid"/>
        </a:ln>
        <a:effectLst/>
      </dsp:spPr>
      <dsp:style>
        <a:lnRef idx="2">
          <a:scrgbClr r="0" g="0" b="0"/>
        </a:lnRef>
        <a:fillRef idx="0">
          <a:scrgbClr r="0" g="0" b="0"/>
        </a:fillRef>
        <a:effectRef idx="0">
          <a:scrgbClr r="0" g="0" b="0"/>
        </a:effectRef>
        <a:fontRef idx="minor"/>
      </dsp:style>
    </dsp:sp>
    <dsp:sp modelId="{B8C9BFEA-67D0-4352-B5D3-7F4449C506B1}">
      <dsp:nvSpPr>
        <dsp:cNvPr id="0" name=""/>
        <dsp:cNvSpPr/>
      </dsp:nvSpPr>
      <dsp:spPr>
        <a:xfrm>
          <a:off x="3212508" y="3518411"/>
          <a:ext cx="558767" cy="1008456"/>
        </a:xfrm>
        <a:custGeom>
          <a:avLst/>
          <a:gdLst/>
          <a:ahLst/>
          <a:cxnLst/>
          <a:rect l="0" t="0" r="0" b="0"/>
          <a:pathLst>
            <a:path>
              <a:moveTo>
                <a:pt x="0" y="0"/>
              </a:moveTo>
              <a:lnTo>
                <a:pt x="424754" y="0"/>
              </a:lnTo>
              <a:lnTo>
                <a:pt x="424754" y="1008456"/>
              </a:lnTo>
              <a:lnTo>
                <a:pt x="558767" y="1008456"/>
              </a:lnTo>
            </a:path>
          </a:pathLst>
        </a:custGeom>
        <a:noFill/>
        <a:ln w="25400" cap="flat" cmpd="sng" algn="ctr">
          <a:solidFill>
            <a:schemeClr val="accent4">
              <a:lumMod val="75000"/>
            </a:schemeClr>
          </a:solidFill>
          <a:prstDash val="solid"/>
        </a:ln>
        <a:effectLst/>
      </dsp:spPr>
      <dsp:style>
        <a:lnRef idx="2">
          <a:scrgbClr r="0" g="0" b="0"/>
        </a:lnRef>
        <a:fillRef idx="0">
          <a:scrgbClr r="0" g="0" b="0"/>
        </a:fillRef>
        <a:effectRef idx="0">
          <a:scrgbClr r="0" g="0" b="0"/>
        </a:effectRef>
        <a:fontRef idx="minor"/>
      </dsp:style>
    </dsp:sp>
    <dsp:sp modelId="{1C294207-23AC-4126-8DFC-FA335E251439}">
      <dsp:nvSpPr>
        <dsp:cNvPr id="0" name=""/>
        <dsp:cNvSpPr/>
      </dsp:nvSpPr>
      <dsp:spPr>
        <a:xfrm>
          <a:off x="5111408" y="1933698"/>
          <a:ext cx="452133" cy="1595528"/>
        </a:xfrm>
        <a:custGeom>
          <a:avLst/>
          <a:gdLst/>
          <a:ahLst/>
          <a:cxnLst/>
          <a:rect l="0" t="0" r="0" b="0"/>
          <a:pathLst>
            <a:path>
              <a:moveTo>
                <a:pt x="0" y="0"/>
              </a:moveTo>
              <a:lnTo>
                <a:pt x="318120" y="0"/>
              </a:lnTo>
              <a:lnTo>
                <a:pt x="318120" y="1595528"/>
              </a:lnTo>
              <a:lnTo>
                <a:pt x="452133" y="1595528"/>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90074A37-E849-42DB-93CA-0ADF7199492F}">
      <dsp:nvSpPr>
        <dsp:cNvPr id="0" name=""/>
        <dsp:cNvSpPr/>
      </dsp:nvSpPr>
      <dsp:spPr>
        <a:xfrm>
          <a:off x="5111408" y="1933698"/>
          <a:ext cx="452133" cy="1113049"/>
        </a:xfrm>
        <a:custGeom>
          <a:avLst/>
          <a:gdLst/>
          <a:ahLst/>
          <a:cxnLst/>
          <a:rect l="0" t="0" r="0" b="0"/>
          <a:pathLst>
            <a:path>
              <a:moveTo>
                <a:pt x="0" y="0"/>
              </a:moveTo>
              <a:lnTo>
                <a:pt x="318120" y="0"/>
              </a:lnTo>
              <a:lnTo>
                <a:pt x="318120" y="1113049"/>
              </a:lnTo>
              <a:lnTo>
                <a:pt x="452133" y="1113049"/>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1FE23A4F-F58E-46CF-939F-B152AEC91B0E}">
      <dsp:nvSpPr>
        <dsp:cNvPr id="0" name=""/>
        <dsp:cNvSpPr/>
      </dsp:nvSpPr>
      <dsp:spPr>
        <a:xfrm>
          <a:off x="5111408" y="1933698"/>
          <a:ext cx="452133" cy="630569"/>
        </a:xfrm>
        <a:custGeom>
          <a:avLst/>
          <a:gdLst/>
          <a:ahLst/>
          <a:cxnLst/>
          <a:rect l="0" t="0" r="0" b="0"/>
          <a:pathLst>
            <a:path>
              <a:moveTo>
                <a:pt x="0" y="0"/>
              </a:moveTo>
              <a:lnTo>
                <a:pt x="318120" y="0"/>
              </a:lnTo>
              <a:lnTo>
                <a:pt x="318120" y="630569"/>
              </a:lnTo>
              <a:lnTo>
                <a:pt x="452133" y="630569"/>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20713F58-3BDD-42F9-81EC-A0073FC8EEA1}">
      <dsp:nvSpPr>
        <dsp:cNvPr id="0" name=""/>
        <dsp:cNvSpPr/>
      </dsp:nvSpPr>
      <dsp:spPr>
        <a:xfrm>
          <a:off x="5111408" y="1933698"/>
          <a:ext cx="452133" cy="136367"/>
        </a:xfrm>
        <a:custGeom>
          <a:avLst/>
          <a:gdLst/>
          <a:ahLst/>
          <a:cxnLst/>
          <a:rect l="0" t="0" r="0" b="0"/>
          <a:pathLst>
            <a:path>
              <a:moveTo>
                <a:pt x="0" y="0"/>
              </a:moveTo>
              <a:lnTo>
                <a:pt x="318120" y="0"/>
              </a:lnTo>
              <a:lnTo>
                <a:pt x="318120" y="136367"/>
              </a:lnTo>
              <a:lnTo>
                <a:pt x="452133" y="136367"/>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536ACDDF-3E50-47D8-A724-1A46C7CBFBAD}">
      <dsp:nvSpPr>
        <dsp:cNvPr id="0" name=""/>
        <dsp:cNvSpPr/>
      </dsp:nvSpPr>
      <dsp:spPr>
        <a:xfrm>
          <a:off x="5111408" y="1587587"/>
          <a:ext cx="452133" cy="346111"/>
        </a:xfrm>
        <a:custGeom>
          <a:avLst/>
          <a:gdLst/>
          <a:ahLst/>
          <a:cxnLst/>
          <a:rect l="0" t="0" r="0" b="0"/>
          <a:pathLst>
            <a:path>
              <a:moveTo>
                <a:pt x="0" y="346111"/>
              </a:moveTo>
              <a:lnTo>
                <a:pt x="318120" y="346111"/>
              </a:lnTo>
              <a:lnTo>
                <a:pt x="318120" y="0"/>
              </a:lnTo>
              <a:lnTo>
                <a:pt x="452133" y="0"/>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1EEEB677-59FE-4694-911C-79C4C098D038}">
      <dsp:nvSpPr>
        <dsp:cNvPr id="0" name=""/>
        <dsp:cNvSpPr/>
      </dsp:nvSpPr>
      <dsp:spPr>
        <a:xfrm>
          <a:off x="5111408" y="1096917"/>
          <a:ext cx="452133" cy="836781"/>
        </a:xfrm>
        <a:custGeom>
          <a:avLst/>
          <a:gdLst/>
          <a:ahLst/>
          <a:cxnLst/>
          <a:rect l="0" t="0" r="0" b="0"/>
          <a:pathLst>
            <a:path>
              <a:moveTo>
                <a:pt x="0" y="836781"/>
              </a:moveTo>
              <a:lnTo>
                <a:pt x="318120" y="836781"/>
              </a:lnTo>
              <a:lnTo>
                <a:pt x="318120" y="0"/>
              </a:lnTo>
              <a:lnTo>
                <a:pt x="452133" y="0"/>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02F07AEE-722D-467B-9E68-0ADA3E30F10D}">
      <dsp:nvSpPr>
        <dsp:cNvPr id="0" name=""/>
        <dsp:cNvSpPr/>
      </dsp:nvSpPr>
      <dsp:spPr>
        <a:xfrm>
          <a:off x="5111408" y="604284"/>
          <a:ext cx="452133" cy="1329414"/>
        </a:xfrm>
        <a:custGeom>
          <a:avLst/>
          <a:gdLst/>
          <a:ahLst/>
          <a:cxnLst/>
          <a:rect l="0" t="0" r="0" b="0"/>
          <a:pathLst>
            <a:path>
              <a:moveTo>
                <a:pt x="0" y="1329414"/>
              </a:moveTo>
              <a:lnTo>
                <a:pt x="318120" y="1329414"/>
              </a:lnTo>
              <a:lnTo>
                <a:pt x="318120" y="0"/>
              </a:lnTo>
              <a:lnTo>
                <a:pt x="452133" y="0"/>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A728BED5-A86D-40EC-B4BD-1DB0D7235827}">
      <dsp:nvSpPr>
        <dsp:cNvPr id="0" name=""/>
        <dsp:cNvSpPr/>
      </dsp:nvSpPr>
      <dsp:spPr>
        <a:xfrm>
          <a:off x="3212508" y="1933698"/>
          <a:ext cx="558767" cy="1584712"/>
        </a:xfrm>
        <a:custGeom>
          <a:avLst/>
          <a:gdLst/>
          <a:ahLst/>
          <a:cxnLst/>
          <a:rect l="0" t="0" r="0" b="0"/>
          <a:pathLst>
            <a:path>
              <a:moveTo>
                <a:pt x="0" y="1584712"/>
              </a:moveTo>
              <a:lnTo>
                <a:pt x="424754" y="1584712"/>
              </a:lnTo>
              <a:lnTo>
                <a:pt x="424754" y="0"/>
              </a:lnTo>
              <a:lnTo>
                <a:pt x="558767" y="0"/>
              </a:lnTo>
            </a:path>
          </a:pathLst>
        </a:custGeom>
        <a:noFill/>
        <a:ln w="25400" cap="flat" cmpd="sng" algn="ctr">
          <a:solidFill>
            <a:schemeClr val="accent4">
              <a:lumMod val="75000"/>
            </a:schemeClr>
          </a:solidFill>
          <a:prstDash val="solid"/>
        </a:ln>
        <a:effectLst/>
      </dsp:spPr>
      <dsp:style>
        <a:lnRef idx="2">
          <a:scrgbClr r="0" g="0" b="0"/>
        </a:lnRef>
        <a:fillRef idx="0">
          <a:scrgbClr r="0" g="0" b="0"/>
        </a:fillRef>
        <a:effectRef idx="0">
          <a:scrgbClr r="0" g="0" b="0"/>
        </a:effectRef>
        <a:fontRef idx="minor"/>
      </dsp:style>
    </dsp:sp>
    <dsp:sp modelId="{39B4A225-5E02-49DA-B8FA-EE553936856E}">
      <dsp:nvSpPr>
        <dsp:cNvPr id="0" name=""/>
        <dsp:cNvSpPr/>
      </dsp:nvSpPr>
      <dsp:spPr>
        <a:xfrm>
          <a:off x="1872377" y="3193528"/>
          <a:ext cx="1340131" cy="649765"/>
        </a:xfrm>
        <a:prstGeom prst="rect">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effectLst>
                <a:outerShdw blurRad="38100" dist="38100" dir="2700000" algn="tl">
                  <a:srgbClr val="000000">
                    <a:alpha val="43137"/>
                  </a:srgbClr>
                </a:outerShdw>
              </a:effectLst>
              <a:cs typeface="B Nazanin" panose="00000400000000000000" pitchFamily="2" charset="-78"/>
            </a:rPr>
            <a:t>انواع صورتحساب الکترونیکی</a:t>
          </a:r>
          <a:endParaRPr lang="en-US" sz="1400" b="1" kern="1200" dirty="0">
            <a:effectLst>
              <a:outerShdw blurRad="38100" dist="38100" dir="2700000" algn="tl">
                <a:srgbClr val="000000">
                  <a:alpha val="43137"/>
                </a:srgbClr>
              </a:outerShdw>
            </a:effectLst>
            <a:cs typeface="B Nazanin" panose="00000400000000000000" pitchFamily="2" charset="-78"/>
          </a:endParaRPr>
        </a:p>
      </dsp:txBody>
      <dsp:txXfrm>
        <a:off x="1872377" y="3193528"/>
        <a:ext cx="1340131" cy="649765"/>
      </dsp:txXfrm>
    </dsp:sp>
    <dsp:sp modelId="{485A769F-AACE-4A1A-88D1-FB230DE15FF7}">
      <dsp:nvSpPr>
        <dsp:cNvPr id="0" name=""/>
        <dsp:cNvSpPr/>
      </dsp:nvSpPr>
      <dsp:spPr>
        <a:xfrm>
          <a:off x="3771276" y="1729328"/>
          <a:ext cx="1340131" cy="408740"/>
        </a:xfrm>
        <a:prstGeom prst="rect">
          <a:avLst/>
        </a:prstGeom>
        <a:solidFill>
          <a:schemeClr val="accent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cs typeface="B Nazanin" panose="00000400000000000000" pitchFamily="2" charset="-78"/>
            </a:rPr>
            <a:t>نوع اول</a:t>
          </a:r>
          <a:endParaRPr lang="en-US" sz="1200" b="1" kern="1200" dirty="0">
            <a:cs typeface="B Nazanin" panose="00000400000000000000" pitchFamily="2" charset="-78"/>
          </a:endParaRPr>
        </a:p>
      </dsp:txBody>
      <dsp:txXfrm>
        <a:off x="3771276" y="1729328"/>
        <a:ext cx="1340131" cy="408740"/>
      </dsp:txXfrm>
    </dsp:sp>
    <dsp:sp modelId="{2F43A5A9-0557-4217-9994-7344618FDE44}">
      <dsp:nvSpPr>
        <dsp:cNvPr id="0" name=""/>
        <dsp:cNvSpPr/>
      </dsp:nvSpPr>
      <dsp:spPr>
        <a:xfrm>
          <a:off x="5563541" y="399912"/>
          <a:ext cx="1340144" cy="408744"/>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الگوی اول </a:t>
          </a:r>
        </a:p>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(فروش)</a:t>
          </a:r>
          <a:endParaRPr lang="en-US" sz="1100" b="1" kern="1200" dirty="0">
            <a:solidFill>
              <a:schemeClr val="bg1"/>
            </a:solidFill>
            <a:cs typeface="B Nazanin" panose="00000400000000000000" pitchFamily="2" charset="-78"/>
          </a:endParaRPr>
        </a:p>
      </dsp:txBody>
      <dsp:txXfrm>
        <a:off x="5563541" y="399912"/>
        <a:ext cx="1340144" cy="408744"/>
      </dsp:txXfrm>
    </dsp:sp>
    <dsp:sp modelId="{79F962E8-67C0-40D8-9EF8-34B59CCC3283}">
      <dsp:nvSpPr>
        <dsp:cNvPr id="0" name=""/>
        <dsp:cNvSpPr/>
      </dsp:nvSpPr>
      <dsp:spPr>
        <a:xfrm>
          <a:off x="5563541" y="892544"/>
          <a:ext cx="1340144" cy="408744"/>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الگوی دوم</a:t>
          </a:r>
        </a:p>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 (فروش ارز)</a:t>
          </a:r>
          <a:endParaRPr lang="en-US" sz="1100" b="1" kern="1200" dirty="0">
            <a:solidFill>
              <a:schemeClr val="bg1"/>
            </a:solidFill>
            <a:cs typeface="B Nazanin" panose="00000400000000000000" pitchFamily="2" charset="-78"/>
          </a:endParaRPr>
        </a:p>
      </dsp:txBody>
      <dsp:txXfrm>
        <a:off x="5563541" y="892544"/>
        <a:ext cx="1340144" cy="408744"/>
      </dsp:txXfrm>
    </dsp:sp>
    <dsp:sp modelId="{2B539809-2279-45A6-9677-4E4AF7C64EE1}">
      <dsp:nvSpPr>
        <dsp:cNvPr id="0" name=""/>
        <dsp:cNvSpPr/>
      </dsp:nvSpPr>
      <dsp:spPr>
        <a:xfrm>
          <a:off x="5563541" y="1383215"/>
          <a:ext cx="1340144" cy="408744"/>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dirty="0" smtClean="0">
              <a:solidFill>
                <a:schemeClr val="bg1"/>
              </a:solidFill>
              <a:cs typeface="B Nazanin" panose="00000400000000000000" pitchFamily="2" charset="-78"/>
            </a:rPr>
            <a:t>الگوی سوم</a:t>
          </a:r>
        </a:p>
        <a:p>
          <a:pPr lvl="0" algn="ctr" defTabSz="488950" rtl="1">
            <a:lnSpc>
              <a:spcPct val="90000"/>
            </a:lnSpc>
            <a:spcBef>
              <a:spcPct val="0"/>
            </a:spcBef>
            <a:spcAft>
              <a:spcPts val="0"/>
            </a:spcAft>
          </a:pPr>
          <a:r>
            <a:rPr lang="fa-IR" sz="1100" b="1" kern="1200" dirty="0" smtClean="0">
              <a:solidFill>
                <a:schemeClr val="bg1"/>
              </a:solidFill>
              <a:cs typeface="B Nazanin" panose="00000400000000000000" pitchFamily="2" charset="-78"/>
            </a:rPr>
            <a:t> (طلا، جواهر پلاتین)</a:t>
          </a:r>
          <a:endParaRPr lang="en-US" sz="1100" b="1" kern="1200" dirty="0">
            <a:solidFill>
              <a:schemeClr val="bg1"/>
            </a:solidFill>
            <a:cs typeface="B Nazanin" panose="00000400000000000000" pitchFamily="2" charset="-78"/>
          </a:endParaRPr>
        </a:p>
      </dsp:txBody>
      <dsp:txXfrm>
        <a:off x="5563541" y="1383215"/>
        <a:ext cx="1340144" cy="408744"/>
      </dsp:txXfrm>
    </dsp:sp>
    <dsp:sp modelId="{A102E523-B4C1-48C9-B0A7-81105DB38C83}">
      <dsp:nvSpPr>
        <dsp:cNvPr id="0" name=""/>
        <dsp:cNvSpPr/>
      </dsp:nvSpPr>
      <dsp:spPr>
        <a:xfrm>
          <a:off x="5563541" y="1865694"/>
          <a:ext cx="1340144" cy="408744"/>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الگوی چهارم</a:t>
          </a:r>
        </a:p>
        <a:p>
          <a:pPr lvl="0" algn="ctr" defTabSz="488950" rtl="1">
            <a:lnSpc>
              <a:spcPct val="90000"/>
            </a:lnSpc>
            <a:spcBef>
              <a:spcPct val="0"/>
            </a:spcBef>
            <a:spcAft>
              <a:spcPts val="0"/>
            </a:spcAft>
          </a:pPr>
          <a:r>
            <a:rPr lang="fa-IR" sz="1000" b="1" kern="1200" smtClean="0">
              <a:solidFill>
                <a:schemeClr val="bg1"/>
              </a:solidFill>
              <a:cs typeface="B Nazanin" panose="00000400000000000000" pitchFamily="2" charset="-78"/>
            </a:rPr>
            <a:t>(قرارداد پیمانکاری)</a:t>
          </a:r>
          <a:endParaRPr lang="en-US" sz="1000" b="1" kern="1200" dirty="0">
            <a:solidFill>
              <a:schemeClr val="bg1"/>
            </a:solidFill>
            <a:cs typeface="B Nazanin" panose="00000400000000000000" pitchFamily="2" charset="-78"/>
          </a:endParaRPr>
        </a:p>
      </dsp:txBody>
      <dsp:txXfrm>
        <a:off x="5563541" y="1865694"/>
        <a:ext cx="1340144" cy="408744"/>
      </dsp:txXfrm>
    </dsp:sp>
    <dsp:sp modelId="{995E778B-2E8A-4ED1-877D-F9E66C3F9B68}">
      <dsp:nvSpPr>
        <dsp:cNvPr id="0" name=""/>
        <dsp:cNvSpPr/>
      </dsp:nvSpPr>
      <dsp:spPr>
        <a:xfrm>
          <a:off x="5563541" y="2359896"/>
          <a:ext cx="1340144" cy="408744"/>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الگوی پنجم</a:t>
          </a:r>
        </a:p>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(قبوض خدماتی)</a:t>
          </a:r>
          <a:endParaRPr lang="en-US" sz="1100" b="1" kern="1200" dirty="0">
            <a:solidFill>
              <a:schemeClr val="bg1"/>
            </a:solidFill>
            <a:cs typeface="B Nazanin" panose="00000400000000000000" pitchFamily="2" charset="-78"/>
          </a:endParaRPr>
        </a:p>
      </dsp:txBody>
      <dsp:txXfrm>
        <a:off x="5563541" y="2359896"/>
        <a:ext cx="1340144" cy="408744"/>
      </dsp:txXfrm>
    </dsp:sp>
    <dsp:sp modelId="{87850BF2-B1F3-4ED6-A03C-5AA16A820069}">
      <dsp:nvSpPr>
        <dsp:cNvPr id="0" name=""/>
        <dsp:cNvSpPr/>
      </dsp:nvSpPr>
      <dsp:spPr>
        <a:xfrm>
          <a:off x="5563541" y="2842375"/>
          <a:ext cx="1340144" cy="408744"/>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الگوی ششم</a:t>
          </a:r>
        </a:p>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(بلیط هواپیما)</a:t>
          </a:r>
          <a:endParaRPr lang="en-US" sz="1100" b="1" kern="1200" dirty="0">
            <a:solidFill>
              <a:schemeClr val="bg1"/>
            </a:solidFill>
            <a:cs typeface="B Nazanin" panose="00000400000000000000" pitchFamily="2" charset="-78"/>
          </a:endParaRPr>
        </a:p>
      </dsp:txBody>
      <dsp:txXfrm>
        <a:off x="5563541" y="2842375"/>
        <a:ext cx="1340144" cy="408744"/>
      </dsp:txXfrm>
    </dsp:sp>
    <dsp:sp modelId="{1EDD3375-910B-4611-89D2-2C38D91E2C9E}">
      <dsp:nvSpPr>
        <dsp:cNvPr id="0" name=""/>
        <dsp:cNvSpPr/>
      </dsp:nvSpPr>
      <dsp:spPr>
        <a:xfrm>
          <a:off x="5563541" y="3324855"/>
          <a:ext cx="1340144" cy="408744"/>
        </a:xfrm>
        <a:prstGeom prst="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الگوی هفتم</a:t>
          </a:r>
        </a:p>
        <a:p>
          <a:pPr lvl="0" algn="ctr" defTabSz="488950" rtl="1">
            <a:lnSpc>
              <a:spcPct val="90000"/>
            </a:lnSpc>
            <a:spcBef>
              <a:spcPct val="0"/>
            </a:spcBef>
            <a:spcAft>
              <a:spcPts val="0"/>
            </a:spcAft>
          </a:pPr>
          <a:r>
            <a:rPr lang="fa-IR" sz="1100" b="1" kern="1200" smtClean="0">
              <a:solidFill>
                <a:schemeClr val="bg1"/>
              </a:solidFill>
              <a:cs typeface="B Nazanin" panose="00000400000000000000" pitchFamily="2" charset="-78"/>
            </a:rPr>
            <a:t>(صادرات)</a:t>
          </a:r>
          <a:endParaRPr lang="en-US" sz="1100" b="1" kern="1200" dirty="0">
            <a:solidFill>
              <a:schemeClr val="bg1"/>
            </a:solidFill>
            <a:cs typeface="B Nazanin" panose="00000400000000000000" pitchFamily="2" charset="-78"/>
          </a:endParaRPr>
        </a:p>
      </dsp:txBody>
      <dsp:txXfrm>
        <a:off x="5563541" y="3324855"/>
        <a:ext cx="1340144" cy="408744"/>
      </dsp:txXfrm>
    </dsp:sp>
    <dsp:sp modelId="{43C28746-B745-42B4-843B-C459E55C06A8}">
      <dsp:nvSpPr>
        <dsp:cNvPr id="0" name=""/>
        <dsp:cNvSpPr/>
      </dsp:nvSpPr>
      <dsp:spPr>
        <a:xfrm>
          <a:off x="3771276" y="4322497"/>
          <a:ext cx="1340131" cy="408740"/>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cs typeface="B Nazanin" panose="00000400000000000000" pitchFamily="2" charset="-78"/>
            </a:rPr>
            <a:t>نوع دوم</a:t>
          </a:r>
          <a:endParaRPr lang="en-US" sz="1200" b="1" kern="1200" dirty="0">
            <a:cs typeface="B Nazanin" panose="00000400000000000000" pitchFamily="2" charset="-78"/>
          </a:endParaRPr>
        </a:p>
      </dsp:txBody>
      <dsp:txXfrm>
        <a:off x="3771276" y="4322497"/>
        <a:ext cx="1340131" cy="408740"/>
      </dsp:txXfrm>
    </dsp:sp>
    <dsp:sp modelId="{FB38B5C4-B29E-4470-A5AB-AAA509B06EF5}">
      <dsp:nvSpPr>
        <dsp:cNvPr id="0" name=""/>
        <dsp:cNvSpPr/>
      </dsp:nvSpPr>
      <dsp:spPr>
        <a:xfrm>
          <a:off x="5563541" y="4034369"/>
          <a:ext cx="1340131" cy="408740"/>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ts val="0"/>
            </a:spcAft>
          </a:pPr>
          <a:r>
            <a:rPr lang="fa-IR" sz="1100" b="1" kern="1200" dirty="0" smtClean="0">
              <a:cs typeface="B Nazanin" panose="00000400000000000000" pitchFamily="2" charset="-78"/>
            </a:rPr>
            <a:t>الگوی اول </a:t>
          </a:r>
        </a:p>
        <a:p>
          <a:pPr lvl="0" algn="ctr" defTabSz="488950" rtl="1">
            <a:lnSpc>
              <a:spcPct val="90000"/>
            </a:lnSpc>
            <a:spcBef>
              <a:spcPct val="0"/>
            </a:spcBef>
            <a:spcAft>
              <a:spcPts val="0"/>
            </a:spcAft>
          </a:pPr>
          <a:r>
            <a:rPr lang="fa-IR" sz="1100" b="1" kern="1200" dirty="0" smtClean="0">
              <a:cs typeface="B Nazanin" panose="00000400000000000000" pitchFamily="2" charset="-78"/>
            </a:rPr>
            <a:t>(فروش)</a:t>
          </a:r>
          <a:endParaRPr lang="en-US" sz="1100" b="1" kern="1200" dirty="0">
            <a:cs typeface="B Nazanin" panose="00000400000000000000" pitchFamily="2" charset="-78"/>
          </a:endParaRPr>
        </a:p>
      </dsp:txBody>
      <dsp:txXfrm>
        <a:off x="5563541" y="4034369"/>
        <a:ext cx="1340131" cy="408740"/>
      </dsp:txXfrm>
    </dsp:sp>
    <dsp:sp modelId="{68A9CA04-4C43-4FCE-A2E3-FA140ED910F4}">
      <dsp:nvSpPr>
        <dsp:cNvPr id="0" name=""/>
        <dsp:cNvSpPr/>
      </dsp:nvSpPr>
      <dsp:spPr>
        <a:xfrm>
          <a:off x="5563541" y="4610625"/>
          <a:ext cx="1340131" cy="408740"/>
        </a:xfrm>
        <a:prstGeom prst="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1">
            <a:lnSpc>
              <a:spcPct val="100000"/>
            </a:lnSpc>
            <a:spcBef>
              <a:spcPct val="0"/>
            </a:spcBef>
            <a:spcAft>
              <a:spcPts val="0"/>
            </a:spcAft>
          </a:pPr>
          <a:r>
            <a:rPr lang="fa-IR" sz="1100" b="1" kern="1200" dirty="0" smtClean="0">
              <a:cs typeface="B Nazanin" panose="00000400000000000000" pitchFamily="2" charset="-78"/>
            </a:rPr>
            <a:t>الگوی دوم</a:t>
          </a:r>
        </a:p>
        <a:p>
          <a:pPr lvl="0" algn="ctr" defTabSz="488950" rtl="1">
            <a:lnSpc>
              <a:spcPct val="100000"/>
            </a:lnSpc>
            <a:spcBef>
              <a:spcPct val="0"/>
            </a:spcBef>
            <a:spcAft>
              <a:spcPts val="0"/>
            </a:spcAft>
          </a:pPr>
          <a:r>
            <a:rPr lang="fa-IR" sz="1100" b="1" kern="1200" dirty="0" smtClean="0">
              <a:cs typeface="B Nazanin" panose="00000400000000000000" pitchFamily="2" charset="-78"/>
            </a:rPr>
            <a:t>(طلا، جواهر  پلاتین)</a:t>
          </a:r>
          <a:endParaRPr lang="en-US" sz="1100" b="1" kern="1200" dirty="0">
            <a:cs typeface="B Nazanin" panose="00000400000000000000" pitchFamily="2" charset="-78"/>
          </a:endParaRPr>
        </a:p>
      </dsp:txBody>
      <dsp:txXfrm>
        <a:off x="5563541" y="4610625"/>
        <a:ext cx="1340131" cy="408740"/>
      </dsp:txXfrm>
    </dsp:sp>
    <dsp:sp modelId="{AB6B42BC-A5D0-4D18-8021-A87C11CF196B}">
      <dsp:nvSpPr>
        <dsp:cNvPr id="0" name=""/>
        <dsp:cNvSpPr/>
      </dsp:nvSpPr>
      <dsp:spPr>
        <a:xfrm>
          <a:off x="3771276" y="4898753"/>
          <a:ext cx="1340131" cy="408740"/>
        </a:xfrm>
        <a:prstGeom prst="rect">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cs typeface="B Nazanin" panose="00000400000000000000" pitchFamily="2" charset="-78"/>
            </a:rPr>
            <a:t>نوع سوم</a:t>
          </a:r>
          <a:endParaRPr lang="en-US" sz="1400" b="1" kern="1200" dirty="0">
            <a:cs typeface="B Nazanin" panose="00000400000000000000" pitchFamily="2" charset="-78"/>
          </a:endParaRPr>
        </a:p>
      </dsp:txBody>
      <dsp:txXfrm>
        <a:off x="3771276" y="4898753"/>
        <a:ext cx="1340131" cy="4087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BF0A4-EB79-49C8-85C4-8C471292D193}">
      <dsp:nvSpPr>
        <dsp:cNvPr id="0" name=""/>
        <dsp:cNvSpPr/>
      </dsp:nvSpPr>
      <dsp:spPr>
        <a:xfrm>
          <a:off x="0" y="285495"/>
          <a:ext cx="11427170" cy="716429"/>
        </a:xfrm>
        <a:prstGeom prst="roundRect">
          <a:avLst>
            <a:gd name="adj" fmla="val 10000"/>
          </a:avLst>
        </a:prstGeom>
        <a:solidFill>
          <a:schemeClr val="accent1">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99568" tIns="99568" rIns="99568" bIns="99568" numCol="1" spcCol="1270" anchor="ctr" anchorCtr="0">
          <a:noAutofit/>
        </a:bodyPr>
        <a:lstStyle/>
        <a:p>
          <a:pPr lvl="0" algn="ctr" defTabSz="622300" rtl="1">
            <a:lnSpc>
              <a:spcPct val="90000"/>
            </a:lnSpc>
            <a:spcBef>
              <a:spcPct val="0"/>
            </a:spcBef>
            <a:spcAft>
              <a:spcPct val="35000"/>
            </a:spcAft>
          </a:pPr>
          <a:r>
            <a:rPr lang="fa-IR" sz="1400" u="sng" kern="1200" dirty="0" smtClean="0">
              <a:solidFill>
                <a:srgbClr val="C00000"/>
              </a:solidFill>
              <a:cs typeface="B Titr" panose="00000700000000000000" pitchFamily="2" charset="-78"/>
            </a:rPr>
            <a:t>حداقل  مشخصات </a:t>
          </a:r>
        </a:p>
        <a:p>
          <a:pPr lvl="0" algn="ctr" defTabSz="622300" rtl="1">
            <a:lnSpc>
              <a:spcPct val="90000"/>
            </a:lnSpc>
            <a:spcBef>
              <a:spcPct val="0"/>
            </a:spcBef>
            <a:spcAft>
              <a:spcPct val="35000"/>
            </a:spcAft>
          </a:pPr>
          <a:r>
            <a:rPr lang="fa-IR" sz="1200" kern="1200" dirty="0" smtClean="0">
              <a:solidFill>
                <a:schemeClr val="tx2">
                  <a:lumMod val="75000"/>
                </a:schemeClr>
              </a:solidFill>
              <a:cs typeface="B Titr" panose="00000700000000000000" pitchFamily="2" charset="-78"/>
            </a:rPr>
            <a:t>پایانه فروشگاهی مناسب مودی</a:t>
          </a:r>
          <a:endParaRPr lang="en-US" sz="1200" kern="1200" dirty="0">
            <a:solidFill>
              <a:schemeClr val="tx2">
                <a:lumMod val="75000"/>
              </a:schemeClr>
            </a:solidFill>
            <a:cs typeface="B Titr" panose="00000700000000000000" pitchFamily="2" charset="-78"/>
          </a:endParaRPr>
        </a:p>
      </dsp:txBody>
      <dsp:txXfrm>
        <a:off x="0" y="285495"/>
        <a:ext cx="3428151" cy="716429"/>
      </dsp:txXfrm>
    </dsp:sp>
    <dsp:sp modelId="{73216554-9F5B-423E-87BA-6C280A8AA770}">
      <dsp:nvSpPr>
        <dsp:cNvPr id="0" name=""/>
        <dsp:cNvSpPr/>
      </dsp:nvSpPr>
      <dsp:spPr>
        <a:xfrm>
          <a:off x="0" y="3718479"/>
          <a:ext cx="11427170" cy="941517"/>
        </a:xfrm>
        <a:prstGeom prst="roundRect">
          <a:avLst>
            <a:gd name="adj" fmla="val 10000"/>
          </a:avLst>
        </a:prstGeom>
        <a:solidFill>
          <a:schemeClr val="accent1">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5344" tIns="85344" rIns="85344" bIns="85344" numCol="1" spcCol="1270" anchor="ctr" anchorCtr="0">
          <a:noAutofit/>
        </a:bodyPr>
        <a:lstStyle/>
        <a:p>
          <a:pPr lvl="0" algn="ctr" defTabSz="533400" rtl="1">
            <a:lnSpc>
              <a:spcPct val="90000"/>
            </a:lnSpc>
            <a:spcBef>
              <a:spcPct val="0"/>
            </a:spcBef>
            <a:spcAft>
              <a:spcPct val="35000"/>
            </a:spcAft>
          </a:pPr>
          <a:r>
            <a:rPr lang="fa-IR" sz="1200" u="sng" kern="1200" dirty="0" smtClean="0">
              <a:solidFill>
                <a:srgbClr val="C00000"/>
              </a:solidFill>
              <a:cs typeface="B Titr" panose="00000700000000000000" pitchFamily="2" charset="-78"/>
            </a:rPr>
            <a:t>حداقل مشخصات پیشنهادی</a:t>
          </a:r>
          <a:r>
            <a:rPr lang="fa-IR" sz="1200" u="none" kern="1200" dirty="0" smtClean="0">
              <a:solidFill>
                <a:srgbClr val="C00000"/>
              </a:solidFill>
              <a:cs typeface="B Titr" panose="00000700000000000000" pitchFamily="2" charset="-78"/>
            </a:rPr>
            <a:t> </a:t>
          </a:r>
          <a:r>
            <a:rPr lang="fa-IR" sz="1200" kern="1200" dirty="0" smtClean="0">
              <a:solidFill>
                <a:srgbClr val="0070C0"/>
              </a:solidFill>
              <a:cs typeface="B Titr" panose="00000700000000000000" pitchFamily="2" charset="-78"/>
            </a:rPr>
            <a:t>جهت</a:t>
          </a:r>
        </a:p>
        <a:p>
          <a:pPr lvl="0" algn="ctr" defTabSz="533400" rtl="1">
            <a:lnSpc>
              <a:spcPct val="90000"/>
            </a:lnSpc>
            <a:spcBef>
              <a:spcPct val="0"/>
            </a:spcBef>
            <a:spcAft>
              <a:spcPct val="35000"/>
            </a:spcAft>
          </a:pPr>
          <a:r>
            <a:rPr lang="fa-IR" sz="1200" kern="1200" dirty="0" smtClean="0">
              <a:solidFill>
                <a:srgbClr val="0070C0"/>
              </a:solidFill>
              <a:cs typeface="B Titr" panose="00000700000000000000" pitchFamily="2" charset="-78"/>
            </a:rPr>
            <a:t>پایانه فروشگاهی  مناسب مودی</a:t>
          </a:r>
          <a:endParaRPr lang="en-US" sz="1200" kern="1200" dirty="0">
            <a:solidFill>
              <a:srgbClr val="0070C0"/>
            </a:solidFill>
            <a:cs typeface="B Titr" panose="00000700000000000000" pitchFamily="2" charset="-78"/>
          </a:endParaRPr>
        </a:p>
      </dsp:txBody>
      <dsp:txXfrm>
        <a:off x="0" y="3718479"/>
        <a:ext cx="3428151" cy="941517"/>
      </dsp:txXfrm>
    </dsp:sp>
    <dsp:sp modelId="{4364AB28-8D97-4AF8-9E15-5FC3A029316C}">
      <dsp:nvSpPr>
        <dsp:cNvPr id="0" name=""/>
        <dsp:cNvSpPr/>
      </dsp:nvSpPr>
      <dsp:spPr>
        <a:xfrm>
          <a:off x="0" y="2069546"/>
          <a:ext cx="11427170" cy="716429"/>
        </a:xfrm>
        <a:prstGeom prst="roundRect">
          <a:avLst>
            <a:gd name="adj" fmla="val 10000"/>
          </a:avLst>
        </a:prstGeom>
        <a:solidFill>
          <a:schemeClr val="accent3">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78232" tIns="78232" rIns="78232" bIns="78232" numCol="1" spcCol="1270" anchor="ctr" anchorCtr="0">
          <a:noAutofit/>
        </a:bodyPr>
        <a:lstStyle/>
        <a:p>
          <a:pPr lvl="0" algn="ctr" defTabSz="488950" rtl="1">
            <a:lnSpc>
              <a:spcPct val="90000"/>
            </a:lnSpc>
            <a:spcBef>
              <a:spcPct val="0"/>
            </a:spcBef>
            <a:spcAft>
              <a:spcPct val="35000"/>
            </a:spcAft>
          </a:pPr>
          <a:r>
            <a:rPr lang="fa-IR" sz="1100" kern="1200" dirty="0" smtClean="0">
              <a:solidFill>
                <a:schemeClr val="accent3">
                  <a:lumMod val="50000"/>
                </a:schemeClr>
              </a:solidFill>
              <a:cs typeface="B Titr" panose="00000700000000000000" pitchFamily="2" charset="-78"/>
            </a:rPr>
            <a:t>سوال دوم: ماهیت و نوع</a:t>
          </a:r>
        </a:p>
        <a:p>
          <a:pPr lvl="0" algn="ctr" defTabSz="488950" rtl="1">
            <a:lnSpc>
              <a:spcPct val="90000"/>
            </a:lnSpc>
            <a:spcBef>
              <a:spcPct val="0"/>
            </a:spcBef>
            <a:spcAft>
              <a:spcPct val="35000"/>
            </a:spcAft>
          </a:pPr>
          <a:r>
            <a:rPr lang="fa-IR" sz="1100" kern="1200" dirty="0" smtClean="0">
              <a:solidFill>
                <a:schemeClr val="accent3">
                  <a:lumMod val="50000"/>
                </a:schemeClr>
              </a:solidFill>
              <a:cs typeface="B Titr" panose="00000700000000000000" pitchFamily="2" charset="-78"/>
            </a:rPr>
            <a:t>کالا و خدمات ارائه شده چیست؟</a:t>
          </a:r>
          <a:endParaRPr lang="en-US" sz="1100" kern="1200" dirty="0">
            <a:solidFill>
              <a:schemeClr val="accent3">
                <a:lumMod val="50000"/>
              </a:schemeClr>
            </a:solidFill>
            <a:cs typeface="B Nazanin" panose="00000400000000000000" pitchFamily="2" charset="-78"/>
          </a:endParaRPr>
        </a:p>
      </dsp:txBody>
      <dsp:txXfrm>
        <a:off x="0" y="2069546"/>
        <a:ext cx="3428151" cy="716429"/>
      </dsp:txXfrm>
    </dsp:sp>
    <dsp:sp modelId="{8EFC3E6A-0563-4EDD-A003-2E8B404EF538}">
      <dsp:nvSpPr>
        <dsp:cNvPr id="0" name=""/>
        <dsp:cNvSpPr/>
      </dsp:nvSpPr>
      <dsp:spPr>
        <a:xfrm>
          <a:off x="0" y="1229771"/>
          <a:ext cx="11427170" cy="716429"/>
        </a:xfrm>
        <a:prstGeom prst="roundRect">
          <a:avLst>
            <a:gd name="adj" fmla="val 10000"/>
          </a:avLst>
        </a:prstGeom>
        <a:solidFill>
          <a:schemeClr val="accent2">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5344" tIns="85344" rIns="85344" bIns="85344" numCol="1" spcCol="1270" anchor="ctr" anchorCtr="0">
          <a:noAutofit/>
        </a:bodyPr>
        <a:lstStyle/>
        <a:p>
          <a:pPr lvl="0" algn="ctr" defTabSz="533400" rtl="1">
            <a:lnSpc>
              <a:spcPct val="90000"/>
            </a:lnSpc>
            <a:spcBef>
              <a:spcPct val="0"/>
            </a:spcBef>
            <a:spcAft>
              <a:spcPct val="35000"/>
            </a:spcAft>
          </a:pPr>
          <a:r>
            <a:rPr lang="fa-IR" sz="1200" kern="1200" dirty="0" smtClean="0">
              <a:solidFill>
                <a:srgbClr val="C00000"/>
              </a:solidFill>
              <a:cs typeface="B Titr" panose="00000700000000000000" pitchFamily="2" charset="-78"/>
            </a:rPr>
            <a:t>سوال اول: ماهیت و نوع</a:t>
          </a:r>
        </a:p>
        <a:p>
          <a:pPr lvl="0" algn="ctr" defTabSz="533400" rtl="1">
            <a:lnSpc>
              <a:spcPct val="90000"/>
            </a:lnSpc>
            <a:spcBef>
              <a:spcPct val="0"/>
            </a:spcBef>
            <a:spcAft>
              <a:spcPct val="35000"/>
            </a:spcAft>
          </a:pPr>
          <a:r>
            <a:rPr lang="fa-IR" sz="1200" kern="1200" dirty="0" smtClean="0">
              <a:solidFill>
                <a:srgbClr val="C00000"/>
              </a:solidFill>
              <a:cs typeface="B Titr" panose="00000700000000000000" pitchFamily="2" charset="-78"/>
            </a:rPr>
            <a:t> خریدارهای کسب و کار چیست؟</a:t>
          </a:r>
          <a:endParaRPr lang="en-US" sz="1200" kern="1200" dirty="0">
            <a:solidFill>
              <a:srgbClr val="C00000"/>
            </a:solidFill>
            <a:cs typeface="B Titr" panose="00000700000000000000" pitchFamily="2" charset="-78"/>
          </a:endParaRPr>
        </a:p>
      </dsp:txBody>
      <dsp:txXfrm>
        <a:off x="0" y="1229771"/>
        <a:ext cx="3428151" cy="716429"/>
      </dsp:txXfrm>
    </dsp:sp>
    <dsp:sp modelId="{AF44E377-9298-4746-AABF-34552E4F5712}">
      <dsp:nvSpPr>
        <dsp:cNvPr id="0" name=""/>
        <dsp:cNvSpPr/>
      </dsp:nvSpPr>
      <dsp:spPr>
        <a:xfrm>
          <a:off x="0" y="2909200"/>
          <a:ext cx="11427170" cy="716429"/>
        </a:xfrm>
        <a:prstGeom prst="roundRect">
          <a:avLst>
            <a:gd name="adj" fmla="val 10000"/>
          </a:avLst>
        </a:prstGeom>
        <a:solidFill>
          <a:schemeClr val="accent4">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85344" tIns="85344" rIns="85344" bIns="85344" numCol="1" spcCol="1270" anchor="ctr" anchorCtr="0">
          <a:noAutofit/>
        </a:bodyPr>
        <a:lstStyle/>
        <a:p>
          <a:pPr lvl="0" algn="ctr" defTabSz="533400" rtl="1">
            <a:lnSpc>
              <a:spcPct val="90000"/>
            </a:lnSpc>
            <a:spcBef>
              <a:spcPct val="0"/>
            </a:spcBef>
            <a:spcAft>
              <a:spcPct val="35000"/>
            </a:spcAft>
          </a:pPr>
          <a:r>
            <a:rPr lang="fa-IR" sz="1200" kern="1200" dirty="0" smtClean="0">
              <a:solidFill>
                <a:srgbClr val="7030A0"/>
              </a:solidFill>
              <a:cs typeface="B Titr" panose="00000700000000000000" pitchFamily="2" charset="-78"/>
            </a:rPr>
            <a:t>سوال سوم: ماهیت و نوع </a:t>
          </a:r>
        </a:p>
        <a:p>
          <a:pPr lvl="0" algn="ctr" defTabSz="533400" rtl="1">
            <a:lnSpc>
              <a:spcPct val="90000"/>
            </a:lnSpc>
            <a:spcBef>
              <a:spcPct val="0"/>
            </a:spcBef>
            <a:spcAft>
              <a:spcPct val="35000"/>
            </a:spcAft>
          </a:pPr>
          <a:r>
            <a:rPr lang="fa-IR" sz="1200" kern="1200" dirty="0" smtClean="0">
              <a:solidFill>
                <a:srgbClr val="7030A0"/>
              </a:solidFill>
              <a:cs typeface="B Titr" panose="00000700000000000000" pitchFamily="2" charset="-78"/>
            </a:rPr>
            <a:t>صورتحساب صادر شده چیست؟</a:t>
          </a:r>
          <a:endParaRPr lang="en-US" sz="1200" kern="1200" dirty="0">
            <a:solidFill>
              <a:srgbClr val="7030A0"/>
            </a:solidFill>
            <a:cs typeface="B Titr" panose="00000700000000000000" pitchFamily="2" charset="-78"/>
          </a:endParaRPr>
        </a:p>
      </dsp:txBody>
      <dsp:txXfrm>
        <a:off x="0" y="2909200"/>
        <a:ext cx="3428151" cy="716429"/>
      </dsp:txXfrm>
    </dsp:sp>
    <dsp:sp modelId="{A7D9F0BC-E84D-4F0C-B7B2-065EFC7AF11C}">
      <dsp:nvSpPr>
        <dsp:cNvPr id="0" name=""/>
        <dsp:cNvSpPr/>
      </dsp:nvSpPr>
      <dsp:spPr>
        <a:xfrm>
          <a:off x="5793816" y="346215"/>
          <a:ext cx="2907057" cy="5970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fa-IR" sz="1400" kern="1200" dirty="0" smtClean="0">
              <a:cs typeface="B Titr" panose="00000700000000000000" pitchFamily="2" charset="-78"/>
            </a:rPr>
            <a:t>چه پایانه فروشگاهی مناسب کسب و کار ما است؟</a:t>
          </a:r>
          <a:endParaRPr lang="en-US" sz="1400" kern="1200" dirty="0">
            <a:cs typeface="B Titr" panose="00000700000000000000" pitchFamily="2" charset="-78"/>
          </a:endParaRPr>
        </a:p>
      </dsp:txBody>
      <dsp:txXfrm>
        <a:off x="5811302" y="363701"/>
        <a:ext cx="2872085" cy="562052"/>
      </dsp:txXfrm>
    </dsp:sp>
    <dsp:sp modelId="{5E8D626A-B559-4F9B-A0AE-02E362FBF6CB}">
      <dsp:nvSpPr>
        <dsp:cNvPr id="0" name=""/>
        <dsp:cNvSpPr/>
      </dsp:nvSpPr>
      <dsp:spPr>
        <a:xfrm>
          <a:off x="5285806" y="943240"/>
          <a:ext cx="1961538" cy="348196"/>
        </a:xfrm>
        <a:custGeom>
          <a:avLst/>
          <a:gdLst/>
          <a:ahLst/>
          <a:cxnLst/>
          <a:rect l="0" t="0" r="0" b="0"/>
          <a:pathLst>
            <a:path>
              <a:moveTo>
                <a:pt x="1961538" y="0"/>
              </a:moveTo>
              <a:lnTo>
                <a:pt x="1961538" y="174098"/>
              </a:lnTo>
              <a:lnTo>
                <a:pt x="0" y="174098"/>
              </a:lnTo>
              <a:lnTo>
                <a:pt x="0" y="34819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1958F9-39C2-4B36-99CB-62B1BACE5F67}">
      <dsp:nvSpPr>
        <dsp:cNvPr id="0" name=""/>
        <dsp:cNvSpPr/>
      </dsp:nvSpPr>
      <dsp:spPr>
        <a:xfrm>
          <a:off x="4615935" y="1291437"/>
          <a:ext cx="1339741" cy="597024"/>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50000"/>
            </a:lnSpc>
            <a:spcBef>
              <a:spcPct val="0"/>
            </a:spcBef>
            <a:spcAft>
              <a:spcPct val="35000"/>
            </a:spcAft>
          </a:pPr>
          <a:r>
            <a:rPr lang="en-US" sz="1600" b="1" kern="1200" dirty="0" smtClean="0">
              <a:cs typeface="B Nazanin" panose="00000400000000000000" pitchFamily="2" charset="-78"/>
            </a:rPr>
            <a:t>B2C</a:t>
          </a:r>
          <a:r>
            <a:rPr lang="fa-IR" sz="1600" b="1" kern="1200" dirty="0" smtClean="0">
              <a:cs typeface="B Nazanin" panose="00000400000000000000" pitchFamily="2" charset="-78"/>
            </a:rPr>
            <a:t> </a:t>
          </a:r>
        </a:p>
        <a:p>
          <a:pPr lvl="0" algn="ctr" defTabSz="711200" rtl="1">
            <a:lnSpc>
              <a:spcPct val="50000"/>
            </a:lnSpc>
            <a:spcBef>
              <a:spcPct val="0"/>
            </a:spcBef>
            <a:spcAft>
              <a:spcPct val="35000"/>
            </a:spcAft>
          </a:pPr>
          <a:r>
            <a:rPr lang="fa-IR" sz="1400" b="1" kern="1200" dirty="0" smtClean="0">
              <a:cs typeface="B Nazanin" panose="00000400000000000000" pitchFamily="2" charset="-78"/>
            </a:rPr>
            <a:t>مصرف کننده نهایی</a:t>
          </a:r>
          <a:endParaRPr lang="en-US" sz="1400" b="1" kern="1200" dirty="0">
            <a:cs typeface="B Nazanin" panose="00000400000000000000" pitchFamily="2" charset="-78"/>
          </a:endParaRPr>
        </a:p>
      </dsp:txBody>
      <dsp:txXfrm>
        <a:off x="4633421" y="1308923"/>
        <a:ext cx="1304769" cy="562052"/>
      </dsp:txXfrm>
    </dsp:sp>
    <dsp:sp modelId="{4990615F-6DC0-4930-97AE-8DFF66C86441}">
      <dsp:nvSpPr>
        <dsp:cNvPr id="0" name=""/>
        <dsp:cNvSpPr/>
      </dsp:nvSpPr>
      <dsp:spPr>
        <a:xfrm>
          <a:off x="4261285" y="1888462"/>
          <a:ext cx="1024521" cy="238809"/>
        </a:xfrm>
        <a:custGeom>
          <a:avLst/>
          <a:gdLst/>
          <a:ahLst/>
          <a:cxnLst/>
          <a:rect l="0" t="0" r="0" b="0"/>
          <a:pathLst>
            <a:path>
              <a:moveTo>
                <a:pt x="1024521" y="0"/>
              </a:moveTo>
              <a:lnTo>
                <a:pt x="1024521" y="119404"/>
              </a:lnTo>
              <a:lnTo>
                <a:pt x="0" y="119404"/>
              </a:lnTo>
              <a:lnTo>
                <a:pt x="0" y="23880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903588-B51B-4B46-877B-007D7A88E428}">
      <dsp:nvSpPr>
        <dsp:cNvPr id="0" name=""/>
        <dsp:cNvSpPr/>
      </dsp:nvSpPr>
      <dsp:spPr>
        <a:xfrm>
          <a:off x="3431990" y="2127272"/>
          <a:ext cx="1658589" cy="597024"/>
        </a:xfrm>
        <a:prstGeom prst="roundRect">
          <a:avLst>
            <a:gd name="adj" fmla="val 10000"/>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کالا یا خدمت تک نرخی در قانون مالیات بر ارزش افزوده</a:t>
          </a:r>
          <a:endParaRPr lang="en-US" sz="1200" b="1" kern="1200" dirty="0">
            <a:cs typeface="B Nazanin" panose="00000400000000000000" pitchFamily="2" charset="-78"/>
          </a:endParaRPr>
        </a:p>
      </dsp:txBody>
      <dsp:txXfrm>
        <a:off x="3449476" y="2144758"/>
        <a:ext cx="1623617" cy="562052"/>
      </dsp:txXfrm>
    </dsp:sp>
    <dsp:sp modelId="{113BB0D2-585D-490F-850F-6981FB38501B}">
      <dsp:nvSpPr>
        <dsp:cNvPr id="0" name=""/>
        <dsp:cNvSpPr/>
      </dsp:nvSpPr>
      <dsp:spPr>
        <a:xfrm>
          <a:off x="4215565" y="2724297"/>
          <a:ext cx="91440" cy="238809"/>
        </a:xfrm>
        <a:custGeom>
          <a:avLst/>
          <a:gdLst/>
          <a:ahLst/>
          <a:cxnLst/>
          <a:rect l="0" t="0" r="0" b="0"/>
          <a:pathLst>
            <a:path>
              <a:moveTo>
                <a:pt x="45720" y="0"/>
              </a:moveTo>
              <a:lnTo>
                <a:pt x="45720" y="23880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2E8736-0589-4D2B-A9AD-3125ED1AE130}">
      <dsp:nvSpPr>
        <dsp:cNvPr id="0" name=""/>
        <dsp:cNvSpPr/>
      </dsp:nvSpPr>
      <dsp:spPr>
        <a:xfrm>
          <a:off x="3597087" y="2963107"/>
          <a:ext cx="1328395" cy="59702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صورتحساب</a:t>
          </a:r>
        </a:p>
        <a:p>
          <a:pPr lvl="0" algn="ctr" defTabSz="533400" rtl="1">
            <a:lnSpc>
              <a:spcPct val="90000"/>
            </a:lnSpc>
            <a:spcBef>
              <a:spcPct val="0"/>
            </a:spcBef>
            <a:spcAft>
              <a:spcPct val="35000"/>
            </a:spcAft>
          </a:pPr>
          <a:r>
            <a:rPr lang="fa-IR" sz="1200" b="1" kern="1200" dirty="0" smtClean="0">
              <a:cs typeface="B Nazanin" panose="00000400000000000000" pitchFamily="2" charset="-78"/>
            </a:rPr>
            <a:t>نوع سوم</a:t>
          </a:r>
          <a:endParaRPr lang="en-US" sz="1200" b="1" kern="1200" dirty="0">
            <a:cs typeface="B Nazanin" panose="00000400000000000000" pitchFamily="2" charset="-78"/>
          </a:endParaRPr>
        </a:p>
      </dsp:txBody>
      <dsp:txXfrm>
        <a:off x="3614573" y="2980593"/>
        <a:ext cx="1293423" cy="562052"/>
      </dsp:txXfrm>
    </dsp:sp>
    <dsp:sp modelId="{E515F327-CBC8-47C9-8ED5-7AFD87C6683C}">
      <dsp:nvSpPr>
        <dsp:cNvPr id="0" name=""/>
        <dsp:cNvSpPr/>
      </dsp:nvSpPr>
      <dsp:spPr>
        <a:xfrm>
          <a:off x="4215565" y="3560132"/>
          <a:ext cx="91440" cy="238809"/>
        </a:xfrm>
        <a:custGeom>
          <a:avLst/>
          <a:gdLst/>
          <a:ahLst/>
          <a:cxnLst/>
          <a:rect l="0" t="0" r="0" b="0"/>
          <a:pathLst>
            <a:path>
              <a:moveTo>
                <a:pt x="45720" y="0"/>
              </a:moveTo>
              <a:lnTo>
                <a:pt x="45720" y="23880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7E7840-C836-4553-9BD5-7C68F7FA51A8}">
      <dsp:nvSpPr>
        <dsp:cNvPr id="0" name=""/>
        <dsp:cNvSpPr/>
      </dsp:nvSpPr>
      <dsp:spPr>
        <a:xfrm>
          <a:off x="3594996" y="3798942"/>
          <a:ext cx="1332577" cy="728854"/>
        </a:xfrm>
        <a:prstGeom prst="roundRect">
          <a:avLst>
            <a:gd name="adj" fmla="val 10000"/>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دستگاه پوز معمولی</a:t>
          </a:r>
        </a:p>
        <a:p>
          <a:pPr lvl="0" algn="ctr" defTabSz="533400" rtl="1">
            <a:lnSpc>
              <a:spcPct val="90000"/>
            </a:lnSpc>
            <a:spcBef>
              <a:spcPct val="0"/>
            </a:spcBef>
            <a:spcAft>
              <a:spcPct val="35000"/>
            </a:spcAft>
          </a:pPr>
          <a:r>
            <a:rPr lang="en-US" sz="1200" b="1" kern="1200" dirty="0" smtClean="0">
              <a:cs typeface="B Nazanin" panose="00000400000000000000" pitchFamily="2" charset="-78"/>
            </a:rPr>
            <a:t>(POS)</a:t>
          </a:r>
          <a:endParaRPr lang="en-US" sz="1200" b="1" kern="1200" dirty="0">
            <a:cs typeface="B Nazanin" panose="00000400000000000000" pitchFamily="2" charset="-78"/>
          </a:endParaRPr>
        </a:p>
      </dsp:txBody>
      <dsp:txXfrm>
        <a:off x="3616343" y="3820289"/>
        <a:ext cx="1289883" cy="686160"/>
      </dsp:txXfrm>
    </dsp:sp>
    <dsp:sp modelId="{B21469ED-98FD-40EB-A75C-B3E5E16A8697}">
      <dsp:nvSpPr>
        <dsp:cNvPr id="0" name=""/>
        <dsp:cNvSpPr/>
      </dsp:nvSpPr>
      <dsp:spPr>
        <a:xfrm>
          <a:off x="5285806" y="1888462"/>
          <a:ext cx="963625" cy="238809"/>
        </a:xfrm>
        <a:custGeom>
          <a:avLst/>
          <a:gdLst/>
          <a:ahLst/>
          <a:cxnLst/>
          <a:rect l="0" t="0" r="0" b="0"/>
          <a:pathLst>
            <a:path>
              <a:moveTo>
                <a:pt x="0" y="0"/>
              </a:moveTo>
              <a:lnTo>
                <a:pt x="0" y="119404"/>
              </a:lnTo>
              <a:lnTo>
                <a:pt x="963625" y="119404"/>
              </a:lnTo>
              <a:lnTo>
                <a:pt x="963625" y="23880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D46A46-BBAA-4C43-A925-878278C346EB}">
      <dsp:nvSpPr>
        <dsp:cNvPr id="0" name=""/>
        <dsp:cNvSpPr/>
      </dsp:nvSpPr>
      <dsp:spPr>
        <a:xfrm>
          <a:off x="5359240" y="2127272"/>
          <a:ext cx="1780382" cy="597024"/>
        </a:xfrm>
        <a:prstGeom prst="roundRect">
          <a:avLst>
            <a:gd name="adj" fmla="val 10000"/>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کالا یا خدمت چند نرخی در قانون مالیات بر ارزش افزوده</a:t>
          </a:r>
          <a:endParaRPr lang="en-US" sz="1200" b="1" kern="1200" dirty="0">
            <a:cs typeface="B Nazanin" panose="00000400000000000000" pitchFamily="2" charset="-78"/>
          </a:endParaRPr>
        </a:p>
      </dsp:txBody>
      <dsp:txXfrm>
        <a:off x="5376726" y="2144758"/>
        <a:ext cx="1745410" cy="562052"/>
      </dsp:txXfrm>
    </dsp:sp>
    <dsp:sp modelId="{ACCC9AEC-64DA-416E-B217-6918EAF7D63B}">
      <dsp:nvSpPr>
        <dsp:cNvPr id="0" name=""/>
        <dsp:cNvSpPr/>
      </dsp:nvSpPr>
      <dsp:spPr>
        <a:xfrm>
          <a:off x="6203712" y="2724297"/>
          <a:ext cx="91440" cy="238809"/>
        </a:xfrm>
        <a:custGeom>
          <a:avLst/>
          <a:gdLst/>
          <a:ahLst/>
          <a:cxnLst/>
          <a:rect l="0" t="0" r="0" b="0"/>
          <a:pathLst>
            <a:path>
              <a:moveTo>
                <a:pt x="45720" y="0"/>
              </a:moveTo>
              <a:lnTo>
                <a:pt x="45720" y="23880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C4228A-8468-4751-9B57-AB826B494DBD}">
      <dsp:nvSpPr>
        <dsp:cNvPr id="0" name=""/>
        <dsp:cNvSpPr/>
      </dsp:nvSpPr>
      <dsp:spPr>
        <a:xfrm>
          <a:off x="5585234" y="2963107"/>
          <a:ext cx="1328395" cy="59702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صورتحساب</a:t>
          </a:r>
        </a:p>
        <a:p>
          <a:pPr lvl="0" algn="ctr" defTabSz="533400" rtl="1">
            <a:lnSpc>
              <a:spcPct val="90000"/>
            </a:lnSpc>
            <a:spcBef>
              <a:spcPct val="0"/>
            </a:spcBef>
            <a:spcAft>
              <a:spcPct val="35000"/>
            </a:spcAft>
          </a:pPr>
          <a:r>
            <a:rPr lang="fa-IR" sz="1200" b="1" kern="1200" dirty="0" smtClean="0">
              <a:cs typeface="B Nazanin" panose="00000400000000000000" pitchFamily="2" charset="-78"/>
            </a:rPr>
            <a:t>نوع دوم</a:t>
          </a:r>
          <a:endParaRPr lang="en-US" sz="1200" b="1" kern="1200" dirty="0">
            <a:cs typeface="B Nazanin" panose="00000400000000000000" pitchFamily="2" charset="-78"/>
          </a:endParaRPr>
        </a:p>
      </dsp:txBody>
      <dsp:txXfrm>
        <a:off x="5602720" y="2980593"/>
        <a:ext cx="1293423" cy="562052"/>
      </dsp:txXfrm>
    </dsp:sp>
    <dsp:sp modelId="{0D67AC23-11C6-4D44-AFC0-F8C1C06CA412}">
      <dsp:nvSpPr>
        <dsp:cNvPr id="0" name=""/>
        <dsp:cNvSpPr/>
      </dsp:nvSpPr>
      <dsp:spPr>
        <a:xfrm>
          <a:off x="6203712" y="3560132"/>
          <a:ext cx="91440" cy="238809"/>
        </a:xfrm>
        <a:custGeom>
          <a:avLst/>
          <a:gdLst/>
          <a:ahLst/>
          <a:cxnLst/>
          <a:rect l="0" t="0" r="0" b="0"/>
          <a:pathLst>
            <a:path>
              <a:moveTo>
                <a:pt x="45720" y="0"/>
              </a:moveTo>
              <a:lnTo>
                <a:pt x="45720" y="23880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BFC415-A445-4ACB-A7CD-17E218AF3170}">
      <dsp:nvSpPr>
        <dsp:cNvPr id="0" name=""/>
        <dsp:cNvSpPr/>
      </dsp:nvSpPr>
      <dsp:spPr>
        <a:xfrm>
          <a:off x="5509404" y="3798942"/>
          <a:ext cx="1480054" cy="813052"/>
        </a:xfrm>
        <a:prstGeom prst="roundRect">
          <a:avLst>
            <a:gd name="adj" fmla="val 10000"/>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فعلا دستگاه پوز اندرویدی</a:t>
          </a:r>
        </a:p>
        <a:p>
          <a:pPr lvl="0" algn="ctr" defTabSz="533400" rtl="1">
            <a:lnSpc>
              <a:spcPct val="90000"/>
            </a:lnSpc>
            <a:spcBef>
              <a:spcPct val="0"/>
            </a:spcBef>
            <a:spcAft>
              <a:spcPct val="35000"/>
            </a:spcAft>
          </a:pPr>
          <a:r>
            <a:rPr lang="en-US" sz="1200" b="1" kern="1200" dirty="0" smtClean="0">
              <a:cs typeface="B Nazanin" panose="00000400000000000000" pitchFamily="2" charset="-78"/>
            </a:rPr>
            <a:t>(Android POS)</a:t>
          </a:r>
          <a:endParaRPr lang="en-US" sz="1200" b="1" kern="1200" dirty="0">
            <a:cs typeface="B Nazanin" panose="00000400000000000000" pitchFamily="2" charset="-78"/>
          </a:endParaRPr>
        </a:p>
      </dsp:txBody>
      <dsp:txXfrm>
        <a:off x="5533217" y="3822755"/>
        <a:ext cx="1432428" cy="765426"/>
      </dsp:txXfrm>
    </dsp:sp>
    <dsp:sp modelId="{8B730155-79BF-420B-8B26-2D40888945BF}">
      <dsp:nvSpPr>
        <dsp:cNvPr id="0" name=""/>
        <dsp:cNvSpPr/>
      </dsp:nvSpPr>
      <dsp:spPr>
        <a:xfrm>
          <a:off x="7247345" y="943240"/>
          <a:ext cx="2201184" cy="348196"/>
        </a:xfrm>
        <a:custGeom>
          <a:avLst/>
          <a:gdLst/>
          <a:ahLst/>
          <a:cxnLst/>
          <a:rect l="0" t="0" r="0" b="0"/>
          <a:pathLst>
            <a:path>
              <a:moveTo>
                <a:pt x="0" y="0"/>
              </a:moveTo>
              <a:lnTo>
                <a:pt x="0" y="174098"/>
              </a:lnTo>
              <a:lnTo>
                <a:pt x="2201184" y="174098"/>
              </a:lnTo>
              <a:lnTo>
                <a:pt x="2201184" y="34819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610C45-799D-4137-88EC-10627AA2578A}">
      <dsp:nvSpPr>
        <dsp:cNvPr id="0" name=""/>
        <dsp:cNvSpPr/>
      </dsp:nvSpPr>
      <dsp:spPr>
        <a:xfrm>
          <a:off x="8871310" y="1291437"/>
          <a:ext cx="1154437" cy="597024"/>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1">
            <a:lnSpc>
              <a:spcPct val="50000"/>
            </a:lnSpc>
            <a:spcBef>
              <a:spcPct val="0"/>
            </a:spcBef>
            <a:spcAft>
              <a:spcPct val="35000"/>
            </a:spcAft>
          </a:pPr>
          <a:r>
            <a:rPr lang="en-US" sz="1600" b="1" kern="1200" dirty="0" smtClean="0">
              <a:cs typeface="B Nazanin" panose="00000400000000000000" pitchFamily="2" charset="-78"/>
            </a:rPr>
            <a:t>B2B</a:t>
          </a:r>
          <a:endParaRPr lang="fa-IR" sz="1600" b="1" kern="1200" dirty="0" smtClean="0">
            <a:cs typeface="B Nazanin" panose="00000400000000000000" pitchFamily="2" charset="-78"/>
          </a:endParaRPr>
        </a:p>
        <a:p>
          <a:pPr lvl="0" algn="ctr" defTabSz="711200" rtl="1">
            <a:lnSpc>
              <a:spcPct val="50000"/>
            </a:lnSpc>
            <a:spcBef>
              <a:spcPct val="0"/>
            </a:spcBef>
            <a:spcAft>
              <a:spcPct val="35000"/>
            </a:spcAft>
          </a:pPr>
          <a:r>
            <a:rPr lang="fa-IR" sz="1400" b="1" kern="1200" dirty="0" smtClean="0">
              <a:cs typeface="B Nazanin" panose="00000400000000000000" pitchFamily="2" charset="-78"/>
            </a:rPr>
            <a:t>کسب و کار</a:t>
          </a:r>
          <a:endParaRPr lang="en-US" sz="1400" b="1" kern="1200" dirty="0">
            <a:cs typeface="B Nazanin" panose="00000400000000000000" pitchFamily="2" charset="-78"/>
          </a:endParaRPr>
        </a:p>
      </dsp:txBody>
      <dsp:txXfrm>
        <a:off x="8888796" y="1308923"/>
        <a:ext cx="1119465" cy="562052"/>
      </dsp:txXfrm>
    </dsp:sp>
    <dsp:sp modelId="{183CE08C-1152-4006-AC47-71D3B1753ECE}">
      <dsp:nvSpPr>
        <dsp:cNvPr id="0" name=""/>
        <dsp:cNvSpPr/>
      </dsp:nvSpPr>
      <dsp:spPr>
        <a:xfrm>
          <a:off x="9402809" y="1888462"/>
          <a:ext cx="91440" cy="238809"/>
        </a:xfrm>
        <a:custGeom>
          <a:avLst/>
          <a:gdLst/>
          <a:ahLst/>
          <a:cxnLst/>
          <a:rect l="0" t="0" r="0" b="0"/>
          <a:pathLst>
            <a:path>
              <a:moveTo>
                <a:pt x="45720" y="0"/>
              </a:moveTo>
              <a:lnTo>
                <a:pt x="45720" y="119404"/>
              </a:lnTo>
              <a:lnTo>
                <a:pt x="47439" y="119404"/>
              </a:lnTo>
              <a:lnTo>
                <a:pt x="47439" y="23880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2F423C-1217-4CBD-B9D9-9FB84DD45E65}">
      <dsp:nvSpPr>
        <dsp:cNvPr id="0" name=""/>
        <dsp:cNvSpPr/>
      </dsp:nvSpPr>
      <dsp:spPr>
        <a:xfrm>
          <a:off x="8553430" y="2127272"/>
          <a:ext cx="1793636" cy="597024"/>
        </a:xfrm>
        <a:prstGeom prst="roundRect">
          <a:avLst>
            <a:gd name="adj" fmla="val 10000"/>
          </a:avLst>
        </a:prstGeom>
        <a:solidFill>
          <a:schemeClr val="accent3">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در این حالت نوع کالا یا خدمت ارائه شده تاثیری ندارد</a:t>
          </a:r>
          <a:endParaRPr lang="en-US" sz="1200" b="1" kern="1200" dirty="0">
            <a:cs typeface="B Nazanin" panose="00000400000000000000" pitchFamily="2" charset="-78"/>
          </a:endParaRPr>
        </a:p>
      </dsp:txBody>
      <dsp:txXfrm>
        <a:off x="8570916" y="2144758"/>
        <a:ext cx="1758664" cy="562052"/>
      </dsp:txXfrm>
    </dsp:sp>
    <dsp:sp modelId="{9FD8E215-0E13-4F73-BB59-437E4F48AB5D}">
      <dsp:nvSpPr>
        <dsp:cNvPr id="0" name=""/>
        <dsp:cNvSpPr/>
      </dsp:nvSpPr>
      <dsp:spPr>
        <a:xfrm>
          <a:off x="9404528" y="2724297"/>
          <a:ext cx="91440" cy="238809"/>
        </a:xfrm>
        <a:custGeom>
          <a:avLst/>
          <a:gdLst/>
          <a:ahLst/>
          <a:cxnLst/>
          <a:rect l="0" t="0" r="0" b="0"/>
          <a:pathLst>
            <a:path>
              <a:moveTo>
                <a:pt x="45720" y="0"/>
              </a:moveTo>
              <a:lnTo>
                <a:pt x="45720" y="23880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F70643-0217-43C8-9A1E-2438C0032F4F}">
      <dsp:nvSpPr>
        <dsp:cNvPr id="0" name=""/>
        <dsp:cNvSpPr/>
      </dsp:nvSpPr>
      <dsp:spPr>
        <a:xfrm>
          <a:off x="8786050" y="2963107"/>
          <a:ext cx="1328395" cy="59702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Nazanin" panose="00000400000000000000" pitchFamily="2" charset="-78"/>
            </a:rPr>
            <a:t>صورتحساب</a:t>
          </a:r>
        </a:p>
        <a:p>
          <a:pPr lvl="0" algn="ctr" defTabSz="533400" rtl="1">
            <a:lnSpc>
              <a:spcPct val="90000"/>
            </a:lnSpc>
            <a:spcBef>
              <a:spcPct val="0"/>
            </a:spcBef>
            <a:spcAft>
              <a:spcPct val="35000"/>
            </a:spcAft>
          </a:pPr>
          <a:r>
            <a:rPr lang="fa-IR" sz="1200" b="1" kern="1200" dirty="0" smtClean="0">
              <a:cs typeface="B Nazanin" panose="00000400000000000000" pitchFamily="2" charset="-78"/>
            </a:rPr>
            <a:t>نوع اول</a:t>
          </a:r>
          <a:endParaRPr lang="en-US" sz="1200" b="1" kern="1200" dirty="0">
            <a:cs typeface="B Nazanin" panose="00000400000000000000" pitchFamily="2" charset="-78"/>
          </a:endParaRPr>
        </a:p>
      </dsp:txBody>
      <dsp:txXfrm>
        <a:off x="8803536" y="2980593"/>
        <a:ext cx="1293423" cy="562052"/>
      </dsp:txXfrm>
    </dsp:sp>
    <dsp:sp modelId="{A614FF2E-9A5C-46BB-8AF1-A762623A1B01}">
      <dsp:nvSpPr>
        <dsp:cNvPr id="0" name=""/>
        <dsp:cNvSpPr/>
      </dsp:nvSpPr>
      <dsp:spPr>
        <a:xfrm>
          <a:off x="9404528" y="3560132"/>
          <a:ext cx="91440" cy="238809"/>
        </a:xfrm>
        <a:custGeom>
          <a:avLst/>
          <a:gdLst/>
          <a:ahLst/>
          <a:cxnLst/>
          <a:rect l="0" t="0" r="0" b="0"/>
          <a:pathLst>
            <a:path>
              <a:moveTo>
                <a:pt x="45720" y="0"/>
              </a:moveTo>
              <a:lnTo>
                <a:pt x="45720" y="119404"/>
              </a:lnTo>
              <a:lnTo>
                <a:pt x="47215" y="119404"/>
              </a:lnTo>
              <a:lnTo>
                <a:pt x="47215" y="23880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7511B0-C00A-42B6-AB4D-DF7A5EDEC43E}">
      <dsp:nvSpPr>
        <dsp:cNvPr id="0" name=""/>
        <dsp:cNvSpPr/>
      </dsp:nvSpPr>
      <dsp:spPr>
        <a:xfrm>
          <a:off x="7558492" y="3798942"/>
          <a:ext cx="3786502" cy="800371"/>
        </a:xfrm>
        <a:prstGeom prst="roundRect">
          <a:avLst>
            <a:gd name="adj" fmla="val 10000"/>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t" anchorCtr="0">
          <a:noAutofit/>
        </a:bodyPr>
        <a:lstStyle/>
        <a:p>
          <a:pPr lvl="0" algn="just" defTabSz="533400" rtl="1">
            <a:lnSpc>
              <a:spcPct val="90000"/>
            </a:lnSpc>
            <a:spcBef>
              <a:spcPct val="0"/>
            </a:spcBef>
            <a:spcAft>
              <a:spcPct val="35000"/>
            </a:spcAft>
          </a:pPr>
          <a:r>
            <a:rPr lang="fa-IR" sz="1200" b="1" kern="1200" dirty="0" smtClean="0">
              <a:cs typeface="B Nazanin" panose="00000400000000000000" pitchFamily="2" charset="-78"/>
            </a:rPr>
            <a:t>استفاده از پایانه فروشگاهی </a:t>
          </a:r>
          <a:r>
            <a:rPr lang="fa-IR" sz="1200" b="1" kern="1200" dirty="0" smtClean="0">
              <a:solidFill>
                <a:srgbClr val="FFFF00"/>
              </a:solidFill>
              <a:cs typeface="B Nazanin" panose="00000400000000000000" pitchFamily="2" charset="-78"/>
            </a:rPr>
            <a:t>ضروری نیست </a:t>
          </a:r>
          <a:r>
            <a:rPr lang="fa-IR" sz="1200" b="1" kern="1200" dirty="0" smtClean="0">
              <a:cs typeface="B Nazanin" panose="00000400000000000000" pitchFamily="2" charset="-78"/>
            </a:rPr>
            <a:t>اما موظفند </a:t>
          </a:r>
          <a:r>
            <a:rPr lang="fa-IR" sz="1200" b="1" kern="1200" dirty="0" smtClean="0">
              <a:solidFill>
                <a:srgbClr val="FFFF00"/>
              </a:solidFill>
              <a:cs typeface="B Nazanin" panose="00000400000000000000" pitchFamily="2" charset="-78"/>
            </a:rPr>
            <a:t>کلیه صورتحساب های خود را به ترتیبی که سازمان مقرر می کند، از طریق سامانه مودیان صادر کنند</a:t>
          </a:r>
          <a:r>
            <a:rPr lang="fa-IR" sz="1200" b="0" i="0" kern="1200" dirty="0" smtClean="0">
              <a:solidFill>
                <a:srgbClr val="FFFF00"/>
              </a:solidFill>
            </a:rPr>
            <a:t> </a:t>
          </a:r>
          <a:endParaRPr lang="en-US" sz="1200" b="1" kern="1200" dirty="0">
            <a:solidFill>
              <a:srgbClr val="FFFF00"/>
            </a:solidFill>
            <a:cs typeface="B Nazanin" panose="00000400000000000000" pitchFamily="2" charset="-78"/>
          </a:endParaRPr>
        </a:p>
      </dsp:txBody>
      <dsp:txXfrm>
        <a:off x="7581934" y="3822384"/>
        <a:ext cx="3739618" cy="7534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1B800-5D85-4A10-83FD-0D70DC885DC2}">
      <dsp:nvSpPr>
        <dsp:cNvPr id="0" name=""/>
        <dsp:cNvSpPr/>
      </dsp:nvSpPr>
      <dsp:spPr>
        <a:xfrm>
          <a:off x="11631482" y="3907182"/>
          <a:ext cx="843144" cy="700829"/>
        </a:xfrm>
        <a:custGeom>
          <a:avLst/>
          <a:gdLst/>
          <a:ahLst/>
          <a:cxnLst/>
          <a:rect l="0" t="0" r="0" b="0"/>
          <a:pathLst>
            <a:path>
              <a:moveTo>
                <a:pt x="0" y="0"/>
              </a:moveTo>
              <a:lnTo>
                <a:pt x="843144" y="700829"/>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88C96F41-58C6-43D7-B357-A4A40F9CC5DD}">
      <dsp:nvSpPr>
        <dsp:cNvPr id="0" name=""/>
        <dsp:cNvSpPr/>
      </dsp:nvSpPr>
      <dsp:spPr>
        <a:xfrm>
          <a:off x="11182577" y="3013882"/>
          <a:ext cx="890683" cy="416121"/>
        </a:xfrm>
        <a:custGeom>
          <a:avLst/>
          <a:gdLst/>
          <a:ahLst/>
          <a:cxnLst/>
          <a:rect l="0" t="0" r="0" b="0"/>
          <a:pathLst>
            <a:path>
              <a:moveTo>
                <a:pt x="0" y="0"/>
              </a:moveTo>
              <a:lnTo>
                <a:pt x="0" y="269933"/>
              </a:lnTo>
              <a:lnTo>
                <a:pt x="890683" y="269933"/>
              </a:lnTo>
              <a:lnTo>
                <a:pt x="890683" y="416121"/>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A05FBCC3-3E72-4A4E-8CD6-28618F8A1289}">
      <dsp:nvSpPr>
        <dsp:cNvPr id="0" name=""/>
        <dsp:cNvSpPr/>
      </dsp:nvSpPr>
      <dsp:spPr>
        <a:xfrm>
          <a:off x="10128956" y="3013882"/>
          <a:ext cx="1053620" cy="411380"/>
        </a:xfrm>
        <a:custGeom>
          <a:avLst/>
          <a:gdLst/>
          <a:ahLst/>
          <a:cxnLst/>
          <a:rect l="0" t="0" r="0" b="0"/>
          <a:pathLst>
            <a:path>
              <a:moveTo>
                <a:pt x="1053620" y="0"/>
              </a:moveTo>
              <a:lnTo>
                <a:pt x="1053620" y="265192"/>
              </a:lnTo>
              <a:lnTo>
                <a:pt x="0" y="265192"/>
              </a:lnTo>
              <a:lnTo>
                <a:pt x="0" y="41138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E7F3B24D-771E-46CD-906D-59C8E0ED2771}">
      <dsp:nvSpPr>
        <dsp:cNvPr id="0" name=""/>
        <dsp:cNvSpPr/>
      </dsp:nvSpPr>
      <dsp:spPr>
        <a:xfrm>
          <a:off x="11136857" y="2219662"/>
          <a:ext cx="91440" cy="231708"/>
        </a:xfrm>
        <a:custGeom>
          <a:avLst/>
          <a:gdLst/>
          <a:ahLst/>
          <a:cxnLst/>
          <a:rect l="0" t="0" r="0" b="0"/>
          <a:pathLst>
            <a:path>
              <a:moveTo>
                <a:pt x="45720" y="0"/>
              </a:moveTo>
              <a:lnTo>
                <a:pt x="45720" y="231708"/>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CD598E8D-D1DB-44E6-A691-F35C75123E31}">
      <dsp:nvSpPr>
        <dsp:cNvPr id="0" name=""/>
        <dsp:cNvSpPr/>
      </dsp:nvSpPr>
      <dsp:spPr>
        <a:xfrm>
          <a:off x="11136857" y="1539629"/>
          <a:ext cx="91440" cy="165951"/>
        </a:xfrm>
        <a:custGeom>
          <a:avLst/>
          <a:gdLst/>
          <a:ahLst/>
          <a:cxnLst/>
          <a:rect l="0" t="0" r="0" b="0"/>
          <a:pathLst>
            <a:path>
              <a:moveTo>
                <a:pt x="45720" y="0"/>
              </a:moveTo>
              <a:lnTo>
                <a:pt x="45720" y="165951"/>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95C9DE2F-6977-4207-8262-D27AD5B7CE5A}">
      <dsp:nvSpPr>
        <dsp:cNvPr id="0" name=""/>
        <dsp:cNvSpPr/>
      </dsp:nvSpPr>
      <dsp:spPr>
        <a:xfrm>
          <a:off x="7510037" y="631340"/>
          <a:ext cx="3672539" cy="292376"/>
        </a:xfrm>
        <a:custGeom>
          <a:avLst/>
          <a:gdLst/>
          <a:ahLst/>
          <a:cxnLst/>
          <a:rect l="0" t="0" r="0" b="0"/>
          <a:pathLst>
            <a:path>
              <a:moveTo>
                <a:pt x="0" y="0"/>
              </a:moveTo>
              <a:lnTo>
                <a:pt x="0" y="146188"/>
              </a:lnTo>
              <a:lnTo>
                <a:pt x="3672539" y="146188"/>
              </a:lnTo>
              <a:lnTo>
                <a:pt x="3672539" y="2923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7F81F6DA-D88C-47A0-AD08-70B6073FE7CF}">
      <dsp:nvSpPr>
        <dsp:cNvPr id="0" name=""/>
        <dsp:cNvSpPr/>
      </dsp:nvSpPr>
      <dsp:spPr>
        <a:xfrm>
          <a:off x="6727950" y="3919455"/>
          <a:ext cx="235598" cy="672873"/>
        </a:xfrm>
        <a:custGeom>
          <a:avLst/>
          <a:gdLst/>
          <a:ahLst/>
          <a:cxnLst/>
          <a:rect l="0" t="0" r="0" b="0"/>
          <a:pathLst>
            <a:path>
              <a:moveTo>
                <a:pt x="0" y="0"/>
              </a:moveTo>
              <a:lnTo>
                <a:pt x="0" y="672873"/>
              </a:lnTo>
              <a:lnTo>
                <a:pt x="235598" y="672873"/>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CB961562-F705-48D1-B09C-94062F51164B}">
      <dsp:nvSpPr>
        <dsp:cNvPr id="0" name=""/>
        <dsp:cNvSpPr/>
      </dsp:nvSpPr>
      <dsp:spPr>
        <a:xfrm>
          <a:off x="4312776" y="3013882"/>
          <a:ext cx="3123148" cy="411380"/>
        </a:xfrm>
        <a:custGeom>
          <a:avLst/>
          <a:gdLst/>
          <a:ahLst/>
          <a:cxnLst/>
          <a:rect l="0" t="0" r="0" b="0"/>
          <a:pathLst>
            <a:path>
              <a:moveTo>
                <a:pt x="0" y="0"/>
              </a:moveTo>
              <a:lnTo>
                <a:pt x="0" y="265192"/>
              </a:lnTo>
              <a:lnTo>
                <a:pt x="3123148" y="265192"/>
              </a:lnTo>
              <a:lnTo>
                <a:pt x="3123148" y="41138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EE947702-0360-46B6-BBA1-1D9350860EDE}">
      <dsp:nvSpPr>
        <dsp:cNvPr id="0" name=""/>
        <dsp:cNvSpPr/>
      </dsp:nvSpPr>
      <dsp:spPr>
        <a:xfrm>
          <a:off x="3648626" y="3919455"/>
          <a:ext cx="1082821" cy="656200"/>
        </a:xfrm>
        <a:custGeom>
          <a:avLst/>
          <a:gdLst/>
          <a:ahLst/>
          <a:cxnLst/>
          <a:rect l="0" t="0" r="0" b="0"/>
          <a:pathLst>
            <a:path>
              <a:moveTo>
                <a:pt x="1082821" y="0"/>
              </a:moveTo>
              <a:lnTo>
                <a:pt x="0" y="65620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89086DAD-3CAA-4ACE-AE50-076A2EEDC9DA}">
      <dsp:nvSpPr>
        <dsp:cNvPr id="0" name=""/>
        <dsp:cNvSpPr/>
      </dsp:nvSpPr>
      <dsp:spPr>
        <a:xfrm>
          <a:off x="4312776" y="3013882"/>
          <a:ext cx="739082" cy="411380"/>
        </a:xfrm>
        <a:custGeom>
          <a:avLst/>
          <a:gdLst/>
          <a:ahLst/>
          <a:cxnLst/>
          <a:rect l="0" t="0" r="0" b="0"/>
          <a:pathLst>
            <a:path>
              <a:moveTo>
                <a:pt x="0" y="0"/>
              </a:moveTo>
              <a:lnTo>
                <a:pt x="0" y="265192"/>
              </a:lnTo>
              <a:lnTo>
                <a:pt x="739082" y="265192"/>
              </a:lnTo>
              <a:lnTo>
                <a:pt x="739082" y="41138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37118349-AF66-422D-8AC8-5BC0810D74A3}">
      <dsp:nvSpPr>
        <dsp:cNvPr id="0" name=""/>
        <dsp:cNvSpPr/>
      </dsp:nvSpPr>
      <dsp:spPr>
        <a:xfrm>
          <a:off x="860927" y="3917917"/>
          <a:ext cx="944829" cy="657739"/>
        </a:xfrm>
        <a:custGeom>
          <a:avLst/>
          <a:gdLst/>
          <a:ahLst/>
          <a:cxnLst/>
          <a:rect l="0" t="0" r="0" b="0"/>
          <a:pathLst>
            <a:path>
              <a:moveTo>
                <a:pt x="944829" y="0"/>
              </a:moveTo>
              <a:lnTo>
                <a:pt x="0" y="657739"/>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890F827C-1AD6-412C-9157-5ACA0FA4622F}">
      <dsp:nvSpPr>
        <dsp:cNvPr id="0" name=""/>
        <dsp:cNvSpPr/>
      </dsp:nvSpPr>
      <dsp:spPr>
        <a:xfrm>
          <a:off x="2098111" y="3013882"/>
          <a:ext cx="2214665" cy="409842"/>
        </a:xfrm>
        <a:custGeom>
          <a:avLst/>
          <a:gdLst/>
          <a:ahLst/>
          <a:cxnLst/>
          <a:rect l="0" t="0" r="0" b="0"/>
          <a:pathLst>
            <a:path>
              <a:moveTo>
                <a:pt x="2214665" y="0"/>
              </a:moveTo>
              <a:lnTo>
                <a:pt x="2214665" y="263653"/>
              </a:lnTo>
              <a:lnTo>
                <a:pt x="0" y="263653"/>
              </a:lnTo>
              <a:lnTo>
                <a:pt x="0" y="409842"/>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70D8DA49-3FC7-4804-B335-688175CE7AFD}">
      <dsp:nvSpPr>
        <dsp:cNvPr id="0" name=""/>
        <dsp:cNvSpPr/>
      </dsp:nvSpPr>
      <dsp:spPr>
        <a:xfrm>
          <a:off x="4267056" y="2219662"/>
          <a:ext cx="91440" cy="231708"/>
        </a:xfrm>
        <a:custGeom>
          <a:avLst/>
          <a:gdLst/>
          <a:ahLst/>
          <a:cxnLst/>
          <a:rect l="0" t="0" r="0" b="0"/>
          <a:pathLst>
            <a:path>
              <a:moveTo>
                <a:pt x="45720" y="0"/>
              </a:moveTo>
              <a:lnTo>
                <a:pt x="45720" y="231708"/>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67BC4E77-B6D0-43F9-B52D-B8E2F473291E}">
      <dsp:nvSpPr>
        <dsp:cNvPr id="0" name=""/>
        <dsp:cNvSpPr/>
      </dsp:nvSpPr>
      <dsp:spPr>
        <a:xfrm>
          <a:off x="4267056" y="1539629"/>
          <a:ext cx="91440" cy="165951"/>
        </a:xfrm>
        <a:custGeom>
          <a:avLst/>
          <a:gdLst/>
          <a:ahLst/>
          <a:cxnLst/>
          <a:rect l="0" t="0" r="0" b="0"/>
          <a:pathLst>
            <a:path>
              <a:moveTo>
                <a:pt x="45720" y="0"/>
              </a:moveTo>
              <a:lnTo>
                <a:pt x="45720" y="165951"/>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7B4C25FE-0470-4047-9938-490C7DCE036D}">
      <dsp:nvSpPr>
        <dsp:cNvPr id="0" name=""/>
        <dsp:cNvSpPr/>
      </dsp:nvSpPr>
      <dsp:spPr>
        <a:xfrm>
          <a:off x="4312776" y="631340"/>
          <a:ext cx="3197260" cy="292376"/>
        </a:xfrm>
        <a:custGeom>
          <a:avLst/>
          <a:gdLst/>
          <a:ahLst/>
          <a:cxnLst/>
          <a:rect l="0" t="0" r="0" b="0"/>
          <a:pathLst>
            <a:path>
              <a:moveTo>
                <a:pt x="3197260" y="0"/>
              </a:moveTo>
              <a:lnTo>
                <a:pt x="3197260" y="146188"/>
              </a:lnTo>
              <a:lnTo>
                <a:pt x="0" y="146188"/>
              </a:lnTo>
              <a:lnTo>
                <a:pt x="0" y="292376"/>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7BBDD11-3B3B-4C0A-A6C0-1E44D4976E36}">
      <dsp:nvSpPr>
        <dsp:cNvPr id="0" name=""/>
        <dsp:cNvSpPr/>
      </dsp:nvSpPr>
      <dsp:spPr>
        <a:xfrm>
          <a:off x="6457697" y="3364"/>
          <a:ext cx="2104679" cy="627976"/>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cs typeface="B Titr" panose="00000700000000000000" pitchFamily="2" charset="-78"/>
            </a:rPr>
            <a:t>انواع مدلهای کسب و کار</a:t>
          </a:r>
          <a:endParaRPr lang="en-US" sz="1400" b="1" kern="1200" dirty="0">
            <a:cs typeface="B Titr" panose="00000700000000000000" pitchFamily="2" charset="-78"/>
          </a:endParaRPr>
        </a:p>
      </dsp:txBody>
      <dsp:txXfrm>
        <a:off x="6457697" y="3364"/>
        <a:ext cx="2104679" cy="627976"/>
      </dsp:txXfrm>
    </dsp:sp>
    <dsp:sp modelId="{5FC387B4-EC80-485F-82F8-0C3966D81F6B}">
      <dsp:nvSpPr>
        <dsp:cNvPr id="0" name=""/>
        <dsp:cNvSpPr/>
      </dsp:nvSpPr>
      <dsp:spPr>
        <a:xfrm>
          <a:off x="3245762" y="923717"/>
          <a:ext cx="2134028" cy="61591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30000"/>
            </a:lnSpc>
            <a:spcBef>
              <a:spcPct val="0"/>
            </a:spcBef>
            <a:spcAft>
              <a:spcPts val="1200"/>
            </a:spcAft>
          </a:pPr>
          <a:r>
            <a:rPr lang="en-US" sz="1400" b="1" kern="1200" spc="300" dirty="0" smtClean="0">
              <a:cs typeface="B Nazanin" panose="00000400000000000000" pitchFamily="2" charset="-78"/>
            </a:rPr>
            <a:t>B2B</a:t>
          </a:r>
          <a:endParaRPr lang="en-US" sz="1100" b="1" kern="1200" spc="300" dirty="0" smtClean="0">
            <a:cs typeface="B Nazanin" panose="00000400000000000000" pitchFamily="2" charset="-78"/>
          </a:endParaRPr>
        </a:p>
        <a:p>
          <a:pPr lvl="0" algn="ctr" defTabSz="622300" rtl="1">
            <a:lnSpc>
              <a:spcPct val="30000"/>
            </a:lnSpc>
            <a:spcBef>
              <a:spcPct val="0"/>
            </a:spcBef>
            <a:spcAft>
              <a:spcPts val="1200"/>
            </a:spcAft>
          </a:pPr>
          <a:r>
            <a:rPr lang="fa-IR" sz="1100" b="1" kern="1200" dirty="0" smtClean="0">
              <a:cs typeface="B Nazanin" panose="00000400000000000000" pitchFamily="2" charset="-78"/>
            </a:rPr>
            <a:t>فروش کسب و کار به </a:t>
          </a:r>
          <a:r>
            <a:rPr lang="fa-IR" sz="1100" b="1" kern="1200" dirty="0" smtClean="0">
              <a:solidFill>
                <a:srgbClr val="C00000"/>
              </a:solidFill>
              <a:cs typeface="B Nazanin" panose="00000400000000000000" pitchFamily="2" charset="-78"/>
            </a:rPr>
            <a:t>کسب و کار</a:t>
          </a:r>
          <a:endParaRPr lang="en-US" sz="1100" b="1" kern="1200" dirty="0" smtClean="0">
            <a:solidFill>
              <a:srgbClr val="C00000"/>
            </a:solidFill>
            <a:cs typeface="B Nazanin" panose="00000400000000000000" pitchFamily="2" charset="-78"/>
          </a:endParaRPr>
        </a:p>
      </dsp:txBody>
      <dsp:txXfrm>
        <a:off x="3245762" y="923717"/>
        <a:ext cx="2134028" cy="615911"/>
      </dsp:txXfrm>
    </dsp:sp>
    <dsp:sp modelId="{28701FA1-70A2-467E-8453-DFEC9D18158A}">
      <dsp:nvSpPr>
        <dsp:cNvPr id="0" name=""/>
        <dsp:cNvSpPr/>
      </dsp:nvSpPr>
      <dsp:spPr>
        <a:xfrm>
          <a:off x="3368379" y="1705580"/>
          <a:ext cx="1888794" cy="51408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صدور صورتحساب </a:t>
          </a:r>
          <a:r>
            <a:rPr lang="fa-IR" sz="1100" b="1" kern="1200" dirty="0" smtClean="0">
              <a:solidFill>
                <a:srgbClr val="C00000"/>
              </a:solidFill>
              <a:cs typeface="B Nazanin" panose="00000400000000000000" pitchFamily="2" charset="-78"/>
            </a:rPr>
            <a:t>توسط فروشنده</a:t>
          </a:r>
          <a:endParaRPr lang="en-US" sz="1100" b="1" kern="1200" dirty="0">
            <a:solidFill>
              <a:srgbClr val="C00000"/>
            </a:solidFill>
            <a:cs typeface="B Nazanin" panose="00000400000000000000" pitchFamily="2" charset="-78"/>
          </a:endParaRPr>
        </a:p>
      </dsp:txBody>
      <dsp:txXfrm>
        <a:off x="3368379" y="1705580"/>
        <a:ext cx="1888794" cy="514081"/>
      </dsp:txXfrm>
    </dsp:sp>
    <dsp:sp modelId="{2D4CD687-06D3-4A09-9340-8A4B31B50646}">
      <dsp:nvSpPr>
        <dsp:cNvPr id="0" name=""/>
        <dsp:cNvSpPr/>
      </dsp:nvSpPr>
      <dsp:spPr>
        <a:xfrm>
          <a:off x="2811771" y="2451370"/>
          <a:ext cx="3002010" cy="562511"/>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985" tIns="6985" rIns="91440" bIns="6985" numCol="1" spcCol="1270" anchor="ctr" anchorCtr="0">
          <a:noAutofit/>
        </a:bodyPr>
        <a:lstStyle/>
        <a:p>
          <a:pPr lvl="0" algn="r" defTabSz="488950" rtl="1">
            <a:lnSpc>
              <a:spcPct val="90000"/>
            </a:lnSpc>
            <a:spcBef>
              <a:spcPct val="0"/>
            </a:spcBef>
            <a:spcAft>
              <a:spcPct val="35000"/>
            </a:spcAft>
          </a:pPr>
          <a:r>
            <a:rPr lang="fa-IR" sz="1100" b="1" kern="1200" dirty="0" smtClean="0">
              <a:cs typeface="B Nazanin" panose="00000400000000000000" pitchFamily="2" charset="-78"/>
            </a:rPr>
            <a:t>1- احتساب مبلغ صورتحساب به عنوان </a:t>
          </a:r>
          <a:r>
            <a:rPr lang="fa-IR" sz="1100" b="1" kern="1200" dirty="0" smtClean="0">
              <a:solidFill>
                <a:srgbClr val="C00000"/>
              </a:solidFill>
              <a:cs typeface="B Nazanin" panose="00000400000000000000" pitchFamily="2" charset="-78"/>
            </a:rPr>
            <a:t>فروش فروشنده</a:t>
          </a:r>
        </a:p>
        <a:p>
          <a:pPr lvl="0" algn="r" defTabSz="488950" rtl="1">
            <a:lnSpc>
              <a:spcPct val="90000"/>
            </a:lnSpc>
            <a:spcBef>
              <a:spcPct val="0"/>
            </a:spcBef>
            <a:spcAft>
              <a:spcPct val="35000"/>
            </a:spcAft>
          </a:pPr>
          <a:r>
            <a:rPr lang="fa-IR" sz="1100" b="1" kern="1200" dirty="0" smtClean="0">
              <a:cs typeface="B Nazanin" panose="00000400000000000000" pitchFamily="2" charset="-78"/>
            </a:rPr>
            <a:t>2- </a:t>
          </a:r>
          <a:r>
            <a:rPr lang="fa-IR" sz="1100" b="1" kern="1200" dirty="0" smtClean="0">
              <a:solidFill>
                <a:srgbClr val="C00000"/>
              </a:solidFill>
              <a:cs typeface="B Nazanin" panose="00000400000000000000" pitchFamily="2" charset="-78"/>
            </a:rPr>
            <a:t>تعلق مالیات و عوارض ارزش </a:t>
          </a:r>
          <a:r>
            <a:rPr lang="fa-IR" sz="1100" b="1" kern="1200" dirty="0" smtClean="0">
              <a:cs typeface="B Nazanin" panose="00000400000000000000" pitchFamily="2" charset="-78"/>
            </a:rPr>
            <a:t>افزوده به فروشنده</a:t>
          </a:r>
          <a:endParaRPr lang="en-US" sz="1100" b="1" kern="1200" dirty="0">
            <a:cs typeface="B Nazanin" panose="00000400000000000000" pitchFamily="2" charset="-78"/>
          </a:endParaRPr>
        </a:p>
      </dsp:txBody>
      <dsp:txXfrm>
        <a:off x="2811771" y="2451370"/>
        <a:ext cx="3002010" cy="562511"/>
      </dsp:txXfrm>
    </dsp:sp>
    <dsp:sp modelId="{7CDD2935-1326-4AF9-930A-CA5085AE9672}">
      <dsp:nvSpPr>
        <dsp:cNvPr id="0" name=""/>
        <dsp:cNvSpPr/>
      </dsp:nvSpPr>
      <dsp:spPr>
        <a:xfrm>
          <a:off x="1732668" y="3423724"/>
          <a:ext cx="730885" cy="49419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تایید خریدار</a:t>
          </a:r>
          <a:endParaRPr lang="en-US" sz="1100" b="1" kern="1200" dirty="0">
            <a:cs typeface="B Nazanin" panose="00000400000000000000" pitchFamily="2" charset="-78"/>
          </a:endParaRPr>
        </a:p>
      </dsp:txBody>
      <dsp:txXfrm>
        <a:off x="1732668" y="3423724"/>
        <a:ext cx="730885" cy="494192"/>
      </dsp:txXfrm>
    </dsp:sp>
    <dsp:sp modelId="{0BD4A776-C539-4CDE-B8D4-91539B6E830F}">
      <dsp:nvSpPr>
        <dsp:cNvPr id="0" name=""/>
        <dsp:cNvSpPr/>
      </dsp:nvSpPr>
      <dsp:spPr>
        <a:xfrm>
          <a:off x="860927" y="4161334"/>
          <a:ext cx="2531590" cy="82864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985" tIns="6985" rIns="91440" bIns="6985" numCol="1" spcCol="1270" anchor="ctr" anchorCtr="0">
          <a:noAutofit/>
        </a:bodyPr>
        <a:lstStyle/>
        <a:p>
          <a:pPr lvl="0" algn="r" defTabSz="488950" rtl="1">
            <a:lnSpc>
              <a:spcPct val="90000"/>
            </a:lnSpc>
            <a:spcBef>
              <a:spcPct val="0"/>
            </a:spcBef>
            <a:spcAft>
              <a:spcPct val="35000"/>
            </a:spcAft>
          </a:pPr>
          <a:r>
            <a:rPr lang="fa-IR" sz="1100" b="1" kern="1200" dirty="0" smtClean="0">
              <a:cs typeface="B Nazanin" panose="00000400000000000000" pitchFamily="2" charset="-78"/>
            </a:rPr>
            <a:t>1- </a:t>
          </a:r>
          <a:r>
            <a:rPr lang="fa-IR" sz="1100" b="1" kern="1200" dirty="0" smtClean="0">
              <a:solidFill>
                <a:srgbClr val="C00000"/>
              </a:solidFill>
              <a:cs typeface="B Nazanin" panose="00000400000000000000" pitchFamily="2" charset="-78"/>
            </a:rPr>
            <a:t>اعمال</a:t>
          </a:r>
          <a:r>
            <a:rPr lang="fa-IR" sz="1100" b="1" kern="1200" dirty="0" smtClean="0">
              <a:cs typeface="B Nazanin" panose="00000400000000000000" pitchFamily="2" charset="-78"/>
            </a:rPr>
            <a:t> مبلغ صورتحساب به عنوان </a:t>
          </a:r>
          <a:r>
            <a:rPr lang="fa-IR" sz="1100" b="1" kern="1200" dirty="0" smtClean="0">
              <a:solidFill>
                <a:srgbClr val="C00000"/>
              </a:solidFill>
              <a:cs typeface="B Nazanin" panose="00000400000000000000" pitchFamily="2" charset="-78"/>
            </a:rPr>
            <a:t>خرید خریدار</a:t>
          </a:r>
        </a:p>
        <a:p>
          <a:pPr lvl="0" algn="r" defTabSz="488950" rtl="1">
            <a:lnSpc>
              <a:spcPct val="90000"/>
            </a:lnSpc>
            <a:spcBef>
              <a:spcPct val="0"/>
            </a:spcBef>
            <a:spcAft>
              <a:spcPct val="35000"/>
            </a:spcAft>
          </a:pPr>
          <a:r>
            <a:rPr lang="fa-IR" sz="1100" b="1" kern="1200" dirty="0" smtClean="0">
              <a:cs typeface="B Nazanin" panose="00000400000000000000" pitchFamily="2" charset="-78"/>
            </a:rPr>
            <a:t>2- </a:t>
          </a:r>
          <a:r>
            <a:rPr lang="fa-IR" sz="1100" b="1" kern="1200" dirty="0" smtClean="0">
              <a:solidFill>
                <a:srgbClr val="C00000"/>
              </a:solidFill>
              <a:cs typeface="B Nazanin" panose="00000400000000000000" pitchFamily="2" charset="-78"/>
            </a:rPr>
            <a:t>تخصیص اعتبار مالیاتی </a:t>
          </a:r>
          <a:r>
            <a:rPr lang="fa-IR" sz="1100" b="1" kern="1200" dirty="0" smtClean="0">
              <a:cs typeface="B Nazanin" panose="00000400000000000000" pitchFamily="2" charset="-78"/>
            </a:rPr>
            <a:t>ارزش افزوده به خریدار</a:t>
          </a:r>
          <a:endParaRPr lang="en-US" sz="1100" b="1" kern="1200" dirty="0">
            <a:cs typeface="B Nazanin" panose="00000400000000000000" pitchFamily="2" charset="-78"/>
          </a:endParaRPr>
        </a:p>
      </dsp:txBody>
      <dsp:txXfrm>
        <a:off x="860927" y="4161334"/>
        <a:ext cx="2531590" cy="828643"/>
      </dsp:txXfrm>
    </dsp:sp>
    <dsp:sp modelId="{A6715A24-B12D-498B-98C2-2631F18F9067}">
      <dsp:nvSpPr>
        <dsp:cNvPr id="0" name=""/>
        <dsp:cNvSpPr/>
      </dsp:nvSpPr>
      <dsp:spPr>
        <a:xfrm>
          <a:off x="4651345" y="3425262"/>
          <a:ext cx="801028" cy="49419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رد خریدار</a:t>
          </a:r>
          <a:endParaRPr lang="en-US" sz="1100" b="1" kern="1200" dirty="0">
            <a:cs typeface="B Nazanin" panose="00000400000000000000" pitchFamily="2" charset="-78"/>
          </a:endParaRPr>
        </a:p>
      </dsp:txBody>
      <dsp:txXfrm>
        <a:off x="4651345" y="3425262"/>
        <a:ext cx="801028" cy="494192"/>
      </dsp:txXfrm>
    </dsp:sp>
    <dsp:sp modelId="{5712361B-3113-4E96-A446-462B0FF1719E}">
      <dsp:nvSpPr>
        <dsp:cNvPr id="0" name=""/>
        <dsp:cNvSpPr/>
      </dsp:nvSpPr>
      <dsp:spPr>
        <a:xfrm>
          <a:off x="3648626" y="4161334"/>
          <a:ext cx="2713546" cy="828643"/>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985" tIns="6985" rIns="91440" bIns="6985" numCol="1" spcCol="1270" anchor="ctr" anchorCtr="0">
          <a:noAutofit/>
        </a:bodyPr>
        <a:lstStyle/>
        <a:p>
          <a:pPr lvl="0" algn="r" defTabSz="488950" rtl="1">
            <a:lnSpc>
              <a:spcPct val="90000"/>
            </a:lnSpc>
            <a:spcBef>
              <a:spcPct val="0"/>
            </a:spcBef>
            <a:spcAft>
              <a:spcPct val="35000"/>
            </a:spcAft>
          </a:pPr>
          <a:r>
            <a:rPr lang="fa-IR" sz="1100" b="1" kern="1200" dirty="0" smtClean="0">
              <a:cs typeface="B Nazanin" panose="00000400000000000000" pitchFamily="2" charset="-78"/>
            </a:rPr>
            <a:t>1- </a:t>
          </a:r>
          <a:r>
            <a:rPr lang="fa-IR" sz="1100" b="1" kern="1200" dirty="0" smtClean="0">
              <a:solidFill>
                <a:srgbClr val="C00000"/>
              </a:solidFill>
              <a:cs typeface="B Nazanin" panose="00000400000000000000" pitchFamily="2" charset="-78"/>
            </a:rPr>
            <a:t>عدم اعمال </a:t>
          </a:r>
          <a:r>
            <a:rPr lang="fa-IR" sz="1100" b="1" kern="1200" dirty="0" smtClean="0">
              <a:cs typeface="B Nazanin" panose="00000400000000000000" pitchFamily="2" charset="-78"/>
            </a:rPr>
            <a:t>مبلغ صورتحساب به عنوان </a:t>
          </a:r>
          <a:r>
            <a:rPr lang="fa-IR" sz="1100" b="1" kern="1200" dirty="0" smtClean="0">
              <a:solidFill>
                <a:srgbClr val="C00000"/>
              </a:solidFill>
              <a:cs typeface="B Nazanin" panose="00000400000000000000" pitchFamily="2" charset="-78"/>
            </a:rPr>
            <a:t>خرید خریدار</a:t>
          </a:r>
        </a:p>
        <a:p>
          <a:pPr lvl="0" algn="r" defTabSz="488950" rtl="1">
            <a:lnSpc>
              <a:spcPct val="90000"/>
            </a:lnSpc>
            <a:spcBef>
              <a:spcPct val="0"/>
            </a:spcBef>
            <a:spcAft>
              <a:spcPct val="35000"/>
            </a:spcAft>
          </a:pPr>
          <a:r>
            <a:rPr lang="fa-IR" sz="1100" b="1" kern="1200" dirty="0" smtClean="0">
              <a:cs typeface="B Nazanin" panose="00000400000000000000" pitchFamily="2" charset="-78"/>
            </a:rPr>
            <a:t>2- </a:t>
          </a:r>
          <a:r>
            <a:rPr lang="fa-IR" sz="1100" b="1" kern="1200" dirty="0" smtClean="0">
              <a:solidFill>
                <a:srgbClr val="C00000"/>
              </a:solidFill>
              <a:cs typeface="B Nazanin" panose="00000400000000000000" pitchFamily="2" charset="-78"/>
            </a:rPr>
            <a:t>عدم تخصیص اعتبار مالیاتی </a:t>
          </a:r>
          <a:r>
            <a:rPr lang="fa-IR" sz="1100" b="1" kern="1200" dirty="0" smtClean="0">
              <a:cs typeface="B Nazanin" panose="00000400000000000000" pitchFamily="2" charset="-78"/>
            </a:rPr>
            <a:t>ارزش افزوده به خریدار</a:t>
          </a:r>
          <a:endParaRPr lang="en-US" sz="1100" b="1" kern="1200" dirty="0">
            <a:cs typeface="B Nazanin" panose="00000400000000000000" pitchFamily="2" charset="-78"/>
          </a:endParaRPr>
        </a:p>
      </dsp:txBody>
      <dsp:txXfrm>
        <a:off x="3648626" y="4161334"/>
        <a:ext cx="2713546" cy="828643"/>
      </dsp:txXfrm>
    </dsp:sp>
    <dsp:sp modelId="{E99DEF58-ACCB-48DE-967C-28F73A4566F9}">
      <dsp:nvSpPr>
        <dsp:cNvPr id="0" name=""/>
        <dsp:cNvSpPr/>
      </dsp:nvSpPr>
      <dsp:spPr>
        <a:xfrm>
          <a:off x="6550957" y="3425262"/>
          <a:ext cx="1769935" cy="49419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عدم عکس العمل خریدار </a:t>
          </a:r>
          <a:r>
            <a:rPr lang="fa-IR" sz="1100" b="1" kern="1200" dirty="0" smtClean="0">
              <a:solidFill>
                <a:srgbClr val="C00000"/>
              </a:solidFill>
              <a:cs typeface="B Nazanin" panose="00000400000000000000" pitchFamily="2" charset="-78"/>
            </a:rPr>
            <a:t>طی سی روز از تاریخ درج در کارپوشه</a:t>
          </a:r>
          <a:endParaRPr lang="en-US" sz="1100" b="1" kern="1200" dirty="0">
            <a:solidFill>
              <a:srgbClr val="C00000"/>
            </a:solidFill>
            <a:cs typeface="B Nazanin" panose="00000400000000000000" pitchFamily="2" charset="-78"/>
          </a:endParaRPr>
        </a:p>
      </dsp:txBody>
      <dsp:txXfrm>
        <a:off x="6550957" y="3425262"/>
        <a:ext cx="1769935" cy="494192"/>
      </dsp:txXfrm>
    </dsp:sp>
    <dsp:sp modelId="{AA0E8DDA-5E21-490F-BECD-F1F7DBBEC772}">
      <dsp:nvSpPr>
        <dsp:cNvPr id="0" name=""/>
        <dsp:cNvSpPr/>
      </dsp:nvSpPr>
      <dsp:spPr>
        <a:xfrm>
          <a:off x="6963549" y="4163513"/>
          <a:ext cx="1762431" cy="857630"/>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91440" tIns="6985" rIns="91440" bIns="6985" numCol="1" spcCol="1270" anchor="ctr" anchorCtr="0">
          <a:noAutofit/>
        </a:bodyPr>
        <a:lstStyle/>
        <a:p>
          <a:pPr lvl="0" algn="just" defTabSz="488950" rtl="1">
            <a:lnSpc>
              <a:spcPct val="90000"/>
            </a:lnSpc>
            <a:spcBef>
              <a:spcPct val="0"/>
            </a:spcBef>
            <a:spcAft>
              <a:spcPct val="35000"/>
            </a:spcAft>
          </a:pPr>
          <a:r>
            <a:rPr lang="fa-IR" sz="1100" b="1" kern="1200" dirty="0" smtClean="0">
              <a:solidFill>
                <a:srgbClr val="C00000"/>
              </a:solidFill>
              <a:cs typeface="B Nazanin" panose="00000400000000000000" pitchFamily="2" charset="-78"/>
            </a:rPr>
            <a:t>تایید سیستمی صورتحساب </a:t>
          </a:r>
          <a:r>
            <a:rPr lang="fa-IR" sz="1100" b="1" kern="1200" dirty="0" smtClean="0">
              <a:cs typeface="B Nazanin" panose="00000400000000000000" pitchFamily="2" charset="-78"/>
            </a:rPr>
            <a:t>و اعمال مبلغ آن به عنوان خرید خریدار و تعلق اعتبار مالیاتی </a:t>
          </a:r>
          <a:r>
            <a:rPr lang="fa-IR" sz="1100" b="1" kern="1200" smtClean="0">
              <a:cs typeface="B Nazanin" panose="00000400000000000000" pitchFamily="2" charset="-78"/>
            </a:rPr>
            <a:t>به خریدار(تبصره ماده 5)</a:t>
          </a:r>
          <a:endParaRPr lang="en-US" sz="1100" b="1" kern="1200" dirty="0">
            <a:cs typeface="B Nazanin" panose="00000400000000000000" pitchFamily="2" charset="-78"/>
          </a:endParaRPr>
        </a:p>
      </dsp:txBody>
      <dsp:txXfrm>
        <a:off x="6963549" y="4163513"/>
        <a:ext cx="1762431" cy="857630"/>
      </dsp:txXfrm>
    </dsp:sp>
    <dsp:sp modelId="{83C235FF-031D-4CB5-AFFC-47BF1D542FB6}">
      <dsp:nvSpPr>
        <dsp:cNvPr id="0" name=""/>
        <dsp:cNvSpPr/>
      </dsp:nvSpPr>
      <dsp:spPr>
        <a:xfrm>
          <a:off x="10115562" y="923717"/>
          <a:ext cx="2134028" cy="615911"/>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8890" tIns="0" rIns="8890" bIns="0" numCol="1" spcCol="1270" anchor="ctr" anchorCtr="0">
          <a:noAutofit/>
        </a:bodyPr>
        <a:lstStyle/>
        <a:p>
          <a:pPr lvl="0" algn="ctr" defTabSz="622300" rtl="1">
            <a:lnSpc>
              <a:spcPct val="30000"/>
            </a:lnSpc>
            <a:spcBef>
              <a:spcPct val="0"/>
            </a:spcBef>
            <a:spcAft>
              <a:spcPct val="35000"/>
            </a:spcAft>
          </a:pPr>
          <a:r>
            <a:rPr lang="en-US" sz="1400" b="1" kern="1200" spc="300" dirty="0" smtClean="0">
              <a:cs typeface="B Nazanin" panose="00000400000000000000" pitchFamily="2" charset="-78"/>
            </a:rPr>
            <a:t>B2C</a:t>
          </a:r>
          <a:endParaRPr lang="fa-IR" sz="1200" b="1" kern="1200" spc="300" dirty="0" smtClean="0">
            <a:cs typeface="B Nazanin" panose="00000400000000000000" pitchFamily="2" charset="-78"/>
          </a:endParaRPr>
        </a:p>
        <a:p>
          <a:pPr lvl="0" algn="ctr" defTabSz="622300" rtl="1">
            <a:lnSpc>
              <a:spcPct val="30000"/>
            </a:lnSpc>
            <a:spcBef>
              <a:spcPct val="0"/>
            </a:spcBef>
            <a:spcAft>
              <a:spcPct val="35000"/>
            </a:spcAft>
          </a:pPr>
          <a:r>
            <a:rPr lang="fa-IR" sz="1100" b="1" kern="1200" dirty="0" smtClean="0">
              <a:cs typeface="B Nazanin" panose="00000400000000000000" pitchFamily="2" charset="-78"/>
            </a:rPr>
            <a:t>فروش کسب و کار به </a:t>
          </a:r>
          <a:r>
            <a:rPr lang="fa-IR" sz="1100" b="1" kern="1200" dirty="0" smtClean="0">
              <a:solidFill>
                <a:srgbClr val="0070C0"/>
              </a:solidFill>
              <a:cs typeface="B Nazanin" panose="00000400000000000000" pitchFamily="2" charset="-78"/>
            </a:rPr>
            <a:t>مصرف کننده نهایی</a:t>
          </a:r>
        </a:p>
      </dsp:txBody>
      <dsp:txXfrm>
        <a:off x="10115562" y="923717"/>
        <a:ext cx="2134028" cy="615911"/>
      </dsp:txXfrm>
    </dsp:sp>
    <dsp:sp modelId="{F5E6A5BB-FC2B-4E9E-A078-B30AD07749AC}">
      <dsp:nvSpPr>
        <dsp:cNvPr id="0" name=""/>
        <dsp:cNvSpPr/>
      </dsp:nvSpPr>
      <dsp:spPr>
        <a:xfrm>
          <a:off x="10238180" y="1705580"/>
          <a:ext cx="1888794" cy="514081"/>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صدور صورتحساب</a:t>
          </a:r>
          <a:r>
            <a:rPr lang="fa-IR" sz="1100" b="1" kern="1200" dirty="0" smtClean="0">
              <a:solidFill>
                <a:srgbClr val="0070C0"/>
              </a:solidFill>
              <a:cs typeface="B Nazanin" panose="00000400000000000000" pitchFamily="2" charset="-78"/>
            </a:rPr>
            <a:t> توسط فروشنده</a:t>
          </a:r>
          <a:endParaRPr lang="en-US" sz="1100" b="1" kern="1200" dirty="0">
            <a:solidFill>
              <a:srgbClr val="0070C0"/>
            </a:solidFill>
            <a:cs typeface="B Nazanin" panose="00000400000000000000" pitchFamily="2" charset="-78"/>
          </a:endParaRPr>
        </a:p>
      </dsp:txBody>
      <dsp:txXfrm>
        <a:off x="10238180" y="1705580"/>
        <a:ext cx="1888794" cy="514081"/>
      </dsp:txXfrm>
    </dsp:sp>
    <dsp:sp modelId="{5E9956C3-806F-4E27-B3F2-CD1FEA2CC561}">
      <dsp:nvSpPr>
        <dsp:cNvPr id="0" name=""/>
        <dsp:cNvSpPr/>
      </dsp:nvSpPr>
      <dsp:spPr>
        <a:xfrm>
          <a:off x="9792814" y="2451370"/>
          <a:ext cx="2779525" cy="562511"/>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91440"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1- احتساب مبلغ صورتحساب به عنوان </a:t>
          </a:r>
          <a:r>
            <a:rPr lang="fa-IR" sz="1100" b="1" kern="1200" dirty="0" smtClean="0">
              <a:solidFill>
                <a:srgbClr val="0070C0"/>
              </a:solidFill>
              <a:cs typeface="B Nazanin" panose="00000400000000000000" pitchFamily="2" charset="-78"/>
            </a:rPr>
            <a:t>فروش فروشنده</a:t>
          </a:r>
        </a:p>
        <a:p>
          <a:pPr lvl="0" algn="r" defTabSz="488950" rtl="1">
            <a:lnSpc>
              <a:spcPct val="90000"/>
            </a:lnSpc>
            <a:spcBef>
              <a:spcPct val="0"/>
            </a:spcBef>
            <a:spcAft>
              <a:spcPct val="35000"/>
            </a:spcAft>
          </a:pPr>
          <a:r>
            <a:rPr lang="fa-IR" sz="1100" b="1" kern="1200" dirty="0" smtClean="0">
              <a:cs typeface="B Nazanin" panose="00000400000000000000" pitchFamily="2" charset="-78"/>
            </a:rPr>
            <a:t>2- </a:t>
          </a:r>
          <a:r>
            <a:rPr lang="fa-IR" sz="1100" b="1" kern="1200" dirty="0" smtClean="0">
              <a:solidFill>
                <a:srgbClr val="0070C0"/>
              </a:solidFill>
              <a:cs typeface="B Nazanin" panose="00000400000000000000" pitchFamily="2" charset="-78"/>
            </a:rPr>
            <a:t>تعلق مالیات و عوارض ارزش افزوده </a:t>
          </a:r>
          <a:r>
            <a:rPr lang="fa-IR" sz="1100" b="1" kern="1200" dirty="0" smtClean="0">
              <a:cs typeface="B Nazanin" panose="00000400000000000000" pitchFamily="2" charset="-78"/>
            </a:rPr>
            <a:t>به فروشنده</a:t>
          </a:r>
          <a:endParaRPr lang="en-US" sz="1100" b="1" kern="1200" dirty="0">
            <a:cs typeface="B Nazanin" panose="00000400000000000000" pitchFamily="2" charset="-78"/>
          </a:endParaRPr>
        </a:p>
      </dsp:txBody>
      <dsp:txXfrm>
        <a:off x="9792814" y="2451370"/>
        <a:ext cx="2779525" cy="562511"/>
      </dsp:txXfrm>
    </dsp:sp>
    <dsp:sp modelId="{14474E59-F3BE-4E1F-9F4D-7A603F26C7AB}">
      <dsp:nvSpPr>
        <dsp:cNvPr id="0" name=""/>
        <dsp:cNvSpPr/>
      </dsp:nvSpPr>
      <dsp:spPr>
        <a:xfrm>
          <a:off x="9580771" y="3425262"/>
          <a:ext cx="1096370" cy="477179"/>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پرداخت خریدار از طریق غیر شبکه بانکی</a:t>
          </a:r>
          <a:endParaRPr lang="en-US" sz="1100" b="1" kern="1200" dirty="0">
            <a:cs typeface="B Nazanin" panose="00000400000000000000" pitchFamily="2" charset="-78"/>
          </a:endParaRPr>
        </a:p>
      </dsp:txBody>
      <dsp:txXfrm>
        <a:off x="9580771" y="3425262"/>
        <a:ext cx="1096370" cy="477179"/>
      </dsp:txXfrm>
    </dsp:sp>
    <dsp:sp modelId="{F452B554-DDF5-417C-9219-CA5B425D7AF0}">
      <dsp:nvSpPr>
        <dsp:cNvPr id="0" name=""/>
        <dsp:cNvSpPr/>
      </dsp:nvSpPr>
      <dsp:spPr>
        <a:xfrm>
          <a:off x="11521037" y="3430003"/>
          <a:ext cx="1104445" cy="477179"/>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lvl="0" algn="ctr" defTabSz="488950" rtl="1">
            <a:lnSpc>
              <a:spcPct val="90000"/>
            </a:lnSpc>
            <a:spcBef>
              <a:spcPct val="0"/>
            </a:spcBef>
            <a:spcAft>
              <a:spcPct val="35000"/>
            </a:spcAft>
          </a:pPr>
          <a:r>
            <a:rPr lang="fa-IR" sz="1100" b="1" kern="1200" dirty="0" smtClean="0">
              <a:cs typeface="B Nazanin" panose="00000400000000000000" pitchFamily="2" charset="-78"/>
            </a:rPr>
            <a:t>پرداخت خریدار</a:t>
          </a:r>
          <a:r>
            <a:rPr lang="fa-IR" sz="1100" b="1" kern="1200" dirty="0" smtClean="0">
              <a:solidFill>
                <a:srgbClr val="0070C0"/>
              </a:solidFill>
              <a:cs typeface="B Nazanin" panose="00000400000000000000" pitchFamily="2" charset="-78"/>
            </a:rPr>
            <a:t> از طریق شبکه بانکی</a:t>
          </a:r>
          <a:endParaRPr lang="en-US" sz="1100" b="1" kern="1200" dirty="0">
            <a:solidFill>
              <a:srgbClr val="0070C0"/>
            </a:solidFill>
            <a:cs typeface="B Nazanin" panose="00000400000000000000" pitchFamily="2" charset="-78"/>
          </a:endParaRPr>
        </a:p>
      </dsp:txBody>
      <dsp:txXfrm>
        <a:off x="11521037" y="3430003"/>
        <a:ext cx="1104445" cy="477179"/>
      </dsp:txXfrm>
    </dsp:sp>
    <dsp:sp modelId="{92A289A6-9A2C-4439-9BE9-66F38DBEB17C}">
      <dsp:nvSpPr>
        <dsp:cNvPr id="0" name=""/>
        <dsp:cNvSpPr/>
      </dsp:nvSpPr>
      <dsp:spPr>
        <a:xfrm>
          <a:off x="10419777" y="4144321"/>
          <a:ext cx="2054849" cy="927383"/>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6985" rIns="91440" bIns="6985" numCol="1" spcCol="1270" anchor="ctr" anchorCtr="0">
          <a:noAutofit/>
        </a:bodyPr>
        <a:lstStyle/>
        <a:p>
          <a:pPr lvl="0" algn="just" defTabSz="488950" rtl="1">
            <a:lnSpc>
              <a:spcPct val="90000"/>
            </a:lnSpc>
            <a:spcBef>
              <a:spcPct val="0"/>
            </a:spcBef>
            <a:spcAft>
              <a:spcPct val="35000"/>
            </a:spcAft>
          </a:pPr>
          <a:r>
            <a:rPr lang="fa-IR" sz="1100" b="1" kern="1200" dirty="0" smtClean="0">
              <a:cs typeface="B Nazanin" panose="00000400000000000000" pitchFamily="2" charset="-78"/>
            </a:rPr>
            <a:t>از هر 10 صورت حساب یکی انتخاب و </a:t>
          </a:r>
          <a:r>
            <a:rPr lang="fa-IR" sz="1100" b="1" kern="1200" dirty="0" smtClean="0">
              <a:solidFill>
                <a:srgbClr val="0070C0"/>
              </a:solidFill>
              <a:cs typeface="B Nazanin" panose="00000400000000000000" pitchFamily="2" charset="-78"/>
            </a:rPr>
            <a:t>دو برابر مالیات بر ارزش افزوده </a:t>
          </a:r>
          <a:r>
            <a:rPr lang="fa-IR" sz="1100" b="1" kern="1200" dirty="0" smtClean="0">
              <a:cs typeface="B Nazanin" panose="00000400000000000000" pitchFamily="2" charset="-78"/>
            </a:rPr>
            <a:t>آن صورتحساب </a:t>
          </a:r>
          <a:r>
            <a:rPr lang="fa-IR" sz="1100" b="1" kern="1200" dirty="0" smtClean="0">
              <a:solidFill>
                <a:srgbClr val="0070C0"/>
              </a:solidFill>
              <a:cs typeface="B Nazanin" panose="00000400000000000000" pitchFamily="2" charset="-78"/>
            </a:rPr>
            <a:t>به عنوان جایزه به خریدار </a:t>
          </a:r>
          <a:r>
            <a:rPr lang="fa-IR" sz="1100" b="1" kern="1200" dirty="0" smtClean="0">
              <a:cs typeface="B Nazanin" panose="00000400000000000000" pitchFamily="2" charset="-78"/>
            </a:rPr>
            <a:t>پرداخت می شود(ماده 18)</a:t>
          </a:r>
          <a:endParaRPr lang="en-US" sz="1100" b="1" kern="1200" dirty="0">
            <a:cs typeface="B Nazanin" panose="00000400000000000000" pitchFamily="2" charset="-78"/>
          </a:endParaRPr>
        </a:p>
      </dsp:txBody>
      <dsp:txXfrm>
        <a:off x="10419777" y="4144321"/>
        <a:ext cx="2054849" cy="9273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5E5307-4CD8-4854-BB80-5CEFF75259C8}">
      <dsp:nvSpPr>
        <dsp:cNvPr id="0" name=""/>
        <dsp:cNvSpPr/>
      </dsp:nvSpPr>
      <dsp:spPr>
        <a:xfrm>
          <a:off x="34445" y="711688"/>
          <a:ext cx="681632" cy="400274"/>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Titr" panose="00000700000000000000" pitchFamily="2" charset="-78"/>
            </a:rPr>
            <a:t>باب پنجم</a:t>
          </a:r>
          <a:endParaRPr lang="en-US" sz="1200" b="1" kern="1200" dirty="0">
            <a:cs typeface="B Titr" panose="00000700000000000000" pitchFamily="2" charset="-78"/>
          </a:endParaRPr>
        </a:p>
      </dsp:txBody>
      <dsp:txXfrm>
        <a:off x="46169" y="723412"/>
        <a:ext cx="658184" cy="376826"/>
      </dsp:txXfrm>
    </dsp:sp>
    <dsp:sp modelId="{9224A0A5-CFA5-4285-94E0-7BCAD11D3A20}">
      <dsp:nvSpPr>
        <dsp:cNvPr id="0" name=""/>
        <dsp:cNvSpPr/>
      </dsp:nvSpPr>
      <dsp:spPr>
        <a:xfrm>
          <a:off x="756097" y="711688"/>
          <a:ext cx="681632" cy="400274"/>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Titr" panose="00000700000000000000" pitchFamily="2" charset="-78"/>
            </a:rPr>
            <a:t>باب چهارم</a:t>
          </a:r>
          <a:endParaRPr lang="en-US" sz="1200" b="1" kern="1200" dirty="0">
            <a:cs typeface="B Titr" panose="00000700000000000000" pitchFamily="2" charset="-78"/>
          </a:endParaRPr>
        </a:p>
      </dsp:txBody>
      <dsp:txXfrm>
        <a:off x="767821" y="723412"/>
        <a:ext cx="658184" cy="376826"/>
      </dsp:txXfrm>
    </dsp:sp>
    <dsp:sp modelId="{C2BC0615-C8D0-4F89-A4EB-56CC6F6952C1}">
      <dsp:nvSpPr>
        <dsp:cNvPr id="0" name=""/>
        <dsp:cNvSpPr/>
      </dsp:nvSpPr>
      <dsp:spPr>
        <a:xfrm>
          <a:off x="1581722" y="714985"/>
          <a:ext cx="4943201" cy="400274"/>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0" rIns="68580" bIns="68580" numCol="1" spcCol="1270" anchor="ctr" anchorCtr="0">
          <a:noAutofit/>
        </a:bodyPr>
        <a:lstStyle/>
        <a:p>
          <a:pPr lvl="0" algn="ctr" defTabSz="800100" rtl="1">
            <a:lnSpc>
              <a:spcPct val="90000"/>
            </a:lnSpc>
            <a:spcBef>
              <a:spcPct val="0"/>
            </a:spcBef>
            <a:spcAft>
              <a:spcPct val="35000"/>
            </a:spcAft>
          </a:pPr>
          <a:r>
            <a:rPr lang="fa-IR" sz="1800" b="1" kern="1200" dirty="0" smtClean="0">
              <a:solidFill>
                <a:srgbClr val="FFFF00"/>
              </a:solidFill>
              <a:cs typeface="B Titr" panose="00000700000000000000" pitchFamily="2" charset="-78"/>
            </a:rPr>
            <a:t>باب سوم</a:t>
          </a:r>
          <a:endParaRPr lang="en-US" sz="1800" b="1" kern="1200" dirty="0">
            <a:solidFill>
              <a:srgbClr val="FFFF00"/>
            </a:solidFill>
            <a:cs typeface="B Titr" panose="00000700000000000000" pitchFamily="2" charset="-78"/>
          </a:endParaRPr>
        </a:p>
      </dsp:txBody>
      <dsp:txXfrm>
        <a:off x="1593446" y="726709"/>
        <a:ext cx="4919753" cy="376826"/>
      </dsp:txXfrm>
    </dsp:sp>
    <dsp:sp modelId="{7E019AE2-5619-4A30-94F0-6C077A62A286}">
      <dsp:nvSpPr>
        <dsp:cNvPr id="0" name=""/>
        <dsp:cNvSpPr/>
      </dsp:nvSpPr>
      <dsp:spPr>
        <a:xfrm>
          <a:off x="1592399" y="1171341"/>
          <a:ext cx="4943201" cy="665735"/>
        </a:xfrm>
        <a:prstGeom prst="roundRect">
          <a:avLst>
            <a:gd name="adj" fmla="val 10000"/>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fa-IR" sz="2000" b="1" kern="1200" dirty="0" smtClean="0">
              <a:solidFill>
                <a:srgbClr val="FFFF00"/>
              </a:solidFill>
              <a:cs typeface="B Nazanin" panose="00000400000000000000" pitchFamily="2" charset="-78"/>
            </a:rPr>
            <a:t>مالیات بر درآمد</a:t>
          </a:r>
          <a:endParaRPr lang="en-US" sz="2000" b="1" kern="1200" dirty="0">
            <a:solidFill>
              <a:srgbClr val="FFFF00"/>
            </a:solidFill>
            <a:cs typeface="B Nazanin" panose="00000400000000000000" pitchFamily="2" charset="-78"/>
          </a:endParaRPr>
        </a:p>
      </dsp:txBody>
      <dsp:txXfrm>
        <a:off x="1611898" y="1190840"/>
        <a:ext cx="4904203" cy="626737"/>
      </dsp:txXfrm>
    </dsp:sp>
    <dsp:sp modelId="{4308374C-8950-4382-8910-102C5D5290F9}">
      <dsp:nvSpPr>
        <dsp:cNvPr id="0" name=""/>
        <dsp:cNvSpPr/>
      </dsp:nvSpPr>
      <dsp:spPr>
        <a:xfrm>
          <a:off x="1592399" y="1931752"/>
          <a:ext cx="681632" cy="131366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kern="1200" dirty="0" smtClean="0">
              <a:solidFill>
                <a:schemeClr val="tx1"/>
              </a:solidFill>
              <a:cs typeface="B Nazanin" panose="00000400000000000000" pitchFamily="2" charset="-78"/>
            </a:rPr>
            <a:t>فصل هفتم: </a:t>
          </a:r>
          <a:r>
            <a:rPr lang="fa-IR" sz="1400" kern="1200" dirty="0" smtClean="0">
              <a:solidFill>
                <a:schemeClr val="accent2">
                  <a:lumMod val="75000"/>
                </a:schemeClr>
              </a:solidFill>
              <a:cs typeface="B Nazanin" panose="00000400000000000000" pitchFamily="2" charset="-78"/>
            </a:rPr>
            <a:t>مالیات بر جمع درآمد </a:t>
          </a:r>
          <a:endParaRPr lang="en-US" sz="1400" kern="1200" dirty="0">
            <a:solidFill>
              <a:schemeClr val="accent2">
                <a:lumMod val="75000"/>
              </a:schemeClr>
            </a:solidFill>
            <a:cs typeface="B Nazanin" panose="00000400000000000000" pitchFamily="2" charset="-78"/>
          </a:endParaRPr>
        </a:p>
      </dsp:txBody>
      <dsp:txXfrm>
        <a:off x="1612363" y="1951716"/>
        <a:ext cx="641704" cy="1273735"/>
      </dsp:txXfrm>
    </dsp:sp>
    <dsp:sp modelId="{53ACEEB4-805A-4155-A435-9888C84A8136}">
      <dsp:nvSpPr>
        <dsp:cNvPr id="0" name=""/>
        <dsp:cNvSpPr/>
      </dsp:nvSpPr>
      <dsp:spPr>
        <a:xfrm>
          <a:off x="2302660" y="1931752"/>
          <a:ext cx="681632" cy="131366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kern="1200" dirty="0" smtClean="0">
              <a:solidFill>
                <a:schemeClr val="tx1"/>
              </a:solidFill>
              <a:cs typeface="B Nazanin" panose="00000400000000000000" pitchFamily="2" charset="-78"/>
            </a:rPr>
            <a:t>فصل ششم: </a:t>
          </a:r>
          <a:r>
            <a:rPr lang="fa-IR" sz="1400" kern="1200" dirty="0" smtClean="0">
              <a:solidFill>
                <a:schemeClr val="accent2">
                  <a:lumMod val="75000"/>
                </a:schemeClr>
              </a:solidFill>
              <a:cs typeface="B Nazanin" panose="00000400000000000000" pitchFamily="2" charset="-78"/>
            </a:rPr>
            <a:t>مالیات بر درآمد اتفاقی</a:t>
          </a:r>
          <a:endParaRPr lang="en-US" sz="1400" kern="1200" dirty="0">
            <a:solidFill>
              <a:schemeClr val="accent2">
                <a:lumMod val="75000"/>
              </a:schemeClr>
            </a:solidFill>
            <a:cs typeface="B Nazanin" panose="00000400000000000000" pitchFamily="2" charset="-78"/>
          </a:endParaRPr>
        </a:p>
      </dsp:txBody>
      <dsp:txXfrm>
        <a:off x="2322624" y="1951716"/>
        <a:ext cx="641704" cy="1273735"/>
      </dsp:txXfrm>
    </dsp:sp>
    <dsp:sp modelId="{BC85B911-9E1E-4F37-B7F4-A9F110FF6B50}">
      <dsp:nvSpPr>
        <dsp:cNvPr id="0" name=""/>
        <dsp:cNvSpPr/>
      </dsp:nvSpPr>
      <dsp:spPr>
        <a:xfrm>
          <a:off x="3012922" y="1931752"/>
          <a:ext cx="681632" cy="1313663"/>
        </a:xfrm>
        <a:prstGeom prst="roundRect">
          <a:avLst>
            <a:gd name="adj" fmla="val 10000"/>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rtl="1">
            <a:lnSpc>
              <a:spcPct val="90000"/>
            </a:lnSpc>
            <a:spcBef>
              <a:spcPct val="0"/>
            </a:spcBef>
            <a:spcAft>
              <a:spcPct val="35000"/>
            </a:spcAft>
          </a:pPr>
          <a:r>
            <a:rPr lang="fa-IR" sz="1050" b="1" kern="1200" dirty="0" smtClean="0">
              <a:solidFill>
                <a:schemeClr val="bg1"/>
              </a:solidFill>
              <a:cs typeface="B Nazanin" panose="00000400000000000000" pitchFamily="2" charset="-78"/>
            </a:rPr>
            <a:t>فصل پنجم: </a:t>
          </a:r>
          <a:r>
            <a:rPr lang="fa-IR" sz="1400" b="1" kern="1200" dirty="0" smtClean="0">
              <a:solidFill>
                <a:srgbClr val="FFFF00"/>
              </a:solidFill>
              <a:cs typeface="B Nazanin" panose="00000400000000000000" pitchFamily="2" charset="-78"/>
            </a:rPr>
            <a:t>مالیات بر درآمد اشخاص حقوقی</a:t>
          </a:r>
          <a:endParaRPr lang="en-US" sz="1400" b="1" kern="1200" dirty="0">
            <a:solidFill>
              <a:srgbClr val="FFFF00"/>
            </a:solidFill>
            <a:cs typeface="B Nazanin" panose="00000400000000000000" pitchFamily="2" charset="-78"/>
          </a:endParaRPr>
        </a:p>
      </dsp:txBody>
      <dsp:txXfrm>
        <a:off x="3032886" y="1951716"/>
        <a:ext cx="641704" cy="1273735"/>
      </dsp:txXfrm>
    </dsp:sp>
    <dsp:sp modelId="{36B6267A-9784-4DD5-8FD5-7C9668DA00C3}">
      <dsp:nvSpPr>
        <dsp:cNvPr id="0" name=""/>
        <dsp:cNvSpPr/>
      </dsp:nvSpPr>
      <dsp:spPr>
        <a:xfrm>
          <a:off x="3723183" y="1931752"/>
          <a:ext cx="681632" cy="1313663"/>
        </a:xfrm>
        <a:prstGeom prst="roundRect">
          <a:avLst>
            <a:gd name="adj" fmla="val 10000"/>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t" anchorCtr="0">
          <a:noAutofit/>
        </a:bodyPr>
        <a:lstStyle/>
        <a:p>
          <a:pPr lvl="0" algn="ctr" defTabSz="444500" rtl="1">
            <a:lnSpc>
              <a:spcPct val="100000"/>
            </a:lnSpc>
            <a:spcBef>
              <a:spcPct val="0"/>
            </a:spcBef>
            <a:spcAft>
              <a:spcPct val="35000"/>
            </a:spcAft>
          </a:pPr>
          <a:r>
            <a:rPr lang="fa-IR" sz="1000" b="1" kern="1200" dirty="0" smtClean="0">
              <a:solidFill>
                <a:schemeClr val="bg1"/>
              </a:solidFill>
              <a:cs typeface="B Nazanin" panose="00000400000000000000" pitchFamily="2" charset="-78"/>
            </a:rPr>
            <a:t>فصل چهارم: </a:t>
          </a:r>
          <a:r>
            <a:rPr lang="fa-IR" sz="1400" b="1" kern="1200" dirty="0" smtClean="0">
              <a:solidFill>
                <a:srgbClr val="FFFF00"/>
              </a:solidFill>
              <a:cs typeface="B Nazanin" panose="00000400000000000000" pitchFamily="2" charset="-78"/>
            </a:rPr>
            <a:t>مالیات بر درآمد مشاغل</a:t>
          </a:r>
          <a:endParaRPr lang="en-US" sz="1400" b="1" kern="1200" dirty="0">
            <a:solidFill>
              <a:srgbClr val="FFFF00"/>
            </a:solidFill>
            <a:cs typeface="B Nazanin" panose="00000400000000000000" pitchFamily="2" charset="-78"/>
          </a:endParaRPr>
        </a:p>
      </dsp:txBody>
      <dsp:txXfrm>
        <a:off x="3743147" y="1951716"/>
        <a:ext cx="641704" cy="1273735"/>
      </dsp:txXfrm>
    </dsp:sp>
    <dsp:sp modelId="{531230BC-4445-4BA6-9FC3-E09F5A399E87}">
      <dsp:nvSpPr>
        <dsp:cNvPr id="0" name=""/>
        <dsp:cNvSpPr/>
      </dsp:nvSpPr>
      <dsp:spPr>
        <a:xfrm>
          <a:off x="4433444" y="1931752"/>
          <a:ext cx="681632" cy="131366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fa-IR" sz="1300" kern="1200" dirty="0" smtClean="0">
              <a:solidFill>
                <a:schemeClr val="tx1"/>
              </a:solidFill>
              <a:cs typeface="B Nazanin" panose="00000400000000000000" pitchFamily="2" charset="-78"/>
            </a:rPr>
            <a:t>فصل سوم: </a:t>
          </a:r>
          <a:r>
            <a:rPr lang="fa-IR" sz="1400" kern="1200" dirty="0" smtClean="0">
              <a:solidFill>
                <a:schemeClr val="accent2">
                  <a:lumMod val="75000"/>
                </a:schemeClr>
              </a:solidFill>
              <a:cs typeface="B Nazanin" panose="00000400000000000000" pitchFamily="2" charset="-78"/>
            </a:rPr>
            <a:t>مالیات بر درآمد  حقوق</a:t>
          </a:r>
          <a:endParaRPr lang="en-US" sz="1400" kern="1200" dirty="0">
            <a:solidFill>
              <a:schemeClr val="accent2">
                <a:lumMod val="75000"/>
              </a:schemeClr>
            </a:solidFill>
            <a:cs typeface="B Nazanin" panose="00000400000000000000" pitchFamily="2" charset="-78"/>
          </a:endParaRPr>
        </a:p>
      </dsp:txBody>
      <dsp:txXfrm>
        <a:off x="4453408" y="1951716"/>
        <a:ext cx="641704" cy="1273735"/>
      </dsp:txXfrm>
    </dsp:sp>
    <dsp:sp modelId="{A11CD867-90D2-412B-A7AC-5DB82424BEC0}">
      <dsp:nvSpPr>
        <dsp:cNvPr id="0" name=""/>
        <dsp:cNvSpPr/>
      </dsp:nvSpPr>
      <dsp:spPr>
        <a:xfrm>
          <a:off x="5143706" y="1931752"/>
          <a:ext cx="681632" cy="131366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فصل دوم: </a:t>
          </a:r>
          <a:r>
            <a:rPr lang="fa-IR" sz="1400" kern="1200" dirty="0" smtClean="0">
              <a:solidFill>
                <a:schemeClr val="accent2">
                  <a:lumMod val="75000"/>
                </a:schemeClr>
              </a:solidFill>
              <a:cs typeface="B Nazanin" panose="00000400000000000000" pitchFamily="2" charset="-78"/>
            </a:rPr>
            <a:t>مالیات بر درآمد کشاورزی</a:t>
          </a:r>
          <a:endParaRPr lang="en-US" sz="1400" kern="1200" dirty="0">
            <a:solidFill>
              <a:schemeClr val="accent2">
                <a:lumMod val="75000"/>
              </a:schemeClr>
            </a:solidFill>
            <a:cs typeface="B Nazanin" panose="00000400000000000000" pitchFamily="2" charset="-78"/>
          </a:endParaRPr>
        </a:p>
      </dsp:txBody>
      <dsp:txXfrm>
        <a:off x="5163670" y="1951716"/>
        <a:ext cx="641704" cy="1273735"/>
      </dsp:txXfrm>
    </dsp:sp>
    <dsp:sp modelId="{3BFAEC77-49E5-47EE-9B3A-CC7981D8FE4B}">
      <dsp:nvSpPr>
        <dsp:cNvPr id="0" name=""/>
        <dsp:cNvSpPr/>
      </dsp:nvSpPr>
      <dsp:spPr>
        <a:xfrm>
          <a:off x="5853967" y="1931752"/>
          <a:ext cx="681632" cy="1313663"/>
        </a:xfrm>
        <a:prstGeom prst="roundRect">
          <a:avLst>
            <a:gd name="adj" fmla="val 10000"/>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fa-IR" sz="1400" kern="1200" dirty="0" smtClean="0">
              <a:solidFill>
                <a:schemeClr val="tx1"/>
              </a:solidFill>
              <a:cs typeface="B Nazanin" panose="00000400000000000000" pitchFamily="2" charset="-78"/>
            </a:rPr>
            <a:t>فصل اول: </a:t>
          </a:r>
          <a:r>
            <a:rPr lang="fa-IR" sz="1400" kern="1200" dirty="0" smtClean="0">
              <a:solidFill>
                <a:schemeClr val="accent2">
                  <a:lumMod val="75000"/>
                </a:schemeClr>
              </a:solidFill>
              <a:cs typeface="B Nazanin" panose="00000400000000000000" pitchFamily="2" charset="-78"/>
            </a:rPr>
            <a:t>مالیاتی بر درآمد املاک</a:t>
          </a:r>
          <a:endParaRPr lang="en-US" sz="1400" kern="1200" dirty="0">
            <a:solidFill>
              <a:schemeClr val="accent2">
                <a:lumMod val="75000"/>
              </a:schemeClr>
            </a:solidFill>
            <a:cs typeface="B Nazanin" panose="00000400000000000000" pitchFamily="2" charset="-78"/>
          </a:endParaRPr>
        </a:p>
      </dsp:txBody>
      <dsp:txXfrm>
        <a:off x="5873931" y="1951716"/>
        <a:ext cx="641704" cy="1273735"/>
      </dsp:txXfrm>
    </dsp:sp>
    <dsp:sp modelId="{81ED770F-3400-40F1-B1A9-4276DAA2DDF9}">
      <dsp:nvSpPr>
        <dsp:cNvPr id="0" name=""/>
        <dsp:cNvSpPr/>
      </dsp:nvSpPr>
      <dsp:spPr>
        <a:xfrm>
          <a:off x="6588856" y="711780"/>
          <a:ext cx="681632" cy="400274"/>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Titr" panose="00000700000000000000" pitchFamily="2" charset="-78"/>
            </a:rPr>
            <a:t>باب دوم</a:t>
          </a:r>
          <a:endParaRPr lang="en-US" sz="1200" b="1" kern="1200" dirty="0">
            <a:cs typeface="B Titr" panose="00000700000000000000" pitchFamily="2" charset="-78"/>
          </a:endParaRPr>
        </a:p>
      </dsp:txBody>
      <dsp:txXfrm>
        <a:off x="6600580" y="723504"/>
        <a:ext cx="658184" cy="376826"/>
      </dsp:txXfrm>
    </dsp:sp>
    <dsp:sp modelId="{B5FE2437-D51F-4236-8B30-4AE1648A6C88}">
      <dsp:nvSpPr>
        <dsp:cNvPr id="0" name=""/>
        <dsp:cNvSpPr/>
      </dsp:nvSpPr>
      <dsp:spPr>
        <a:xfrm>
          <a:off x="7344950" y="711688"/>
          <a:ext cx="681632" cy="400274"/>
        </a:xfrm>
        <a:prstGeom prst="roundRect">
          <a:avLst>
            <a:gd name="adj" fmla="val 10000"/>
          </a:avLst>
        </a:prstGeom>
        <a:solidFill>
          <a:schemeClr val="tx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1">
            <a:lnSpc>
              <a:spcPct val="90000"/>
            </a:lnSpc>
            <a:spcBef>
              <a:spcPct val="0"/>
            </a:spcBef>
            <a:spcAft>
              <a:spcPct val="35000"/>
            </a:spcAft>
          </a:pPr>
          <a:r>
            <a:rPr lang="fa-IR" sz="1200" b="1" kern="1200" dirty="0" smtClean="0">
              <a:cs typeface="B Titr" panose="00000700000000000000" pitchFamily="2" charset="-78"/>
            </a:rPr>
            <a:t>باب اول</a:t>
          </a:r>
          <a:endParaRPr lang="en-US" sz="1200" b="1" kern="1200" dirty="0">
            <a:cs typeface="B Titr" panose="00000700000000000000" pitchFamily="2" charset="-78"/>
          </a:endParaRPr>
        </a:p>
      </dsp:txBody>
      <dsp:txXfrm>
        <a:off x="7356674" y="723412"/>
        <a:ext cx="658184" cy="3768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F6E68-BBB3-4445-84CA-74672697BFA5}">
      <dsp:nvSpPr>
        <dsp:cNvPr id="0" name=""/>
        <dsp:cNvSpPr/>
      </dsp:nvSpPr>
      <dsp:spPr>
        <a:xfrm>
          <a:off x="0" y="4842697"/>
          <a:ext cx="10693386" cy="0"/>
        </a:xfrm>
        <a:prstGeom prst="line">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CAB0D6-B7E6-46F2-A11F-80E3A0F82E1A}">
      <dsp:nvSpPr>
        <dsp:cNvPr id="0" name=""/>
        <dsp:cNvSpPr/>
      </dsp:nvSpPr>
      <dsp:spPr>
        <a:xfrm>
          <a:off x="0" y="3750665"/>
          <a:ext cx="10693386" cy="0"/>
        </a:xfrm>
        <a:prstGeom prst="line">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484B41-6A4D-414B-BF12-36C2D41D257D}">
      <dsp:nvSpPr>
        <dsp:cNvPr id="0" name=""/>
        <dsp:cNvSpPr/>
      </dsp:nvSpPr>
      <dsp:spPr>
        <a:xfrm>
          <a:off x="0" y="2676406"/>
          <a:ext cx="10693386" cy="0"/>
        </a:xfrm>
        <a:prstGeom prst="line">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DCFC51-5E8A-4710-84CF-B555F17D5132}">
      <dsp:nvSpPr>
        <dsp:cNvPr id="0" name=""/>
        <dsp:cNvSpPr/>
      </dsp:nvSpPr>
      <dsp:spPr>
        <a:xfrm>
          <a:off x="0" y="1847289"/>
          <a:ext cx="10693386" cy="0"/>
        </a:xfrm>
        <a:prstGeom prst="line">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938281-63E6-4D22-8AE0-0C0A88F921B4}">
      <dsp:nvSpPr>
        <dsp:cNvPr id="0" name=""/>
        <dsp:cNvSpPr/>
      </dsp:nvSpPr>
      <dsp:spPr>
        <a:xfrm>
          <a:off x="0" y="393082"/>
          <a:ext cx="10693386" cy="0"/>
        </a:xfrm>
        <a:prstGeom prst="line">
          <a:avLst/>
        </a:pr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3A0D2-1400-494E-AA79-FCAC24F5C4F1}">
      <dsp:nvSpPr>
        <dsp:cNvPr id="0" name=""/>
        <dsp:cNvSpPr/>
      </dsp:nvSpPr>
      <dsp:spPr>
        <a:xfrm>
          <a:off x="2780280" y="731"/>
          <a:ext cx="7913105" cy="3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780280" y="731"/>
        <a:ext cx="7913105" cy="380776"/>
      </dsp:txXfrm>
    </dsp:sp>
    <dsp:sp modelId="{8CC36E9D-31CB-48BE-84FC-3D37F8F4C3E8}">
      <dsp:nvSpPr>
        <dsp:cNvPr id="0" name=""/>
        <dsp:cNvSpPr/>
      </dsp:nvSpPr>
      <dsp:spPr>
        <a:xfrm>
          <a:off x="7901667" y="731"/>
          <a:ext cx="2780280" cy="380776"/>
        </a:xfrm>
        <a:prstGeom prst="round2SameRect">
          <a:avLst>
            <a:gd name="adj1" fmla="val 16670"/>
            <a:gd name="adj2" fmla="val 0"/>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w="9525" cap="flat" cmpd="sng" algn="ctr">
          <a:solidFill>
            <a:schemeClr val="accent1">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rtl="1">
            <a:lnSpc>
              <a:spcPct val="90000"/>
            </a:lnSpc>
            <a:spcBef>
              <a:spcPct val="0"/>
            </a:spcBef>
            <a:spcAft>
              <a:spcPct val="35000"/>
            </a:spcAft>
          </a:pPr>
          <a:r>
            <a:rPr lang="fa-IR" sz="1400" b="1" kern="1200" smtClean="0">
              <a:solidFill>
                <a:srgbClr val="FFFF00"/>
              </a:solidFill>
              <a:cs typeface="B Titr" panose="00000700000000000000" pitchFamily="2" charset="-78"/>
            </a:rPr>
            <a:t>ماده 2</a:t>
          </a:r>
          <a:endParaRPr lang="en-US" sz="1400" b="1" kern="1200" dirty="0">
            <a:solidFill>
              <a:srgbClr val="FFFF00"/>
            </a:solidFill>
            <a:cs typeface="B Titr" panose="00000700000000000000" pitchFamily="2" charset="-78"/>
          </a:endParaRPr>
        </a:p>
      </dsp:txBody>
      <dsp:txXfrm>
        <a:off x="7920258" y="19322"/>
        <a:ext cx="2743098" cy="362185"/>
      </dsp:txXfrm>
    </dsp:sp>
    <dsp:sp modelId="{C1909142-2D57-4B8D-B0FA-A5D7CFF62612}">
      <dsp:nvSpPr>
        <dsp:cNvPr id="0" name=""/>
        <dsp:cNvSpPr/>
      </dsp:nvSpPr>
      <dsp:spPr>
        <a:xfrm>
          <a:off x="0" y="474123"/>
          <a:ext cx="10693386" cy="1006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20" tIns="0" rIns="26670" bIns="0" numCol="1" spcCol="1270" anchor="t" anchorCtr="0">
          <a:noAutofit/>
        </a:bodyPr>
        <a:lstStyle/>
        <a:p>
          <a:pPr marL="114300" lvl="1" indent="-114300" algn="r" defTabSz="622300" rtl="1">
            <a:lnSpc>
              <a:spcPct val="100000"/>
            </a:lnSpc>
            <a:spcBef>
              <a:spcPct val="0"/>
            </a:spcBef>
            <a:spcAft>
              <a:spcPts val="0"/>
            </a:spcAft>
            <a:buChar char="••"/>
          </a:pPr>
          <a:r>
            <a:rPr lang="fa-IR" sz="1400" b="1" kern="1200" dirty="0" smtClean="0">
              <a:latin typeface="Arial" charset="0"/>
              <a:cs typeface="B Nazanin" panose="00000400000000000000" pitchFamily="2" charset="-78"/>
            </a:rPr>
            <a:t>ثبت نام و عضویت در سامانه مودیان</a:t>
          </a:r>
          <a:endParaRPr lang="en-US" sz="1400" b="1" kern="1200" dirty="0">
            <a:cs typeface="B Nazanin" panose="00000400000000000000" pitchFamily="2" charset="-78"/>
          </a:endParaRPr>
        </a:p>
        <a:p>
          <a:pPr marL="114300" lvl="1" indent="-114300" algn="r" defTabSz="622300" rtl="1">
            <a:lnSpc>
              <a:spcPct val="100000"/>
            </a:lnSpc>
            <a:spcBef>
              <a:spcPct val="0"/>
            </a:spcBef>
            <a:spcAft>
              <a:spcPts val="0"/>
            </a:spcAft>
            <a:buChar char="••"/>
          </a:pPr>
          <a:r>
            <a:rPr lang="fa-IR" sz="1400" b="1" kern="1200" dirty="0" smtClean="0">
              <a:cs typeface="B Nazanin" panose="00000400000000000000" pitchFamily="2" charset="-78"/>
            </a:rPr>
            <a:t>صدور صورتحساب الکترونیکی</a:t>
          </a:r>
          <a:endParaRPr lang="en-US" sz="1400" b="1" kern="1200" dirty="0">
            <a:cs typeface="B Nazanin" panose="00000400000000000000" pitchFamily="2" charset="-78"/>
          </a:endParaRPr>
        </a:p>
        <a:p>
          <a:pPr marL="114300" lvl="1" indent="-114300" algn="r" defTabSz="622300" rtl="1">
            <a:lnSpc>
              <a:spcPct val="100000"/>
            </a:lnSpc>
            <a:spcBef>
              <a:spcPct val="0"/>
            </a:spcBef>
            <a:spcAft>
              <a:spcPts val="0"/>
            </a:spcAft>
            <a:buChar char="••"/>
          </a:pPr>
          <a:r>
            <a:rPr lang="ar-SA" sz="1400" b="1" kern="1200" dirty="0" smtClean="0">
              <a:cs typeface="B Nazanin" panose="00000400000000000000" pitchFamily="2" charset="-78"/>
            </a:rPr>
            <a:t>خرده فروشی ­ها و واحدهای صنفی که مستقیما با مصرف کننده نهائی ارتباط دارند، علاوه بر عضویت در سامانه مودیان، موظف به استفاده از پایانه فروشگاهی می باشند</a:t>
          </a:r>
          <a:endParaRPr lang="en-US" sz="1400" b="1" kern="1200" dirty="0">
            <a:cs typeface="B Nazanin" panose="00000400000000000000" pitchFamily="2" charset="-78"/>
          </a:endParaRPr>
        </a:p>
      </dsp:txBody>
      <dsp:txXfrm>
        <a:off x="0" y="474123"/>
        <a:ext cx="10693386" cy="1006947"/>
      </dsp:txXfrm>
    </dsp:sp>
    <dsp:sp modelId="{30AD3888-66F0-4A86-9AD2-2056A99CCB10}">
      <dsp:nvSpPr>
        <dsp:cNvPr id="0" name=""/>
        <dsp:cNvSpPr/>
      </dsp:nvSpPr>
      <dsp:spPr>
        <a:xfrm>
          <a:off x="2780280" y="1430584"/>
          <a:ext cx="7913105" cy="3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780280" y="1430584"/>
        <a:ext cx="7913105" cy="380776"/>
      </dsp:txXfrm>
    </dsp:sp>
    <dsp:sp modelId="{F6FC88B7-ABF3-4357-8C3D-ED4C2A70C3AA}">
      <dsp:nvSpPr>
        <dsp:cNvPr id="0" name=""/>
        <dsp:cNvSpPr/>
      </dsp:nvSpPr>
      <dsp:spPr>
        <a:xfrm>
          <a:off x="7892882" y="1446812"/>
          <a:ext cx="2780280" cy="380776"/>
        </a:xfrm>
        <a:prstGeom prst="round2SameRect">
          <a:avLst>
            <a:gd name="adj1" fmla="val 16670"/>
            <a:gd name="adj2" fmla="val 0"/>
          </a:avLst>
        </a:prstGeom>
        <a:gradFill rotWithShape="0">
          <a:gsLst>
            <a:gs pos="0">
              <a:schemeClr val="accent1">
                <a:shade val="80000"/>
                <a:hueOff val="76561"/>
                <a:satOff val="-1098"/>
                <a:lumOff val="6404"/>
                <a:alphaOff val="0"/>
                <a:shade val="51000"/>
                <a:satMod val="130000"/>
              </a:schemeClr>
            </a:gs>
            <a:gs pos="80000">
              <a:schemeClr val="accent1">
                <a:shade val="80000"/>
                <a:hueOff val="76561"/>
                <a:satOff val="-1098"/>
                <a:lumOff val="6404"/>
                <a:alphaOff val="0"/>
                <a:shade val="93000"/>
                <a:satMod val="130000"/>
              </a:schemeClr>
            </a:gs>
            <a:gs pos="100000">
              <a:schemeClr val="accent1">
                <a:shade val="80000"/>
                <a:hueOff val="76561"/>
                <a:satOff val="-1098"/>
                <a:lumOff val="6404"/>
                <a:alphaOff val="0"/>
                <a:shade val="94000"/>
                <a:satMod val="135000"/>
              </a:schemeClr>
            </a:gs>
          </a:gsLst>
          <a:lin ang="16200000" scaled="0"/>
        </a:gradFill>
        <a:ln w="9525" cap="flat" cmpd="sng" algn="ctr">
          <a:solidFill>
            <a:schemeClr val="accent1">
              <a:shade val="80000"/>
              <a:hueOff val="76561"/>
              <a:satOff val="-1098"/>
              <a:lumOff val="6404"/>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rtl="1">
            <a:lnSpc>
              <a:spcPct val="90000"/>
            </a:lnSpc>
            <a:spcBef>
              <a:spcPct val="0"/>
            </a:spcBef>
            <a:spcAft>
              <a:spcPct val="35000"/>
            </a:spcAft>
          </a:pPr>
          <a:r>
            <a:rPr lang="fa-IR" sz="1400" b="1" kern="1200" smtClean="0">
              <a:solidFill>
                <a:srgbClr val="FFFF00"/>
              </a:solidFill>
              <a:cs typeface="B Titr" panose="00000700000000000000" pitchFamily="2" charset="-78"/>
            </a:rPr>
            <a:t>ماده 10</a:t>
          </a:r>
          <a:endParaRPr lang="en-US" sz="1400" b="1" kern="1200" dirty="0">
            <a:solidFill>
              <a:srgbClr val="FFFF00"/>
            </a:solidFill>
            <a:cs typeface="B Titr" panose="00000700000000000000" pitchFamily="2" charset="-78"/>
          </a:endParaRPr>
        </a:p>
      </dsp:txBody>
      <dsp:txXfrm>
        <a:off x="7911473" y="1465403"/>
        <a:ext cx="2743098" cy="362185"/>
      </dsp:txXfrm>
    </dsp:sp>
    <dsp:sp modelId="{0FD6F0DD-B781-44D8-A59A-0C7DD30628C1}">
      <dsp:nvSpPr>
        <dsp:cNvPr id="0" name=""/>
        <dsp:cNvSpPr/>
      </dsp:nvSpPr>
      <dsp:spPr>
        <a:xfrm>
          <a:off x="0" y="1925009"/>
          <a:ext cx="10693386" cy="408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100000"/>
            </a:lnSpc>
            <a:spcBef>
              <a:spcPct val="0"/>
            </a:spcBef>
            <a:spcAft>
              <a:spcPct val="15000"/>
            </a:spcAft>
            <a:buChar char="••"/>
          </a:pPr>
          <a:r>
            <a:rPr lang="fa-IR" sz="1400" b="1" kern="1200" dirty="0" smtClean="0">
              <a:cs typeface="B Nazanin" panose="00000400000000000000" pitchFamily="2" charset="-78"/>
            </a:rPr>
            <a:t>اعلام شماره حساب ها و شناسه یکتای دستگاه کارتخوان بانکی یا درگاه های پرداخت الکترونیکی</a:t>
          </a:r>
          <a:endParaRPr lang="en-US" sz="1400" b="1" kern="1200" dirty="0">
            <a:cs typeface="B Nazanin" panose="00000400000000000000" pitchFamily="2" charset="-78"/>
          </a:endParaRPr>
        </a:p>
      </dsp:txBody>
      <dsp:txXfrm>
        <a:off x="0" y="1925009"/>
        <a:ext cx="10693386" cy="408291"/>
      </dsp:txXfrm>
    </dsp:sp>
    <dsp:sp modelId="{AA018884-9F06-4870-9E5E-4BAE79E6500E}">
      <dsp:nvSpPr>
        <dsp:cNvPr id="0" name=""/>
        <dsp:cNvSpPr/>
      </dsp:nvSpPr>
      <dsp:spPr>
        <a:xfrm>
          <a:off x="2780280" y="2255872"/>
          <a:ext cx="7913105" cy="3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lvl="0" algn="ctr" defTabSz="889000" rtl="1">
            <a:lnSpc>
              <a:spcPct val="90000"/>
            </a:lnSpc>
            <a:spcBef>
              <a:spcPct val="0"/>
            </a:spcBef>
            <a:spcAft>
              <a:spcPct val="35000"/>
            </a:spcAft>
          </a:pPr>
          <a:endParaRPr lang="en-US" sz="2000" b="1" kern="1200" dirty="0">
            <a:solidFill>
              <a:srgbClr val="FFFF00"/>
            </a:solidFill>
            <a:cs typeface="B Nazanin" panose="00000400000000000000" pitchFamily="2" charset="-78"/>
          </a:endParaRPr>
        </a:p>
      </dsp:txBody>
      <dsp:txXfrm>
        <a:off x="2780280" y="2255872"/>
        <a:ext cx="7913105" cy="380776"/>
      </dsp:txXfrm>
    </dsp:sp>
    <dsp:sp modelId="{F0DB7C63-3932-4191-BD6A-952A677CBACB}">
      <dsp:nvSpPr>
        <dsp:cNvPr id="0" name=""/>
        <dsp:cNvSpPr/>
      </dsp:nvSpPr>
      <dsp:spPr>
        <a:xfrm>
          <a:off x="7889657" y="2290599"/>
          <a:ext cx="2780280" cy="380776"/>
        </a:xfrm>
        <a:prstGeom prst="round2SameRect">
          <a:avLst>
            <a:gd name="adj1" fmla="val 16670"/>
            <a:gd name="adj2" fmla="val 0"/>
          </a:avLst>
        </a:prstGeom>
        <a:gradFill rotWithShape="0">
          <a:gsLst>
            <a:gs pos="0">
              <a:schemeClr val="accent1">
                <a:shade val="80000"/>
                <a:hueOff val="153123"/>
                <a:satOff val="-2196"/>
                <a:lumOff val="12807"/>
                <a:alphaOff val="0"/>
                <a:shade val="51000"/>
                <a:satMod val="130000"/>
              </a:schemeClr>
            </a:gs>
            <a:gs pos="80000">
              <a:schemeClr val="accent1">
                <a:shade val="80000"/>
                <a:hueOff val="153123"/>
                <a:satOff val="-2196"/>
                <a:lumOff val="12807"/>
                <a:alphaOff val="0"/>
                <a:shade val="93000"/>
                <a:satMod val="130000"/>
              </a:schemeClr>
            </a:gs>
            <a:gs pos="100000">
              <a:schemeClr val="accent1">
                <a:shade val="80000"/>
                <a:hueOff val="153123"/>
                <a:satOff val="-2196"/>
                <a:lumOff val="12807"/>
                <a:alphaOff val="0"/>
                <a:shade val="94000"/>
                <a:satMod val="135000"/>
              </a:schemeClr>
            </a:gs>
          </a:gsLst>
          <a:lin ang="16200000" scaled="0"/>
        </a:gradFill>
        <a:ln w="9525" cap="flat" cmpd="sng" algn="ctr">
          <a:solidFill>
            <a:schemeClr val="accent1">
              <a:shade val="80000"/>
              <a:hueOff val="153123"/>
              <a:satOff val="-2196"/>
              <a:lumOff val="12807"/>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rtl="1">
            <a:lnSpc>
              <a:spcPct val="90000"/>
            </a:lnSpc>
            <a:spcBef>
              <a:spcPct val="0"/>
            </a:spcBef>
            <a:spcAft>
              <a:spcPct val="35000"/>
            </a:spcAft>
          </a:pPr>
          <a:r>
            <a:rPr lang="fa-IR" sz="1400" b="1" kern="1200" smtClean="0">
              <a:solidFill>
                <a:srgbClr val="FFFF00"/>
              </a:solidFill>
              <a:cs typeface="B Titr" panose="00000700000000000000" pitchFamily="2" charset="-78"/>
            </a:rPr>
            <a:t>ماده 12</a:t>
          </a:r>
          <a:endParaRPr lang="en-US" sz="1400" b="1" kern="1200" dirty="0">
            <a:solidFill>
              <a:srgbClr val="FFFF00"/>
            </a:solidFill>
            <a:cs typeface="B Titr" panose="00000700000000000000" pitchFamily="2" charset="-78"/>
          </a:endParaRPr>
        </a:p>
      </dsp:txBody>
      <dsp:txXfrm>
        <a:off x="7908248" y="2309190"/>
        <a:ext cx="2743098" cy="362185"/>
      </dsp:txXfrm>
    </dsp:sp>
    <dsp:sp modelId="{0A9D3445-DF7F-4B92-88C0-478A5CD0A5B6}">
      <dsp:nvSpPr>
        <dsp:cNvPr id="0" name=""/>
        <dsp:cNvSpPr/>
      </dsp:nvSpPr>
      <dsp:spPr>
        <a:xfrm>
          <a:off x="0" y="2729263"/>
          <a:ext cx="10693386" cy="685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90000"/>
            </a:lnSpc>
            <a:spcBef>
              <a:spcPct val="0"/>
            </a:spcBef>
            <a:spcAft>
              <a:spcPct val="15000"/>
            </a:spcAft>
            <a:buChar char="••"/>
          </a:pPr>
          <a:r>
            <a:rPr lang="fa-IR" sz="1400" b="1" kern="1200" dirty="0" smtClean="0">
              <a:cs typeface="B Nazanin" panose="00000400000000000000" pitchFamily="2" charset="-78"/>
            </a:rPr>
            <a:t>اعلام بروز حادثه یا نقص فنی و عدم امکان صدور صورتحساب الکترونیکی </a:t>
          </a:r>
          <a:r>
            <a:rPr lang="fa-IR" sz="1400" b="1" kern="1200" dirty="0" smtClean="0">
              <a:solidFill>
                <a:srgbClr val="C00000"/>
              </a:solidFill>
              <a:cs typeface="B Nazanin" panose="00000400000000000000" pitchFamily="2" charset="-78"/>
            </a:rPr>
            <a:t>تا پایان روز اداری بعد </a:t>
          </a:r>
          <a:r>
            <a:rPr lang="fa-IR" sz="1400" b="1" kern="1200" dirty="0" smtClean="0">
              <a:cs typeface="B Nazanin" panose="00000400000000000000" pitchFamily="2" charset="-78"/>
            </a:rPr>
            <a:t>، به سازمان امور مالیاتی کشور یا شرکت معتمد و استفاده از </a:t>
          </a:r>
          <a:r>
            <a:rPr lang="fa-IR" sz="1400" b="1" kern="1200" dirty="0" smtClean="0">
              <a:solidFill>
                <a:srgbClr val="C00000"/>
              </a:solidFill>
              <a:cs typeface="B Nazanin" panose="00000400000000000000" pitchFamily="2" charset="-78"/>
            </a:rPr>
            <a:t>صورتحساب شمس</a:t>
          </a:r>
          <a:endParaRPr lang="en-US" sz="1400" b="1" kern="1200" dirty="0">
            <a:solidFill>
              <a:srgbClr val="C00000"/>
            </a:solidFill>
            <a:cs typeface="B Nazanin" panose="00000400000000000000" pitchFamily="2" charset="-78"/>
          </a:endParaRPr>
        </a:p>
      </dsp:txBody>
      <dsp:txXfrm>
        <a:off x="0" y="2729263"/>
        <a:ext cx="10693386" cy="685020"/>
      </dsp:txXfrm>
    </dsp:sp>
    <dsp:sp modelId="{AA50D0ED-B778-4D62-B87F-CF68D5A5A856}">
      <dsp:nvSpPr>
        <dsp:cNvPr id="0" name=""/>
        <dsp:cNvSpPr/>
      </dsp:nvSpPr>
      <dsp:spPr>
        <a:xfrm>
          <a:off x="2780280" y="3367435"/>
          <a:ext cx="7913105" cy="3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780280" y="3367435"/>
        <a:ext cx="7913105" cy="380776"/>
      </dsp:txXfrm>
    </dsp:sp>
    <dsp:sp modelId="{AD12822C-86EA-4B70-9400-58B210B8C562}">
      <dsp:nvSpPr>
        <dsp:cNvPr id="0" name=""/>
        <dsp:cNvSpPr/>
      </dsp:nvSpPr>
      <dsp:spPr>
        <a:xfrm>
          <a:off x="7889657" y="3367435"/>
          <a:ext cx="2780280" cy="380776"/>
        </a:xfrm>
        <a:prstGeom prst="round2SameRect">
          <a:avLst>
            <a:gd name="adj1" fmla="val 16670"/>
            <a:gd name="adj2" fmla="val 0"/>
          </a:avLst>
        </a:prstGeom>
        <a:gradFill rotWithShape="0">
          <a:gsLst>
            <a:gs pos="0">
              <a:schemeClr val="accent1">
                <a:shade val="80000"/>
                <a:hueOff val="229684"/>
                <a:satOff val="-3294"/>
                <a:lumOff val="19211"/>
                <a:alphaOff val="0"/>
                <a:shade val="51000"/>
                <a:satMod val="130000"/>
              </a:schemeClr>
            </a:gs>
            <a:gs pos="80000">
              <a:schemeClr val="accent1">
                <a:shade val="80000"/>
                <a:hueOff val="229684"/>
                <a:satOff val="-3294"/>
                <a:lumOff val="19211"/>
                <a:alphaOff val="0"/>
                <a:shade val="93000"/>
                <a:satMod val="130000"/>
              </a:schemeClr>
            </a:gs>
            <a:gs pos="100000">
              <a:schemeClr val="accent1">
                <a:shade val="80000"/>
                <a:hueOff val="229684"/>
                <a:satOff val="-3294"/>
                <a:lumOff val="19211"/>
                <a:alphaOff val="0"/>
                <a:shade val="94000"/>
                <a:satMod val="135000"/>
              </a:schemeClr>
            </a:gs>
          </a:gsLst>
          <a:lin ang="16200000" scaled="0"/>
        </a:gradFill>
        <a:ln w="9525" cap="flat" cmpd="sng" algn="ctr">
          <a:solidFill>
            <a:schemeClr val="accent1">
              <a:shade val="80000"/>
              <a:hueOff val="229684"/>
              <a:satOff val="-3294"/>
              <a:lumOff val="19211"/>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rtl="1">
            <a:lnSpc>
              <a:spcPct val="90000"/>
            </a:lnSpc>
            <a:spcBef>
              <a:spcPct val="0"/>
            </a:spcBef>
            <a:spcAft>
              <a:spcPct val="35000"/>
            </a:spcAft>
          </a:pPr>
          <a:r>
            <a:rPr lang="fa-IR" sz="1400" b="1" kern="1200" smtClean="0">
              <a:solidFill>
                <a:srgbClr val="FFFF00"/>
              </a:solidFill>
              <a:cs typeface="B Titr" panose="00000700000000000000" pitchFamily="2" charset="-78"/>
            </a:rPr>
            <a:t>ماده 13</a:t>
          </a:r>
          <a:endParaRPr lang="en-US" sz="1400" b="1" kern="1200" dirty="0">
            <a:solidFill>
              <a:srgbClr val="FFFF00"/>
            </a:solidFill>
            <a:cs typeface="B Titr" panose="00000700000000000000" pitchFamily="2" charset="-78"/>
          </a:endParaRPr>
        </a:p>
      </dsp:txBody>
      <dsp:txXfrm>
        <a:off x="7908248" y="3386026"/>
        <a:ext cx="2743098" cy="362185"/>
      </dsp:txXfrm>
    </dsp:sp>
    <dsp:sp modelId="{F7A9E125-AEC8-49D4-99CC-5EE44CE3DC7F}">
      <dsp:nvSpPr>
        <dsp:cNvPr id="0" name=""/>
        <dsp:cNvSpPr/>
      </dsp:nvSpPr>
      <dsp:spPr>
        <a:xfrm>
          <a:off x="0" y="3791554"/>
          <a:ext cx="10693386" cy="761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rtl="1">
            <a:lnSpc>
              <a:spcPct val="90000"/>
            </a:lnSpc>
            <a:spcBef>
              <a:spcPct val="0"/>
            </a:spcBef>
            <a:spcAft>
              <a:spcPct val="15000"/>
            </a:spcAft>
            <a:buChar char="••"/>
          </a:pPr>
          <a:r>
            <a:rPr lang="fa-IR" sz="1400" b="1" kern="1200" dirty="0" smtClean="0">
              <a:cs typeface="B Nazanin" panose="00000400000000000000" pitchFamily="2" charset="-78"/>
            </a:rPr>
            <a:t>اعلام مراتب تعطیلی (موقت یا دائم) و یا انحلال واحد کسب و کار</a:t>
          </a:r>
          <a:r>
            <a:rPr lang="fa-IR" sz="1400" b="1" kern="1200" dirty="0" smtClean="0">
              <a:solidFill>
                <a:srgbClr val="C00000"/>
              </a:solidFill>
              <a:cs typeface="B Nazanin" panose="00000400000000000000" pitchFamily="2" charset="-78"/>
            </a:rPr>
            <a:t>ظرف ده روز </a:t>
          </a:r>
          <a:r>
            <a:rPr lang="fa-IR" sz="1400" b="1" kern="1200" dirty="0" smtClean="0">
              <a:cs typeface="B Nazanin" panose="00000400000000000000" pitchFamily="2" charset="-78"/>
            </a:rPr>
            <a:t>از تاریخ توقف بهره برداری از پایانه فروشگاهی </a:t>
          </a:r>
          <a:r>
            <a:rPr lang="fa-IR" sz="1400" b="1" kern="1200" dirty="0" smtClean="0">
              <a:solidFill>
                <a:srgbClr val="C00000"/>
              </a:solidFill>
              <a:cs typeface="B Nazanin" panose="00000400000000000000" pitchFamily="2" charset="-78"/>
            </a:rPr>
            <a:t>از طریق کارپوشه </a:t>
          </a:r>
          <a:r>
            <a:rPr lang="fa-IR" sz="1400" b="1" kern="1200" dirty="0" smtClean="0">
              <a:cs typeface="B Nazanin" panose="00000400000000000000" pitchFamily="2" charset="-78"/>
            </a:rPr>
            <a:t>به سازمان امور مالیاتی کشور یا شرکت معتمد</a:t>
          </a:r>
          <a:endParaRPr lang="en-US" sz="1400" b="1" kern="1200" dirty="0">
            <a:cs typeface="B Nazanin" panose="00000400000000000000" pitchFamily="2" charset="-78"/>
          </a:endParaRPr>
        </a:p>
      </dsp:txBody>
      <dsp:txXfrm>
        <a:off x="0" y="3791554"/>
        <a:ext cx="10693386" cy="761667"/>
      </dsp:txXfrm>
    </dsp:sp>
    <dsp:sp modelId="{24CC3A45-20FD-4F03-903B-C92B00F5FCE1}">
      <dsp:nvSpPr>
        <dsp:cNvPr id="0" name=""/>
        <dsp:cNvSpPr/>
      </dsp:nvSpPr>
      <dsp:spPr>
        <a:xfrm>
          <a:off x="2780280" y="4461920"/>
          <a:ext cx="7913105" cy="3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b" anchorCtr="0">
          <a:noAutofit/>
        </a:bodyPr>
        <a:lstStyle/>
        <a:p>
          <a:pPr lvl="0" algn="ctr" defTabSz="533400" rtl="1">
            <a:lnSpc>
              <a:spcPct val="90000"/>
            </a:lnSpc>
            <a:spcBef>
              <a:spcPct val="0"/>
            </a:spcBef>
            <a:spcAft>
              <a:spcPct val="35000"/>
            </a:spcAft>
          </a:pPr>
          <a:endParaRPr lang="en-US" sz="1200" b="1" kern="1200" dirty="0">
            <a:cs typeface="B Nazanin" panose="00000400000000000000" pitchFamily="2" charset="-78"/>
          </a:endParaRPr>
        </a:p>
      </dsp:txBody>
      <dsp:txXfrm>
        <a:off x="2780280" y="4461920"/>
        <a:ext cx="7913105" cy="380776"/>
      </dsp:txXfrm>
    </dsp:sp>
    <dsp:sp modelId="{6125E4D5-23DE-47EA-85CE-3A0169FF8473}">
      <dsp:nvSpPr>
        <dsp:cNvPr id="0" name=""/>
        <dsp:cNvSpPr/>
      </dsp:nvSpPr>
      <dsp:spPr>
        <a:xfrm>
          <a:off x="7889657" y="4466612"/>
          <a:ext cx="2780280" cy="380776"/>
        </a:xfrm>
        <a:prstGeom prst="round2SameRect">
          <a:avLst>
            <a:gd name="adj1" fmla="val 16670"/>
            <a:gd name="adj2" fmla="val 0"/>
          </a:avLst>
        </a:prstGeom>
        <a:gradFill rotWithShape="0">
          <a:gsLst>
            <a:gs pos="0">
              <a:schemeClr val="accent1">
                <a:shade val="80000"/>
                <a:hueOff val="306246"/>
                <a:satOff val="-4392"/>
                <a:lumOff val="25615"/>
                <a:alphaOff val="0"/>
                <a:shade val="51000"/>
                <a:satMod val="130000"/>
              </a:schemeClr>
            </a:gs>
            <a:gs pos="80000">
              <a:schemeClr val="accent1">
                <a:shade val="80000"/>
                <a:hueOff val="306246"/>
                <a:satOff val="-4392"/>
                <a:lumOff val="25615"/>
                <a:alphaOff val="0"/>
                <a:shade val="93000"/>
                <a:satMod val="130000"/>
              </a:schemeClr>
            </a:gs>
            <a:gs pos="100000">
              <a:schemeClr val="accent1">
                <a:shade val="80000"/>
                <a:hueOff val="306246"/>
                <a:satOff val="-4392"/>
                <a:lumOff val="25615"/>
                <a:alphaOff val="0"/>
                <a:shade val="94000"/>
                <a:satMod val="135000"/>
              </a:schemeClr>
            </a:gs>
          </a:gsLst>
          <a:lin ang="16200000" scaled="0"/>
        </a:gradFill>
        <a:ln w="9525" cap="flat" cmpd="sng" algn="ctr">
          <a:solidFill>
            <a:schemeClr val="accent1">
              <a:shade val="80000"/>
              <a:hueOff val="306246"/>
              <a:satOff val="-4392"/>
              <a:lumOff val="25615"/>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t" anchorCtr="0">
          <a:noAutofit/>
        </a:bodyPr>
        <a:lstStyle/>
        <a:p>
          <a:pPr lvl="0" algn="ctr" defTabSz="622300" rtl="1">
            <a:lnSpc>
              <a:spcPct val="90000"/>
            </a:lnSpc>
            <a:spcBef>
              <a:spcPct val="0"/>
            </a:spcBef>
            <a:spcAft>
              <a:spcPct val="35000"/>
            </a:spcAft>
          </a:pPr>
          <a:r>
            <a:rPr lang="fa-IR" sz="1400" b="1" kern="1200" smtClean="0">
              <a:solidFill>
                <a:srgbClr val="FFFF00"/>
              </a:solidFill>
              <a:cs typeface="B Titr" panose="00000700000000000000" pitchFamily="2" charset="-78"/>
            </a:rPr>
            <a:t>ماده 14</a:t>
          </a:r>
          <a:endParaRPr lang="en-US" sz="1400" b="1" kern="1200" dirty="0">
            <a:solidFill>
              <a:srgbClr val="FFFF00"/>
            </a:solidFill>
            <a:cs typeface="B Titr" panose="00000700000000000000" pitchFamily="2" charset="-78"/>
          </a:endParaRPr>
        </a:p>
      </dsp:txBody>
      <dsp:txXfrm>
        <a:off x="7908248" y="4485203"/>
        <a:ext cx="2743098" cy="362185"/>
      </dsp:txXfrm>
    </dsp:sp>
    <dsp:sp modelId="{CD98B4B7-6A4C-42FD-829C-0A2B5FB38541}">
      <dsp:nvSpPr>
        <dsp:cNvPr id="0" name=""/>
        <dsp:cNvSpPr/>
      </dsp:nvSpPr>
      <dsp:spPr>
        <a:xfrm>
          <a:off x="0" y="4843428"/>
          <a:ext cx="10693386" cy="390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just" defTabSz="622300" rtl="1">
            <a:lnSpc>
              <a:spcPct val="90000"/>
            </a:lnSpc>
            <a:spcBef>
              <a:spcPct val="0"/>
            </a:spcBef>
            <a:spcAft>
              <a:spcPct val="15000"/>
            </a:spcAft>
            <a:buChar char="••"/>
          </a:pPr>
          <a:r>
            <a:rPr lang="fa-IR" sz="1400" b="1" kern="1200" dirty="0" smtClean="0">
              <a:cs typeface="B Nazanin" panose="00000400000000000000" pitchFamily="2" charset="-78"/>
            </a:rPr>
            <a:t>اعلام تغییر شغل، محل فعالیت، تغییر مالکیت یا اجاره واحد کسب و کار </a:t>
          </a:r>
          <a:r>
            <a:rPr lang="fa-IR" sz="1400" b="1" kern="1200" dirty="0" smtClean="0">
              <a:solidFill>
                <a:srgbClr val="C00000"/>
              </a:solidFill>
              <a:cs typeface="B Nazanin" panose="00000400000000000000" pitchFamily="2" charset="-78"/>
            </a:rPr>
            <a:t>ظرف ده روز از طریق کارپوشه </a:t>
          </a:r>
          <a:r>
            <a:rPr lang="fa-IR" sz="1400" b="1" kern="1200" dirty="0" smtClean="0">
              <a:cs typeface="B Nazanin" panose="00000400000000000000" pitchFamily="2" charset="-78"/>
            </a:rPr>
            <a:t>به سازمان امور مالیاتی کشور یا شرکت معتمد</a:t>
          </a:r>
          <a:endParaRPr lang="en-US" sz="1400" b="1" kern="1200" dirty="0">
            <a:cs typeface="B Nazanin" panose="00000400000000000000" pitchFamily="2" charset="-78"/>
          </a:endParaRPr>
        </a:p>
      </dsp:txBody>
      <dsp:txXfrm>
        <a:off x="0" y="4843428"/>
        <a:ext cx="10693386" cy="3908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CFC51-5E8A-4710-84CF-B555F17D5132}">
      <dsp:nvSpPr>
        <dsp:cNvPr id="0" name=""/>
        <dsp:cNvSpPr/>
      </dsp:nvSpPr>
      <dsp:spPr>
        <a:xfrm>
          <a:off x="0" y="3108877"/>
          <a:ext cx="11522992"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938281-63E6-4D22-8AE0-0C0A88F921B4}">
      <dsp:nvSpPr>
        <dsp:cNvPr id="0" name=""/>
        <dsp:cNvSpPr/>
      </dsp:nvSpPr>
      <dsp:spPr>
        <a:xfrm>
          <a:off x="0" y="1951989"/>
          <a:ext cx="11522992"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3A0D2-1400-494E-AA79-FCAC24F5C4F1}">
      <dsp:nvSpPr>
        <dsp:cNvPr id="0" name=""/>
        <dsp:cNvSpPr/>
      </dsp:nvSpPr>
      <dsp:spPr>
        <a:xfrm>
          <a:off x="2995977" y="0"/>
          <a:ext cx="8527014" cy="1946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995977" y="0"/>
        <a:ext cx="8527014" cy="1946874"/>
      </dsp:txXfrm>
    </dsp:sp>
    <dsp:sp modelId="{8CC36E9D-31CB-48BE-84FC-3D37F8F4C3E8}">
      <dsp:nvSpPr>
        <dsp:cNvPr id="0" name=""/>
        <dsp:cNvSpPr/>
      </dsp:nvSpPr>
      <dsp:spPr>
        <a:xfrm>
          <a:off x="8527002" y="1450509"/>
          <a:ext cx="2995977" cy="457203"/>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rtl="1">
            <a:lnSpc>
              <a:spcPct val="100000"/>
            </a:lnSpc>
            <a:spcBef>
              <a:spcPct val="0"/>
            </a:spcBef>
            <a:spcAft>
              <a:spcPts val="0"/>
            </a:spcAft>
          </a:pPr>
          <a:r>
            <a:rPr lang="fa-IR" sz="1600" b="1" kern="1200" dirty="0" smtClean="0">
              <a:solidFill>
                <a:srgbClr val="FFFF00"/>
              </a:solidFill>
              <a:latin typeface="Century Gothic" panose="020B0502020202020204"/>
              <a:cs typeface="B Titr" panose="00000700000000000000" pitchFamily="2" charset="-78"/>
            </a:rPr>
            <a:t>ماده 7</a:t>
          </a:r>
          <a:endParaRPr lang="en-US" sz="1600" b="1" kern="1200" dirty="0">
            <a:solidFill>
              <a:srgbClr val="FFFF00"/>
            </a:solidFill>
            <a:cs typeface="B Titr" panose="00000700000000000000" pitchFamily="2" charset="-78"/>
          </a:endParaRPr>
        </a:p>
      </dsp:txBody>
      <dsp:txXfrm>
        <a:off x="8549325" y="1472832"/>
        <a:ext cx="2951331" cy="434880"/>
      </dsp:txXfrm>
    </dsp:sp>
    <dsp:sp modelId="{C1909142-2D57-4B8D-B0FA-A5D7CFF62612}">
      <dsp:nvSpPr>
        <dsp:cNvPr id="0" name=""/>
        <dsp:cNvSpPr/>
      </dsp:nvSpPr>
      <dsp:spPr>
        <a:xfrm>
          <a:off x="0" y="1954099"/>
          <a:ext cx="11522992" cy="270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20" tIns="0" rIns="26670" bIns="0" numCol="1" spcCol="1270" anchor="t" anchorCtr="0">
          <a:noAutofit/>
        </a:bodyPr>
        <a:lstStyle/>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عدم نیاز به ارسال فهرست معاملات موضوع ماده 169 قانون مالیات های مستقیم برای فروشنده و خریدار</a:t>
          </a:r>
          <a:endParaRPr lang="en-US" sz="1400" b="1" kern="1200" dirty="0">
            <a:solidFill>
              <a:srgbClr val="C00000"/>
            </a:solidFill>
            <a:cs typeface="B Nazanin" panose="00000400000000000000" pitchFamily="2" charset="-78"/>
          </a:endParaRPr>
        </a:p>
      </dsp:txBody>
      <dsp:txXfrm>
        <a:off x="0" y="1954099"/>
        <a:ext cx="11522992" cy="270266"/>
      </dsp:txXfrm>
    </dsp:sp>
    <dsp:sp modelId="{30AD3888-66F0-4A86-9AD2-2056A99CCB10}">
      <dsp:nvSpPr>
        <dsp:cNvPr id="0" name=""/>
        <dsp:cNvSpPr/>
      </dsp:nvSpPr>
      <dsp:spPr>
        <a:xfrm>
          <a:off x="2995977" y="1529379"/>
          <a:ext cx="8527014" cy="1946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995977" y="1529379"/>
        <a:ext cx="8527014" cy="1946874"/>
      </dsp:txXfrm>
    </dsp:sp>
    <dsp:sp modelId="{F6FC88B7-ABF3-4357-8C3D-ED4C2A70C3AA}">
      <dsp:nvSpPr>
        <dsp:cNvPr id="0" name=""/>
        <dsp:cNvSpPr/>
      </dsp:nvSpPr>
      <dsp:spPr>
        <a:xfrm>
          <a:off x="8485118" y="2607811"/>
          <a:ext cx="2995977" cy="457203"/>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rtl="1">
            <a:lnSpc>
              <a:spcPct val="90000"/>
            </a:lnSpc>
            <a:spcBef>
              <a:spcPct val="0"/>
            </a:spcBef>
            <a:spcAft>
              <a:spcPct val="35000"/>
            </a:spcAft>
          </a:pPr>
          <a:r>
            <a:rPr lang="fa-IR" sz="1600" b="1" kern="1200" dirty="0" smtClean="0">
              <a:solidFill>
                <a:srgbClr val="FFFF00"/>
              </a:solidFill>
              <a:cs typeface="B Titr" panose="00000700000000000000" pitchFamily="2" charset="-78"/>
            </a:rPr>
            <a:t>ماده 19</a:t>
          </a:r>
          <a:endParaRPr lang="en-US" sz="1600" b="1" kern="1200" dirty="0">
            <a:solidFill>
              <a:srgbClr val="FFFF00"/>
            </a:solidFill>
            <a:cs typeface="B Titr" panose="00000700000000000000" pitchFamily="2" charset="-78"/>
          </a:endParaRPr>
        </a:p>
      </dsp:txBody>
      <dsp:txXfrm>
        <a:off x="8507441" y="2630134"/>
        <a:ext cx="2951331" cy="434880"/>
      </dsp:txXfrm>
    </dsp:sp>
    <dsp:sp modelId="{0FD6F0DD-B781-44D8-A59A-0C7DD30628C1}">
      <dsp:nvSpPr>
        <dsp:cNvPr id="0" name=""/>
        <dsp:cNvSpPr/>
      </dsp:nvSpPr>
      <dsp:spPr>
        <a:xfrm>
          <a:off x="0" y="3034157"/>
          <a:ext cx="11522992" cy="2087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سازمان مکلف است اظهارنامه های مالیات بر عملکرد آن دسته از اشخاص مشمول را که تمامی مقررات این قانون را رعایت کرده اند و آن را بر مبنای اطلاعات مندرج در سامانه مودیان تنظیم و در مهلت مقرر ارائه نموده اند از طریق انطباق با اطلاعات موجود در پایگاه داده سازمان راستی آزمایی نموده و در صورت عدم مغایرت با اطلاعات پایگاه مذکور، اظهارنامه تسلیمی را بدون رسیدگی قبول کند.</a:t>
          </a:r>
          <a:endParaRPr lang="en-US" sz="1400" b="1" kern="1200" dirty="0">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تبصره 1: سازمان مجاز است حداکثر 2.5 درصد مودیان مشمول قانون مالیات های مستقیم و ارزش افزوده را که عضو سامانه مودیان هستند را انتخاب و دفاتر و اسناد آنان را مطالبه نماید.</a:t>
          </a:r>
          <a:endParaRPr lang="en-US" sz="1400" b="1" kern="1200" dirty="0">
            <a:cs typeface="B Nazanin" panose="00000400000000000000" pitchFamily="2" charset="-78"/>
          </a:endParaRPr>
        </a:p>
      </dsp:txBody>
      <dsp:txXfrm>
        <a:off x="0" y="3034157"/>
        <a:ext cx="11522992" cy="20875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CFC51-5E8A-4710-84CF-B555F17D5132}">
      <dsp:nvSpPr>
        <dsp:cNvPr id="0" name=""/>
        <dsp:cNvSpPr/>
      </dsp:nvSpPr>
      <dsp:spPr>
        <a:xfrm>
          <a:off x="0" y="3899401"/>
          <a:ext cx="10693386"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938281-63E6-4D22-8AE0-0C0A88F921B4}">
      <dsp:nvSpPr>
        <dsp:cNvPr id="0" name=""/>
        <dsp:cNvSpPr/>
      </dsp:nvSpPr>
      <dsp:spPr>
        <a:xfrm>
          <a:off x="0" y="1031135"/>
          <a:ext cx="10693386"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3A0D2-1400-494E-AA79-FCAC24F5C4F1}">
      <dsp:nvSpPr>
        <dsp:cNvPr id="0" name=""/>
        <dsp:cNvSpPr/>
      </dsp:nvSpPr>
      <dsp:spPr>
        <a:xfrm>
          <a:off x="2780280" y="3113"/>
          <a:ext cx="7913105" cy="1016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780280" y="3113"/>
        <a:ext cx="7913105" cy="1016447"/>
      </dsp:txXfrm>
    </dsp:sp>
    <dsp:sp modelId="{8CC36E9D-31CB-48BE-84FC-3D37F8F4C3E8}">
      <dsp:nvSpPr>
        <dsp:cNvPr id="0" name=""/>
        <dsp:cNvSpPr/>
      </dsp:nvSpPr>
      <dsp:spPr>
        <a:xfrm>
          <a:off x="7901667" y="465022"/>
          <a:ext cx="2780280" cy="526692"/>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rtl="1">
            <a:lnSpc>
              <a:spcPct val="90000"/>
            </a:lnSpc>
            <a:spcBef>
              <a:spcPct val="0"/>
            </a:spcBef>
            <a:spcAft>
              <a:spcPct val="35000"/>
            </a:spcAft>
          </a:pPr>
          <a:r>
            <a:rPr lang="fa-IR" sz="1400" b="1" kern="1200" dirty="0" smtClean="0">
              <a:solidFill>
                <a:srgbClr val="FFFF00"/>
              </a:solidFill>
              <a:cs typeface="B Titr" panose="00000700000000000000" pitchFamily="2" charset="-78"/>
            </a:rPr>
            <a:t>ماده 4</a:t>
          </a:r>
          <a:endParaRPr lang="en-US" sz="1400" b="1" kern="1200" dirty="0">
            <a:solidFill>
              <a:srgbClr val="FFFF00"/>
            </a:solidFill>
            <a:cs typeface="B Titr" panose="00000700000000000000" pitchFamily="2" charset="-78"/>
          </a:endParaRPr>
        </a:p>
      </dsp:txBody>
      <dsp:txXfrm>
        <a:off x="7927383" y="490738"/>
        <a:ext cx="2728848" cy="500976"/>
      </dsp:txXfrm>
    </dsp:sp>
    <dsp:sp modelId="{C1909142-2D57-4B8D-B0FA-A5D7CFF62612}">
      <dsp:nvSpPr>
        <dsp:cNvPr id="0" name=""/>
        <dsp:cNvSpPr/>
      </dsp:nvSpPr>
      <dsp:spPr>
        <a:xfrm>
          <a:off x="0" y="1017712"/>
          <a:ext cx="10693386" cy="1753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20" tIns="0" rIns="26670" bIns="0" numCol="1" spcCol="1270" anchor="t" anchorCtr="0">
          <a:noAutofit/>
        </a:bodyPr>
        <a:lstStyle/>
        <a:p>
          <a:pPr marL="114300" lvl="1" indent="-114300" algn="r" defTabSz="622300" rtl="1">
            <a:lnSpc>
              <a:spcPct val="150000"/>
            </a:lnSpc>
            <a:spcBef>
              <a:spcPct val="0"/>
            </a:spcBef>
            <a:spcAft>
              <a:spcPts val="0"/>
            </a:spcAft>
            <a:buChar char="••"/>
          </a:pPr>
          <a:r>
            <a:rPr lang="fa-IR" sz="1400" b="1" u="sng" kern="1200" dirty="0" smtClean="0">
              <a:solidFill>
                <a:srgbClr val="C00000"/>
              </a:solidFill>
              <a:latin typeface="Arial" charset="0"/>
              <a:cs typeface="B Nazanin" panose="00000400000000000000" pitchFamily="2" charset="-78"/>
            </a:rPr>
            <a:t>اصل بر صحت اطلاعات ثبت شده مودی در سامانه مودیان است، مگر خلاف آن اثبات شود. </a:t>
          </a:r>
        </a:p>
        <a:p>
          <a:pPr marL="114300" lvl="1" indent="-114300" algn="r" defTabSz="622300" rtl="1">
            <a:lnSpc>
              <a:spcPct val="150000"/>
            </a:lnSpc>
            <a:spcBef>
              <a:spcPct val="0"/>
            </a:spcBef>
            <a:spcAft>
              <a:spcPts val="0"/>
            </a:spcAft>
            <a:buChar char="••"/>
          </a:pPr>
          <a:r>
            <a:rPr lang="fa-IR" sz="1400" b="1" kern="1200" dirty="0" smtClean="0">
              <a:latin typeface="Arial" charset="0"/>
              <a:cs typeface="B Nazanin" panose="00000400000000000000" pitchFamily="2" charset="-78"/>
            </a:rPr>
            <a:t>مأموران مالیاتی، </a:t>
          </a:r>
          <a:r>
            <a:rPr lang="fa-IR" sz="1400" b="1" u="sng" kern="1200" dirty="0" smtClean="0">
              <a:solidFill>
                <a:srgbClr val="C00000"/>
              </a:solidFill>
              <a:latin typeface="Century Gothic" panose="020B0502020202020204"/>
              <a:cs typeface="B Nazanin" panose="00000400000000000000" pitchFamily="2" charset="-78"/>
            </a:rPr>
            <a:t>جز در مواردی که:</a:t>
          </a:r>
          <a:endParaRPr lang="en-US" sz="1400" b="1" kern="1200" dirty="0">
            <a:solidFill>
              <a:srgbClr val="C00000"/>
            </a:solidFill>
            <a:cs typeface="B Nazanin" panose="00000400000000000000" pitchFamily="2" charset="-78"/>
          </a:endParaRPr>
        </a:p>
        <a:p>
          <a:pPr marL="228600" lvl="2" indent="-114300" algn="r" defTabSz="622300" rtl="1">
            <a:lnSpc>
              <a:spcPct val="150000"/>
            </a:lnSpc>
            <a:spcBef>
              <a:spcPct val="0"/>
            </a:spcBef>
            <a:spcAft>
              <a:spcPts val="0"/>
            </a:spcAft>
            <a:buChar char="••"/>
          </a:pPr>
          <a:r>
            <a:rPr lang="fa-IR" sz="1400" b="1" u="sng" kern="1200" dirty="0" smtClean="0">
              <a:solidFill>
                <a:srgbClr val="C00000"/>
              </a:solidFill>
              <a:latin typeface="Century Gothic" panose="020B0502020202020204"/>
              <a:cs typeface="B Nazanin" panose="00000400000000000000" pitchFamily="2" charset="-78"/>
            </a:rPr>
            <a:t> 1- </a:t>
          </a:r>
          <a:r>
            <a:rPr lang="fa-IR" sz="1400" b="1" u="sng" kern="1200" dirty="0" smtClean="0">
              <a:solidFill>
                <a:schemeClr val="tx1"/>
              </a:solidFill>
              <a:latin typeface="Century Gothic" panose="020B0502020202020204"/>
              <a:cs typeface="B Nazanin" panose="00000400000000000000" pitchFamily="2" charset="-78"/>
            </a:rPr>
            <a:t>مودی از </a:t>
          </a:r>
          <a:r>
            <a:rPr lang="fa-IR" sz="1400" b="1" u="sng" kern="1200" dirty="0" smtClean="0">
              <a:solidFill>
                <a:srgbClr val="C00000"/>
              </a:solidFill>
              <a:latin typeface="Century Gothic" panose="020B0502020202020204"/>
              <a:cs typeface="B Nazanin" panose="00000400000000000000" pitchFamily="2" charset="-78"/>
            </a:rPr>
            <a:t>ثبت نام در سامانه</a:t>
          </a:r>
          <a:r>
            <a:rPr lang="fa-IR" sz="1400" b="1" u="sng" kern="1200" dirty="0" smtClean="0">
              <a:solidFill>
                <a:schemeClr val="tx1"/>
              </a:solidFill>
              <a:latin typeface="Century Gothic" panose="020B0502020202020204"/>
              <a:cs typeface="B Nazanin" panose="00000400000000000000" pitchFamily="2" charset="-78"/>
            </a:rPr>
            <a:t> امتناع کرده</a:t>
          </a:r>
          <a:endParaRPr lang="en-US" sz="1400" b="1" kern="1200" dirty="0">
            <a:solidFill>
              <a:schemeClr val="tx1"/>
            </a:solidFill>
            <a:cs typeface="B Nazanin" panose="00000400000000000000" pitchFamily="2" charset="-78"/>
          </a:endParaRPr>
        </a:p>
        <a:p>
          <a:pPr marL="228600" lvl="2" indent="-114300" algn="r" defTabSz="622300" rtl="1">
            <a:lnSpc>
              <a:spcPct val="150000"/>
            </a:lnSpc>
            <a:spcBef>
              <a:spcPct val="0"/>
            </a:spcBef>
            <a:spcAft>
              <a:spcPts val="0"/>
            </a:spcAft>
            <a:buChar char="••"/>
          </a:pPr>
          <a:r>
            <a:rPr lang="fa-IR" sz="1400" b="1" u="sng" kern="1200" dirty="0" smtClean="0">
              <a:solidFill>
                <a:srgbClr val="C00000"/>
              </a:solidFill>
              <a:latin typeface="Century Gothic" panose="020B0502020202020204"/>
              <a:cs typeface="B Nazanin" panose="00000400000000000000" pitchFamily="2" charset="-78"/>
            </a:rPr>
            <a:t>2- و یا به ترتیبی که در ماده (9) ذکر شده</a:t>
          </a:r>
          <a:r>
            <a:rPr lang="fa-IR" sz="1400" b="1" u="sng" kern="1200" dirty="0" smtClean="0">
              <a:latin typeface="Century Gothic" panose="020B0502020202020204"/>
              <a:cs typeface="B Nazanin" panose="00000400000000000000" pitchFamily="2" charset="-78"/>
            </a:rPr>
            <a:t>،</a:t>
          </a:r>
          <a:r>
            <a:rPr lang="fa-IR" sz="1400" b="1" u="none" kern="1200" dirty="0" smtClean="0">
              <a:latin typeface="Century Gothic" panose="020B0502020202020204"/>
              <a:cs typeface="B Nazanin" panose="00000400000000000000" pitchFamily="2" charset="-78"/>
            </a:rPr>
            <a:t> </a:t>
          </a:r>
          <a:r>
            <a:rPr lang="fa-IR" sz="1400" b="1" kern="1200" dirty="0" smtClean="0">
              <a:latin typeface="Arial" charset="0"/>
              <a:cs typeface="B Nazanin" panose="00000400000000000000" pitchFamily="2" charset="-78"/>
            </a:rPr>
            <a:t>اثبات شود که در ثبت اطلاعات خود در سامانه مودیان </a:t>
          </a:r>
          <a:r>
            <a:rPr lang="fa-IR" sz="1400" b="1" kern="1200" dirty="0" smtClean="0">
              <a:solidFill>
                <a:srgbClr val="C00000"/>
              </a:solidFill>
              <a:latin typeface="Arial" charset="0"/>
              <a:cs typeface="B Nazanin" panose="00000400000000000000" pitchFamily="2" charset="-78"/>
            </a:rPr>
            <a:t>تخلف</a:t>
          </a:r>
          <a:r>
            <a:rPr lang="fa-IR" sz="1400" b="1" kern="1200" dirty="0" smtClean="0">
              <a:latin typeface="Arial" charset="0"/>
              <a:cs typeface="B Nazanin" panose="00000400000000000000" pitchFamily="2" charset="-78"/>
            </a:rPr>
            <a:t> نموده است، </a:t>
          </a:r>
          <a:endParaRPr lang="en-US" sz="1400" b="1" kern="1200" dirty="0">
            <a:solidFill>
              <a:srgbClr val="C00000"/>
            </a:solidFill>
            <a:cs typeface="B Nazanin" panose="00000400000000000000" pitchFamily="2" charset="-78"/>
          </a:endParaRPr>
        </a:p>
        <a:p>
          <a:pPr marL="228600" lvl="2" indent="-114300" algn="r" defTabSz="622300" rtl="1">
            <a:lnSpc>
              <a:spcPct val="150000"/>
            </a:lnSpc>
            <a:spcBef>
              <a:spcPct val="0"/>
            </a:spcBef>
            <a:spcAft>
              <a:spcPts val="0"/>
            </a:spcAft>
            <a:buChar char="••"/>
          </a:pPr>
          <a:r>
            <a:rPr lang="fa-IR" sz="1400" b="1" u="sng" kern="1200" dirty="0" smtClean="0">
              <a:solidFill>
                <a:srgbClr val="C00000"/>
              </a:solidFill>
              <a:latin typeface="Arial" charset="0"/>
              <a:cs typeface="B Nazanin" panose="00000400000000000000" pitchFamily="2" charset="-78"/>
            </a:rPr>
            <a:t>حق مراجعه به محل فعالیت مودی و مطالبه دفاتر، اسناد و مدارک وی و رسیدگی به آنها را ندارند</a:t>
          </a:r>
          <a:r>
            <a:rPr lang="fa-IR" sz="1400" b="1" kern="1200" dirty="0" smtClean="0">
              <a:solidFill>
                <a:srgbClr val="C00000"/>
              </a:solidFill>
              <a:latin typeface="Arial" charset="0"/>
              <a:cs typeface="B Nazanin" panose="00000400000000000000" pitchFamily="2" charset="-78"/>
            </a:rPr>
            <a:t>.</a:t>
          </a:r>
          <a:endParaRPr lang="en-US" sz="1400" b="1" kern="1200" dirty="0">
            <a:solidFill>
              <a:srgbClr val="C00000"/>
            </a:solidFill>
            <a:cs typeface="B Nazanin" panose="00000400000000000000" pitchFamily="2" charset="-78"/>
          </a:endParaRPr>
        </a:p>
      </dsp:txBody>
      <dsp:txXfrm>
        <a:off x="0" y="1017712"/>
        <a:ext cx="10693386" cy="1753552"/>
      </dsp:txXfrm>
    </dsp:sp>
    <dsp:sp modelId="{30AD3888-66F0-4A86-9AD2-2056A99CCB10}">
      <dsp:nvSpPr>
        <dsp:cNvPr id="0" name=""/>
        <dsp:cNvSpPr/>
      </dsp:nvSpPr>
      <dsp:spPr>
        <a:xfrm>
          <a:off x="2780280" y="2885573"/>
          <a:ext cx="7913105" cy="1016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780280" y="2885573"/>
        <a:ext cx="7913105" cy="1016447"/>
      </dsp:txXfrm>
    </dsp:sp>
    <dsp:sp modelId="{F6FC88B7-ABF3-4357-8C3D-ED4C2A70C3AA}">
      <dsp:nvSpPr>
        <dsp:cNvPr id="0" name=""/>
        <dsp:cNvSpPr/>
      </dsp:nvSpPr>
      <dsp:spPr>
        <a:xfrm>
          <a:off x="7892882" y="3348437"/>
          <a:ext cx="2780280" cy="526692"/>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rtl="1">
            <a:lnSpc>
              <a:spcPct val="90000"/>
            </a:lnSpc>
            <a:spcBef>
              <a:spcPct val="0"/>
            </a:spcBef>
            <a:spcAft>
              <a:spcPct val="35000"/>
            </a:spcAft>
          </a:pPr>
          <a:r>
            <a:rPr lang="fa-IR" sz="1400" b="1" kern="1200" dirty="0" smtClean="0">
              <a:solidFill>
                <a:srgbClr val="FFFF00"/>
              </a:solidFill>
              <a:cs typeface="B Titr" panose="00000700000000000000" pitchFamily="2" charset="-78"/>
            </a:rPr>
            <a:t>ماده 9</a:t>
          </a:r>
          <a:endParaRPr lang="en-US" sz="1400" b="1" kern="1200" dirty="0">
            <a:solidFill>
              <a:srgbClr val="FFFF00"/>
            </a:solidFill>
            <a:cs typeface="B Titr" panose="00000700000000000000" pitchFamily="2" charset="-78"/>
          </a:endParaRPr>
        </a:p>
      </dsp:txBody>
      <dsp:txXfrm>
        <a:off x="7918598" y="3374153"/>
        <a:ext cx="2728848" cy="500976"/>
      </dsp:txXfrm>
    </dsp:sp>
    <dsp:sp modelId="{0FD6F0DD-B781-44D8-A59A-0C7DD30628C1}">
      <dsp:nvSpPr>
        <dsp:cNvPr id="0" name=""/>
        <dsp:cNvSpPr/>
      </dsp:nvSpPr>
      <dsp:spPr>
        <a:xfrm>
          <a:off x="0" y="3843496"/>
          <a:ext cx="10693386" cy="1089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100000"/>
            </a:lnSpc>
            <a:spcBef>
              <a:spcPct val="0"/>
            </a:spcBef>
            <a:spcAft>
              <a:spcPct val="15000"/>
            </a:spcAft>
            <a:buChar char="••"/>
          </a:pPr>
          <a:r>
            <a:rPr lang="fa-IR" sz="1400" b="1" kern="1200" dirty="0" smtClean="0">
              <a:cs typeface="B Nazanin" panose="00000400000000000000" pitchFamily="2" charset="-78"/>
            </a:rPr>
            <a:t>در صورتی که مودی،</a:t>
          </a:r>
          <a:endParaRPr lang="en-US" sz="1400" b="1" kern="1200" dirty="0">
            <a:cs typeface="B Nazanin" panose="00000400000000000000" pitchFamily="2" charset="-78"/>
          </a:endParaRPr>
        </a:p>
        <a:p>
          <a:pPr marL="228600" lvl="2" indent="-114300" algn="r" defTabSz="622300" rtl="1">
            <a:lnSpc>
              <a:spcPct val="100000"/>
            </a:lnSpc>
            <a:spcBef>
              <a:spcPct val="0"/>
            </a:spcBef>
            <a:spcAft>
              <a:spcPct val="15000"/>
            </a:spcAft>
            <a:buChar char="••"/>
          </a:pPr>
          <a:r>
            <a:rPr lang="fa-IR" sz="1400" b="1" kern="1200" dirty="0" smtClean="0">
              <a:cs typeface="B Nazanin" panose="00000400000000000000" pitchFamily="2" charset="-78"/>
            </a:rPr>
            <a:t>1-برخی از فعالیت ­ها و یا معاملات خود را </a:t>
          </a:r>
          <a:r>
            <a:rPr lang="fa-IR" sz="1400" b="1" kern="1200" dirty="0" smtClean="0">
              <a:solidFill>
                <a:srgbClr val="C00000"/>
              </a:solidFill>
              <a:cs typeface="B Nazanin" panose="00000400000000000000" pitchFamily="2" charset="-78"/>
            </a:rPr>
            <a:t>کتمان</a:t>
          </a:r>
          <a:r>
            <a:rPr lang="fa-IR" sz="1400" b="1" kern="1200" dirty="0" smtClean="0">
              <a:cs typeface="B Nazanin" panose="00000400000000000000" pitchFamily="2" charset="-78"/>
            </a:rPr>
            <a:t> کند، </a:t>
          </a:r>
          <a:endParaRPr lang="en-US" sz="1400" b="1" kern="1200" dirty="0">
            <a:cs typeface="B Nazanin" panose="00000400000000000000" pitchFamily="2" charset="-78"/>
          </a:endParaRPr>
        </a:p>
        <a:p>
          <a:pPr marL="228600" lvl="2" indent="-114300" algn="r" defTabSz="622300" rtl="1">
            <a:lnSpc>
              <a:spcPct val="150000"/>
            </a:lnSpc>
            <a:spcBef>
              <a:spcPct val="0"/>
            </a:spcBef>
            <a:spcAft>
              <a:spcPct val="15000"/>
            </a:spcAft>
            <a:buChar char="••"/>
          </a:pPr>
          <a:r>
            <a:rPr lang="fa-IR" sz="1400" b="1" kern="1200" dirty="0" smtClean="0">
              <a:cs typeface="B Nazanin" panose="00000400000000000000" pitchFamily="2" charset="-78"/>
            </a:rPr>
            <a:t>2- یا از صدور صورتحساب ­های خود از طریق سامانه مودیان خودداری کرده</a:t>
          </a:r>
          <a:endParaRPr lang="en-US" sz="1400" b="1" kern="1200" dirty="0">
            <a:cs typeface="B Nazanin" panose="00000400000000000000" pitchFamily="2" charset="-78"/>
          </a:endParaRPr>
        </a:p>
        <a:p>
          <a:pPr marL="228600" lvl="2" indent="-114300" algn="r" defTabSz="622300" rtl="1">
            <a:lnSpc>
              <a:spcPct val="100000"/>
            </a:lnSpc>
            <a:spcBef>
              <a:spcPct val="0"/>
            </a:spcBef>
            <a:spcAft>
              <a:spcPct val="15000"/>
            </a:spcAft>
            <a:buChar char="••"/>
          </a:pPr>
          <a:r>
            <a:rPr lang="fa-IR" sz="1400" b="1" kern="1200" dirty="0" smtClean="0">
              <a:cs typeface="B Nazanin" panose="00000400000000000000" pitchFamily="2" charset="-78"/>
            </a:rPr>
            <a:t>3- یا در ثبت قیمت یا مقدار فروش مرتکب </a:t>
          </a:r>
          <a:r>
            <a:rPr lang="fa-IR" sz="1400" b="1" kern="1200" dirty="0" smtClean="0">
              <a:solidFill>
                <a:srgbClr val="C00000"/>
              </a:solidFill>
              <a:cs typeface="B Nazanin" panose="00000400000000000000" pitchFamily="2" charset="-78"/>
            </a:rPr>
            <a:t>کم اظهاری یا بیش اظهاری </a:t>
          </a:r>
          <a:r>
            <a:rPr lang="fa-IR" sz="1400" b="1" kern="1200" dirty="0" smtClean="0">
              <a:cs typeface="B Nazanin" panose="00000400000000000000" pitchFamily="2" charset="-78"/>
            </a:rPr>
            <a:t>شده باشد</a:t>
          </a:r>
          <a:endParaRPr lang="en-US" sz="1400" b="1" kern="1200" dirty="0">
            <a:cs typeface="B Nazanin" panose="00000400000000000000" pitchFamily="2" charset="-78"/>
          </a:endParaRPr>
        </a:p>
        <a:p>
          <a:pPr marL="228600" lvl="2" indent="-114300" algn="r" defTabSz="622300" rtl="1">
            <a:lnSpc>
              <a:spcPct val="100000"/>
            </a:lnSpc>
            <a:spcBef>
              <a:spcPct val="0"/>
            </a:spcBef>
            <a:spcAft>
              <a:spcPct val="15000"/>
            </a:spcAft>
            <a:buChar char="••"/>
          </a:pPr>
          <a:endParaRPr lang="en-US" sz="1400" b="1" kern="1200" dirty="0">
            <a:cs typeface="B Nazanin" panose="00000400000000000000" pitchFamily="2" charset="-78"/>
          </a:endParaRPr>
        </a:p>
      </dsp:txBody>
      <dsp:txXfrm>
        <a:off x="0" y="3843496"/>
        <a:ext cx="10693386" cy="10898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C9DE2F-6977-4207-8262-D27AD5B7CE5A}">
      <dsp:nvSpPr>
        <dsp:cNvPr id="0" name=""/>
        <dsp:cNvSpPr/>
      </dsp:nvSpPr>
      <dsp:spPr>
        <a:xfrm>
          <a:off x="5529628" y="2232047"/>
          <a:ext cx="255107" cy="716809"/>
        </a:xfrm>
        <a:custGeom>
          <a:avLst/>
          <a:gdLst/>
          <a:ahLst/>
          <a:cxnLst/>
          <a:rect l="0" t="0" r="0" b="0"/>
          <a:pathLst>
            <a:path>
              <a:moveTo>
                <a:pt x="0" y="0"/>
              </a:moveTo>
              <a:lnTo>
                <a:pt x="0" y="716809"/>
              </a:lnTo>
              <a:lnTo>
                <a:pt x="255107" y="716809"/>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2417DC6-D400-4821-9505-DF3ECC49AF7A}">
      <dsp:nvSpPr>
        <dsp:cNvPr id="0" name=""/>
        <dsp:cNvSpPr/>
      </dsp:nvSpPr>
      <dsp:spPr>
        <a:xfrm>
          <a:off x="5072589" y="1679075"/>
          <a:ext cx="1350027" cy="212489"/>
        </a:xfrm>
        <a:custGeom>
          <a:avLst/>
          <a:gdLst/>
          <a:ahLst/>
          <a:cxnLst/>
          <a:rect l="0" t="0" r="0" b="0"/>
          <a:pathLst>
            <a:path>
              <a:moveTo>
                <a:pt x="0" y="0"/>
              </a:moveTo>
              <a:lnTo>
                <a:pt x="0" y="125303"/>
              </a:lnTo>
              <a:lnTo>
                <a:pt x="1350027" y="125303"/>
              </a:lnTo>
              <a:lnTo>
                <a:pt x="1350027" y="212489"/>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D4EAB17F-A7D3-4FBF-805E-BA38F206E650}">
      <dsp:nvSpPr>
        <dsp:cNvPr id="0" name=""/>
        <dsp:cNvSpPr/>
      </dsp:nvSpPr>
      <dsp:spPr>
        <a:xfrm>
          <a:off x="3723318" y="3687026"/>
          <a:ext cx="2065130" cy="977859"/>
        </a:xfrm>
        <a:custGeom>
          <a:avLst/>
          <a:gdLst/>
          <a:ahLst/>
          <a:cxnLst/>
          <a:rect l="0" t="0" r="0" b="0"/>
          <a:pathLst>
            <a:path>
              <a:moveTo>
                <a:pt x="0" y="0"/>
              </a:moveTo>
              <a:lnTo>
                <a:pt x="0" y="977859"/>
              </a:lnTo>
              <a:lnTo>
                <a:pt x="2065130" y="97785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19A915-D223-453F-A134-C7B0446CE36C}">
      <dsp:nvSpPr>
        <dsp:cNvPr id="0" name=""/>
        <dsp:cNvSpPr/>
      </dsp:nvSpPr>
      <dsp:spPr>
        <a:xfrm>
          <a:off x="3723318" y="3687026"/>
          <a:ext cx="2065130" cy="314133"/>
        </a:xfrm>
        <a:custGeom>
          <a:avLst/>
          <a:gdLst/>
          <a:ahLst/>
          <a:cxnLst/>
          <a:rect l="0" t="0" r="0" b="0"/>
          <a:pathLst>
            <a:path>
              <a:moveTo>
                <a:pt x="0" y="0"/>
              </a:moveTo>
              <a:lnTo>
                <a:pt x="0" y="314133"/>
              </a:lnTo>
              <a:lnTo>
                <a:pt x="2065130" y="3141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CB979-AE10-4DB1-A030-739173D27367}">
      <dsp:nvSpPr>
        <dsp:cNvPr id="0" name=""/>
        <dsp:cNvSpPr/>
      </dsp:nvSpPr>
      <dsp:spPr>
        <a:xfrm>
          <a:off x="2638655" y="3123941"/>
          <a:ext cx="1479877" cy="212630"/>
        </a:xfrm>
        <a:custGeom>
          <a:avLst/>
          <a:gdLst/>
          <a:ahLst/>
          <a:cxnLst/>
          <a:rect l="0" t="0" r="0" b="0"/>
          <a:pathLst>
            <a:path>
              <a:moveTo>
                <a:pt x="0" y="0"/>
              </a:moveTo>
              <a:lnTo>
                <a:pt x="0" y="125444"/>
              </a:lnTo>
              <a:lnTo>
                <a:pt x="1479877" y="125444"/>
              </a:lnTo>
              <a:lnTo>
                <a:pt x="1479877" y="21263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F01909BD-3FC9-44E2-846B-EF153A966203}">
      <dsp:nvSpPr>
        <dsp:cNvPr id="0" name=""/>
        <dsp:cNvSpPr/>
      </dsp:nvSpPr>
      <dsp:spPr>
        <a:xfrm>
          <a:off x="538465" y="3686918"/>
          <a:ext cx="217634" cy="410005"/>
        </a:xfrm>
        <a:custGeom>
          <a:avLst/>
          <a:gdLst/>
          <a:ahLst/>
          <a:cxnLst/>
          <a:rect l="0" t="0" r="0" b="0"/>
          <a:pathLst>
            <a:path>
              <a:moveTo>
                <a:pt x="0" y="0"/>
              </a:moveTo>
              <a:lnTo>
                <a:pt x="0" y="410005"/>
              </a:lnTo>
              <a:lnTo>
                <a:pt x="217634" y="4100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086DAD-3CAA-4ACE-AE50-076A2EEDC9DA}">
      <dsp:nvSpPr>
        <dsp:cNvPr id="0" name=""/>
        <dsp:cNvSpPr/>
      </dsp:nvSpPr>
      <dsp:spPr>
        <a:xfrm>
          <a:off x="982205" y="3123941"/>
          <a:ext cx="1656449" cy="212522"/>
        </a:xfrm>
        <a:custGeom>
          <a:avLst/>
          <a:gdLst/>
          <a:ahLst/>
          <a:cxnLst/>
          <a:rect l="0" t="0" r="0" b="0"/>
          <a:pathLst>
            <a:path>
              <a:moveTo>
                <a:pt x="1656449" y="0"/>
              </a:moveTo>
              <a:lnTo>
                <a:pt x="1656449" y="125336"/>
              </a:lnTo>
              <a:lnTo>
                <a:pt x="0" y="125336"/>
              </a:lnTo>
              <a:lnTo>
                <a:pt x="0" y="212522"/>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37118349-AF66-422D-8AC8-5BC0810D74A3}">
      <dsp:nvSpPr>
        <dsp:cNvPr id="0" name=""/>
        <dsp:cNvSpPr/>
      </dsp:nvSpPr>
      <dsp:spPr>
        <a:xfrm>
          <a:off x="2592935" y="2680483"/>
          <a:ext cx="91440" cy="96270"/>
        </a:xfrm>
        <a:custGeom>
          <a:avLst/>
          <a:gdLst/>
          <a:ahLst/>
          <a:cxnLst/>
          <a:rect l="0" t="0" r="0" b="0"/>
          <a:pathLst>
            <a:path>
              <a:moveTo>
                <a:pt x="49481" y="0"/>
              </a:moveTo>
              <a:lnTo>
                <a:pt x="49481" y="9083"/>
              </a:lnTo>
              <a:lnTo>
                <a:pt x="45720" y="9083"/>
              </a:lnTo>
              <a:lnTo>
                <a:pt x="45720" y="9627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67BC4E77-B6D0-43F9-B52D-B8E2F473291E}">
      <dsp:nvSpPr>
        <dsp:cNvPr id="0" name=""/>
        <dsp:cNvSpPr/>
      </dsp:nvSpPr>
      <dsp:spPr>
        <a:xfrm>
          <a:off x="2596696" y="2234322"/>
          <a:ext cx="91440" cy="98972"/>
        </a:xfrm>
        <a:custGeom>
          <a:avLst/>
          <a:gdLst/>
          <a:ahLst/>
          <a:cxnLst/>
          <a:rect l="0" t="0" r="0" b="0"/>
          <a:pathLst>
            <a:path>
              <a:moveTo>
                <a:pt x="45720" y="0"/>
              </a:moveTo>
              <a:lnTo>
                <a:pt x="45720" y="98972"/>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7B4C25FE-0470-4047-9938-490C7DCE036D}">
      <dsp:nvSpPr>
        <dsp:cNvPr id="0" name=""/>
        <dsp:cNvSpPr/>
      </dsp:nvSpPr>
      <dsp:spPr>
        <a:xfrm>
          <a:off x="2642416" y="1679075"/>
          <a:ext cx="2430173" cy="214764"/>
        </a:xfrm>
        <a:custGeom>
          <a:avLst/>
          <a:gdLst/>
          <a:ahLst/>
          <a:cxnLst/>
          <a:rect l="0" t="0" r="0" b="0"/>
          <a:pathLst>
            <a:path>
              <a:moveTo>
                <a:pt x="2430173" y="0"/>
              </a:moveTo>
              <a:lnTo>
                <a:pt x="2430173" y="127578"/>
              </a:lnTo>
              <a:lnTo>
                <a:pt x="0" y="127578"/>
              </a:lnTo>
              <a:lnTo>
                <a:pt x="0" y="214764"/>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A679EC6-59F3-4C41-833C-042464636454}">
      <dsp:nvSpPr>
        <dsp:cNvPr id="0" name=""/>
        <dsp:cNvSpPr/>
      </dsp:nvSpPr>
      <dsp:spPr>
        <a:xfrm>
          <a:off x="5026869" y="1131272"/>
          <a:ext cx="91440" cy="132630"/>
        </a:xfrm>
        <a:custGeom>
          <a:avLst/>
          <a:gdLst/>
          <a:ahLst/>
          <a:cxnLst/>
          <a:rect l="0" t="0" r="0" b="0"/>
          <a:pathLst>
            <a:path>
              <a:moveTo>
                <a:pt x="45720" y="0"/>
              </a:moveTo>
              <a:lnTo>
                <a:pt x="45720" y="13263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F6C8B7-3AD2-44B0-97B4-4A56AEE62581}">
      <dsp:nvSpPr>
        <dsp:cNvPr id="0" name=""/>
        <dsp:cNvSpPr/>
      </dsp:nvSpPr>
      <dsp:spPr>
        <a:xfrm>
          <a:off x="5026869" y="416906"/>
          <a:ext cx="91440" cy="175721"/>
        </a:xfrm>
        <a:custGeom>
          <a:avLst/>
          <a:gdLst/>
          <a:ahLst/>
          <a:cxnLst/>
          <a:rect l="0" t="0" r="0" b="0"/>
          <a:pathLst>
            <a:path>
              <a:moveTo>
                <a:pt x="45720" y="0"/>
              </a:moveTo>
              <a:lnTo>
                <a:pt x="45720" y="1757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55F083-E1F3-4836-8C0F-58C9F50EACDF}">
      <dsp:nvSpPr>
        <dsp:cNvPr id="0" name=""/>
        <dsp:cNvSpPr/>
      </dsp:nvSpPr>
      <dsp:spPr>
        <a:xfrm>
          <a:off x="3974683" y="1733"/>
          <a:ext cx="2195812" cy="415172"/>
        </a:xfrm>
        <a:prstGeom prst="rect">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fa-IR" sz="1400" b="1" kern="1200" dirty="0" smtClean="0">
              <a:solidFill>
                <a:srgbClr val="FFFF00"/>
              </a:solidFill>
              <a:cs typeface="B Nazanin" panose="00000400000000000000" pitchFamily="2" charset="-78"/>
            </a:rPr>
            <a:t>مودی مرتکب تخلفات ماده 9 شود</a:t>
          </a:r>
          <a:endParaRPr lang="en-US" sz="1400" b="1" kern="1200" dirty="0">
            <a:solidFill>
              <a:srgbClr val="FFFF00"/>
            </a:solidFill>
            <a:cs typeface="B Nazanin" panose="00000400000000000000" pitchFamily="2" charset="-78"/>
          </a:endParaRPr>
        </a:p>
      </dsp:txBody>
      <dsp:txXfrm>
        <a:off x="3974683" y="1733"/>
        <a:ext cx="2195812" cy="415172"/>
      </dsp:txXfrm>
    </dsp:sp>
    <dsp:sp modelId="{3C8E04B1-1B75-496F-8C36-9B8A2C78111D}">
      <dsp:nvSpPr>
        <dsp:cNvPr id="0" name=""/>
        <dsp:cNvSpPr/>
      </dsp:nvSpPr>
      <dsp:spPr>
        <a:xfrm>
          <a:off x="3646058" y="592627"/>
          <a:ext cx="2853063" cy="538644"/>
        </a:xfrm>
        <a:prstGeom prst="rect">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solidFill>
                <a:schemeClr val="bg1"/>
              </a:solidFill>
              <a:cs typeface="B Nazanin" panose="00000400000000000000" pitchFamily="2" charset="-78"/>
            </a:rPr>
            <a:t>سازمان مراتب تخلف مودی را از طریق سامانه مودیان به اطلاع وی میرساند</a:t>
          </a:r>
          <a:endParaRPr lang="en-US" sz="1400" kern="1200" dirty="0">
            <a:solidFill>
              <a:schemeClr val="bg1"/>
            </a:solidFill>
          </a:endParaRPr>
        </a:p>
      </dsp:txBody>
      <dsp:txXfrm>
        <a:off x="3646058" y="592627"/>
        <a:ext cx="2853063" cy="538644"/>
      </dsp:txXfrm>
    </dsp:sp>
    <dsp:sp modelId="{18585DB0-BB9E-4D42-9873-B89D2B79CE5B}">
      <dsp:nvSpPr>
        <dsp:cNvPr id="0" name=""/>
        <dsp:cNvSpPr/>
      </dsp:nvSpPr>
      <dsp:spPr>
        <a:xfrm>
          <a:off x="4396365" y="1263903"/>
          <a:ext cx="1352448" cy="415172"/>
        </a:xfrm>
        <a:prstGeom prst="rect">
          <a:avLst/>
        </a:prstGeom>
        <a:solidFill>
          <a:schemeClr val="accent4">
            <a:lumMod val="75000"/>
          </a:schemeClr>
        </a:solidFill>
        <a:ln>
          <a:solidFill>
            <a:schemeClr val="accent4">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solidFill>
                <a:schemeClr val="bg1"/>
              </a:solidFill>
              <a:cs typeface="B Nazanin" panose="00000400000000000000" pitchFamily="2" charset="-78"/>
            </a:rPr>
            <a:t>عکس العمل مودی</a:t>
          </a:r>
          <a:endParaRPr lang="en-US" sz="1400" b="1" kern="1200" dirty="0">
            <a:solidFill>
              <a:schemeClr val="bg1"/>
            </a:solidFill>
            <a:cs typeface="B Nazanin" panose="00000400000000000000" pitchFamily="2" charset="-78"/>
          </a:endParaRPr>
        </a:p>
      </dsp:txBody>
      <dsp:txXfrm>
        <a:off x="4396365" y="1263903"/>
        <a:ext cx="1352448" cy="415172"/>
      </dsp:txXfrm>
    </dsp:sp>
    <dsp:sp modelId="{5FC387B4-EC80-485F-82F8-0C3966D81F6B}">
      <dsp:nvSpPr>
        <dsp:cNvPr id="0" name=""/>
        <dsp:cNvSpPr/>
      </dsp:nvSpPr>
      <dsp:spPr>
        <a:xfrm>
          <a:off x="1344633" y="1893839"/>
          <a:ext cx="2595565" cy="34048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100000"/>
            </a:lnSpc>
            <a:spcBef>
              <a:spcPct val="0"/>
            </a:spcBef>
            <a:spcAft>
              <a:spcPts val="1200"/>
            </a:spcAft>
          </a:pPr>
          <a:r>
            <a:rPr lang="fa-IR" sz="1400" b="1" kern="1200" spc="0" dirty="0" smtClean="0">
              <a:cs typeface="B Nazanin" panose="00000400000000000000" pitchFamily="2" charset="-78"/>
            </a:rPr>
            <a:t>عدم پذیرش یا اصلاح موارد توسط مودی</a:t>
          </a:r>
          <a:endParaRPr lang="en-US" sz="1100" b="1" kern="1200" spc="0" dirty="0" smtClean="0">
            <a:solidFill>
              <a:srgbClr val="C00000"/>
            </a:solidFill>
            <a:cs typeface="B Nazanin" panose="00000400000000000000" pitchFamily="2" charset="-78"/>
          </a:endParaRPr>
        </a:p>
      </dsp:txBody>
      <dsp:txXfrm>
        <a:off x="1344633" y="1893839"/>
        <a:ext cx="2595565" cy="340482"/>
      </dsp:txXfrm>
    </dsp:sp>
    <dsp:sp modelId="{28701FA1-70A2-467E-8453-DFEC9D18158A}">
      <dsp:nvSpPr>
        <dsp:cNvPr id="0" name=""/>
        <dsp:cNvSpPr/>
      </dsp:nvSpPr>
      <dsp:spPr>
        <a:xfrm>
          <a:off x="1344633" y="2333295"/>
          <a:ext cx="2595565" cy="347187"/>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cs typeface="B Nazanin" panose="00000400000000000000" pitchFamily="2" charset="-78"/>
            </a:rPr>
            <a:t>طرح مراتب در هیات حل اختلاف مالیاتی </a:t>
          </a:r>
          <a:endParaRPr lang="en-US" sz="1400" b="1" kern="1200" dirty="0">
            <a:solidFill>
              <a:srgbClr val="C00000"/>
            </a:solidFill>
            <a:cs typeface="B Nazanin" panose="00000400000000000000" pitchFamily="2" charset="-78"/>
          </a:endParaRPr>
        </a:p>
      </dsp:txBody>
      <dsp:txXfrm>
        <a:off x="1344633" y="2333295"/>
        <a:ext cx="2595565" cy="347187"/>
      </dsp:txXfrm>
    </dsp:sp>
    <dsp:sp modelId="{0BD4A776-C539-4CDE-B8D4-91539B6E830F}">
      <dsp:nvSpPr>
        <dsp:cNvPr id="0" name=""/>
        <dsp:cNvSpPr/>
      </dsp:nvSpPr>
      <dsp:spPr>
        <a:xfrm>
          <a:off x="2093633" y="2776753"/>
          <a:ext cx="1090042" cy="347187"/>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91440" bIns="8890" numCol="1" spcCol="1270" anchor="ctr" anchorCtr="0">
          <a:noAutofit/>
        </a:bodyPr>
        <a:lstStyle/>
        <a:p>
          <a:pPr lvl="0" algn="ctr" defTabSz="622300" rtl="1">
            <a:lnSpc>
              <a:spcPct val="90000"/>
            </a:lnSpc>
            <a:spcBef>
              <a:spcPct val="0"/>
            </a:spcBef>
            <a:spcAft>
              <a:spcPct val="35000"/>
            </a:spcAft>
          </a:pPr>
          <a:r>
            <a:rPr lang="fa-IR" sz="1400" b="1" kern="1200" dirty="0" smtClean="0">
              <a:cs typeface="B Nazanin" panose="00000400000000000000" pitchFamily="2" charset="-78"/>
            </a:rPr>
            <a:t>صدور رای هیات</a:t>
          </a:r>
          <a:endParaRPr lang="en-US" sz="1400" b="1" kern="1200" dirty="0">
            <a:cs typeface="B Nazanin" panose="00000400000000000000" pitchFamily="2" charset="-78"/>
          </a:endParaRPr>
        </a:p>
      </dsp:txBody>
      <dsp:txXfrm>
        <a:off x="2093633" y="2776753"/>
        <a:ext cx="1090042" cy="347187"/>
      </dsp:txXfrm>
    </dsp:sp>
    <dsp:sp modelId="{A6715A24-B12D-498B-98C2-2631F18F9067}">
      <dsp:nvSpPr>
        <dsp:cNvPr id="0" name=""/>
        <dsp:cNvSpPr/>
      </dsp:nvSpPr>
      <dsp:spPr>
        <a:xfrm>
          <a:off x="427530" y="3336463"/>
          <a:ext cx="1109348" cy="35045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cs typeface="B Nazanin" panose="00000400000000000000" pitchFamily="2" charset="-78"/>
            </a:rPr>
            <a:t>عدم تایید تخلف</a:t>
          </a:r>
          <a:endParaRPr lang="en-US" sz="1400" b="1" kern="1200" dirty="0">
            <a:cs typeface="B Nazanin" panose="00000400000000000000" pitchFamily="2" charset="-78"/>
          </a:endParaRPr>
        </a:p>
      </dsp:txBody>
      <dsp:txXfrm>
        <a:off x="427530" y="3336463"/>
        <a:ext cx="1109348" cy="350455"/>
      </dsp:txXfrm>
    </dsp:sp>
    <dsp:sp modelId="{FF65BDEE-9D6A-493D-B518-0EAE4D254700}">
      <dsp:nvSpPr>
        <dsp:cNvPr id="0" name=""/>
        <dsp:cNvSpPr/>
      </dsp:nvSpPr>
      <dsp:spPr>
        <a:xfrm>
          <a:off x="756100" y="3920959"/>
          <a:ext cx="648839" cy="351929"/>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fa-IR" sz="1400" b="1" kern="1200" dirty="0" smtClean="0">
              <a:cs typeface="B Nazanin" panose="00000400000000000000" pitchFamily="2" charset="-78"/>
            </a:rPr>
            <a:t>پایان</a:t>
          </a:r>
          <a:endParaRPr lang="en-US" sz="1400" b="1" kern="1200" dirty="0">
            <a:cs typeface="B Nazanin" panose="00000400000000000000" pitchFamily="2" charset="-78"/>
          </a:endParaRPr>
        </a:p>
      </dsp:txBody>
      <dsp:txXfrm>
        <a:off x="756100" y="3920959"/>
        <a:ext cx="648839" cy="351929"/>
      </dsp:txXfrm>
    </dsp:sp>
    <dsp:sp modelId="{08D4C44E-DBD0-421B-8D31-649EC2803DB0}">
      <dsp:nvSpPr>
        <dsp:cNvPr id="0" name=""/>
        <dsp:cNvSpPr/>
      </dsp:nvSpPr>
      <dsp:spPr>
        <a:xfrm>
          <a:off x="3624514" y="3336571"/>
          <a:ext cx="988035" cy="35045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fa-IR" sz="1500" b="1" kern="1200" dirty="0" smtClean="0">
              <a:cs typeface="B Nazanin" panose="00000400000000000000" pitchFamily="2" charset="-78"/>
            </a:rPr>
            <a:t>تایید تخلف</a:t>
          </a:r>
          <a:endParaRPr lang="en-US" sz="1500" b="1" kern="1200" dirty="0">
            <a:cs typeface="B Nazanin" panose="00000400000000000000" pitchFamily="2" charset="-78"/>
          </a:endParaRPr>
        </a:p>
      </dsp:txBody>
      <dsp:txXfrm>
        <a:off x="3624514" y="3336571"/>
        <a:ext cx="988035" cy="350455"/>
      </dsp:txXfrm>
    </dsp:sp>
    <dsp:sp modelId="{2DFB686D-A611-40FA-B6D6-CC5CD2AD2677}">
      <dsp:nvSpPr>
        <dsp:cNvPr id="0" name=""/>
        <dsp:cNvSpPr/>
      </dsp:nvSpPr>
      <dsp:spPr>
        <a:xfrm>
          <a:off x="5788448" y="3688292"/>
          <a:ext cx="3412823" cy="62573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latin typeface="Century Gothic" panose="020B0502020202020204"/>
              <a:cs typeface="B Nazanin" panose="00000400000000000000" pitchFamily="2" charset="-78"/>
            </a:rPr>
            <a:t>مراجعه به مودی، مطالبه دفاتر و اسناد جهت حسابرسی دوره های مالیاتی سال تخلف و </a:t>
          </a:r>
          <a:r>
            <a:rPr lang="fa-IR" sz="1400" b="1" kern="1200" dirty="0" smtClean="0">
              <a:solidFill>
                <a:srgbClr val="FF0000"/>
              </a:solidFill>
              <a:latin typeface="Century Gothic" panose="020B0502020202020204"/>
              <a:cs typeface="B Nazanin" panose="00000400000000000000" pitchFamily="2" charset="-78"/>
            </a:rPr>
            <a:t>مطالبه مالیات مربوطه</a:t>
          </a:r>
          <a:endParaRPr lang="en-US" sz="1400" kern="1200" dirty="0">
            <a:solidFill>
              <a:srgbClr val="FF0000"/>
            </a:solidFill>
          </a:endParaRPr>
        </a:p>
      </dsp:txBody>
      <dsp:txXfrm>
        <a:off x="5788448" y="3688292"/>
        <a:ext cx="3412823" cy="625735"/>
      </dsp:txXfrm>
    </dsp:sp>
    <dsp:sp modelId="{B6421E32-DB79-4E2F-8B2A-35DB5D27120F}">
      <dsp:nvSpPr>
        <dsp:cNvPr id="0" name=""/>
        <dsp:cNvSpPr/>
      </dsp:nvSpPr>
      <dsp:spPr>
        <a:xfrm>
          <a:off x="5788448" y="4457299"/>
          <a:ext cx="3412823" cy="415172"/>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latin typeface="Century Gothic" panose="020B0502020202020204"/>
              <a:cs typeface="B Nazanin" panose="00000400000000000000" pitchFamily="2" charset="-78"/>
            </a:rPr>
            <a:t>و همچنین مطالبه جرایم ماده 22</a:t>
          </a:r>
          <a:endParaRPr lang="en-US" sz="1400" kern="1200" dirty="0"/>
        </a:p>
      </dsp:txBody>
      <dsp:txXfrm>
        <a:off x="5788448" y="4457299"/>
        <a:ext cx="3412823" cy="415172"/>
      </dsp:txXfrm>
    </dsp:sp>
    <dsp:sp modelId="{976B9891-29B2-4C61-8C18-744974A4D8AE}">
      <dsp:nvSpPr>
        <dsp:cNvPr id="0" name=""/>
        <dsp:cNvSpPr/>
      </dsp:nvSpPr>
      <dsp:spPr>
        <a:xfrm>
          <a:off x="5306381" y="1891564"/>
          <a:ext cx="2232472" cy="340482"/>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solidFill>
                <a:srgbClr val="0070C0"/>
              </a:solidFill>
              <a:cs typeface="B Nazanin" panose="00000400000000000000" pitchFamily="2" charset="-78"/>
            </a:rPr>
            <a:t>پذیرش</a:t>
          </a:r>
          <a:r>
            <a:rPr lang="fa-IR" sz="1400" b="1" kern="1200" baseline="0" dirty="0" smtClean="0">
              <a:solidFill>
                <a:srgbClr val="0070C0"/>
              </a:solidFill>
              <a:cs typeface="B Nazanin" panose="00000400000000000000" pitchFamily="2" charset="-78"/>
            </a:rPr>
            <a:t> مراتب و اصلاح توسط مودی</a:t>
          </a:r>
          <a:endParaRPr lang="en-US" sz="1400" kern="1200" dirty="0">
            <a:cs typeface="B Nazanin" panose="00000400000000000000" pitchFamily="2" charset="-78"/>
          </a:endParaRPr>
        </a:p>
      </dsp:txBody>
      <dsp:txXfrm>
        <a:off x="5306381" y="1891564"/>
        <a:ext cx="2232472" cy="340482"/>
      </dsp:txXfrm>
    </dsp:sp>
    <dsp:sp modelId="{83C235FF-031D-4CB5-AFFC-47BF1D542FB6}">
      <dsp:nvSpPr>
        <dsp:cNvPr id="0" name=""/>
        <dsp:cNvSpPr/>
      </dsp:nvSpPr>
      <dsp:spPr>
        <a:xfrm>
          <a:off x="5784736" y="2775121"/>
          <a:ext cx="3410714" cy="347470"/>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890" tIns="0" rIns="8890" bIns="0" numCol="1" spcCol="1270" anchor="ctr" anchorCtr="0">
          <a:noAutofit/>
        </a:bodyPr>
        <a:lstStyle/>
        <a:p>
          <a:pPr lvl="0" algn="ctr" defTabSz="622300" rtl="1">
            <a:lnSpc>
              <a:spcPct val="70000"/>
            </a:lnSpc>
            <a:spcBef>
              <a:spcPct val="0"/>
            </a:spcBef>
            <a:spcAft>
              <a:spcPts val="0"/>
            </a:spcAft>
          </a:pPr>
          <a:r>
            <a:rPr lang="fa-IR" sz="1400" b="1" kern="1200" baseline="0" dirty="0" smtClean="0">
              <a:solidFill>
                <a:srgbClr val="0070C0"/>
              </a:solidFill>
              <a:cs typeface="B Nazanin" panose="00000400000000000000" pitchFamily="2" charset="-78"/>
            </a:rPr>
            <a:t>فقط جریمه ماده 22 مطالبه میشود</a:t>
          </a:r>
        </a:p>
      </dsp:txBody>
      <dsp:txXfrm>
        <a:off x="5784736" y="2775121"/>
        <a:ext cx="3410714" cy="34747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CFC51-5E8A-4710-84CF-B555F17D5132}">
      <dsp:nvSpPr>
        <dsp:cNvPr id="0" name=""/>
        <dsp:cNvSpPr/>
      </dsp:nvSpPr>
      <dsp:spPr>
        <a:xfrm>
          <a:off x="0" y="3370184"/>
          <a:ext cx="1188154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938281-63E6-4D22-8AE0-0C0A88F921B4}">
      <dsp:nvSpPr>
        <dsp:cNvPr id="0" name=""/>
        <dsp:cNvSpPr/>
      </dsp:nvSpPr>
      <dsp:spPr>
        <a:xfrm>
          <a:off x="0" y="1524498"/>
          <a:ext cx="1188154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3A0D2-1400-494E-AA79-FCAC24F5C4F1}">
      <dsp:nvSpPr>
        <dsp:cNvPr id="0" name=""/>
        <dsp:cNvSpPr/>
      </dsp:nvSpPr>
      <dsp:spPr>
        <a:xfrm>
          <a:off x="3089200" y="295"/>
          <a:ext cx="8792339" cy="1512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3089200" y="295"/>
        <a:ext cx="8792339" cy="1512627"/>
      </dsp:txXfrm>
    </dsp:sp>
    <dsp:sp modelId="{8CC36E9D-31CB-48BE-84FC-3D37F8F4C3E8}">
      <dsp:nvSpPr>
        <dsp:cNvPr id="0" name=""/>
        <dsp:cNvSpPr/>
      </dsp:nvSpPr>
      <dsp:spPr>
        <a:xfrm>
          <a:off x="8792327" y="995256"/>
          <a:ext cx="3089200" cy="492662"/>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rtl="1">
            <a:lnSpc>
              <a:spcPts val="1400"/>
            </a:lnSpc>
            <a:spcBef>
              <a:spcPct val="0"/>
            </a:spcBef>
            <a:spcAft>
              <a:spcPts val="0"/>
            </a:spcAft>
          </a:pPr>
          <a:r>
            <a:rPr lang="fa-IR" sz="1200" b="1" kern="1200" dirty="0" smtClean="0">
              <a:solidFill>
                <a:srgbClr val="FFFF00"/>
              </a:solidFill>
              <a:latin typeface="Century Gothic" panose="020B0502020202020204"/>
              <a:cs typeface="B Titr" panose="00000700000000000000" pitchFamily="2" charset="-78"/>
            </a:rPr>
            <a:t>ماده24 </a:t>
          </a:r>
        </a:p>
        <a:p>
          <a:pPr lvl="0" algn="ctr" defTabSz="533400" rtl="1">
            <a:lnSpc>
              <a:spcPts val="1400"/>
            </a:lnSpc>
            <a:spcBef>
              <a:spcPct val="0"/>
            </a:spcBef>
            <a:spcAft>
              <a:spcPts val="0"/>
            </a:spcAft>
          </a:pPr>
          <a:r>
            <a:rPr lang="fa-IR" sz="1200" b="1" kern="1200" dirty="0" smtClean="0">
              <a:solidFill>
                <a:srgbClr val="FFFF00"/>
              </a:solidFill>
              <a:latin typeface="Century Gothic" panose="020B0502020202020204"/>
              <a:cs typeface="B Titr" panose="00000700000000000000" pitchFamily="2" charset="-78"/>
            </a:rPr>
            <a:t>قانون دائمی مالیات بر ارزش افزوده</a:t>
          </a:r>
          <a:endParaRPr lang="en-US" sz="1200" b="1" kern="1200" dirty="0">
            <a:solidFill>
              <a:srgbClr val="FFFF00"/>
            </a:solidFill>
            <a:cs typeface="B Titr" panose="00000700000000000000" pitchFamily="2" charset="-78"/>
          </a:endParaRPr>
        </a:p>
      </dsp:txBody>
      <dsp:txXfrm>
        <a:off x="8816381" y="1019310"/>
        <a:ext cx="3041092" cy="468608"/>
      </dsp:txXfrm>
    </dsp:sp>
    <dsp:sp modelId="{C1909142-2D57-4B8D-B0FA-A5D7CFF62612}">
      <dsp:nvSpPr>
        <dsp:cNvPr id="0" name=""/>
        <dsp:cNvSpPr/>
      </dsp:nvSpPr>
      <dsp:spPr>
        <a:xfrm>
          <a:off x="0" y="1518240"/>
          <a:ext cx="11881540" cy="2099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4320" tIns="0" rIns="26670" bIns="0" numCol="1" spcCol="1270" anchor="t" anchorCtr="0">
          <a:noAutofit/>
        </a:bodyPr>
        <a:lstStyle/>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پس از استقرار سامانه مودیان، </a:t>
          </a:r>
          <a:r>
            <a:rPr lang="fa-IR" sz="1400" b="1" kern="1200" dirty="0" smtClean="0">
              <a:solidFill>
                <a:srgbClr val="C00000"/>
              </a:solidFill>
              <a:cs typeface="B Nazanin" panose="00000400000000000000" pitchFamily="2" charset="-78"/>
            </a:rPr>
            <a:t>فعال بودن کارپوشه مودی </a:t>
          </a:r>
          <a:r>
            <a:rPr lang="fa-IR" sz="1400" b="1" kern="1200" dirty="0" smtClean="0">
              <a:cs typeface="B Nazanin" panose="00000400000000000000" pitchFamily="2" charset="-78"/>
            </a:rPr>
            <a:t>در سامانه مزبور به این معنی است که </a:t>
          </a:r>
          <a:r>
            <a:rPr lang="fa-IR" sz="1400" b="1" kern="1200" dirty="0" smtClean="0">
              <a:solidFill>
                <a:srgbClr val="C00000"/>
              </a:solidFill>
              <a:cs typeface="B Nazanin" panose="00000400000000000000" pitchFamily="2" charset="-78"/>
            </a:rPr>
            <a:t>او از نظر سازمان، شرایط لازم برای دریافت مالیات و عوارض از خریداران را دارد</a:t>
          </a:r>
          <a:r>
            <a:rPr lang="fa-IR" sz="1400" b="1" kern="1200" dirty="0" smtClean="0">
              <a:cs typeface="B Nazanin" panose="00000400000000000000" pitchFamily="2" charset="-78"/>
            </a:rPr>
            <a:t>. </a:t>
          </a:r>
        </a:p>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در صورتی که مودی شرایط لازم برای دریافت مالیات و عوارض را از دست بدهد، سازمان موظف است </a:t>
          </a:r>
          <a:r>
            <a:rPr lang="fa-IR" sz="1400" b="1" kern="1200" dirty="0" smtClean="0">
              <a:solidFill>
                <a:srgbClr val="C00000"/>
              </a:solidFill>
              <a:cs typeface="B Nazanin" panose="00000400000000000000" pitchFamily="2" charset="-78"/>
            </a:rPr>
            <a:t>بلافاصله کارپوشه وی را در سامانه مودیان غیرفعال نماید. </a:t>
          </a:r>
        </a:p>
        <a:p>
          <a:pPr marL="114300" lvl="1" indent="-114300" algn="r" defTabSz="622300" rtl="1">
            <a:lnSpc>
              <a:spcPct val="150000"/>
            </a:lnSpc>
            <a:spcBef>
              <a:spcPct val="0"/>
            </a:spcBef>
            <a:spcAft>
              <a:spcPts val="0"/>
            </a:spcAft>
            <a:buChar char="••"/>
          </a:pPr>
          <a:r>
            <a:rPr lang="fa-IR" sz="1400" b="1" kern="1200" dirty="0" smtClean="0">
              <a:solidFill>
                <a:srgbClr val="C00000"/>
              </a:solidFill>
              <a:cs typeface="B Nazanin" panose="00000400000000000000" pitchFamily="2" charset="-78"/>
            </a:rPr>
            <a:t>بانک مرکزی </a:t>
          </a:r>
          <a:r>
            <a:rPr lang="fa-IR" sz="1400" b="1" kern="1200" dirty="0" smtClean="0">
              <a:cs typeface="B Nazanin" panose="00000400000000000000" pitchFamily="2" charset="-78"/>
            </a:rPr>
            <a:t>موظف است ترتیبی اتخاذ کند که به محض غیرفعال شدن کارپوشه مودی در سامانه مودیان، </a:t>
          </a:r>
          <a:r>
            <a:rPr lang="fa-IR" sz="1400" b="1" kern="1200" dirty="0" smtClean="0">
              <a:solidFill>
                <a:srgbClr val="C00000"/>
              </a:solidFill>
              <a:cs typeface="B Nazanin" panose="00000400000000000000" pitchFamily="2" charset="-78"/>
            </a:rPr>
            <a:t>کلیه دستگاههای پایانه فروشگاهی (</a:t>
          </a:r>
          <a:r>
            <a:rPr lang="en-US" sz="1400" b="1" kern="1200" dirty="0" err="1" smtClean="0">
              <a:solidFill>
                <a:srgbClr val="C00000"/>
              </a:solidFill>
              <a:cs typeface="B Nazanin" panose="00000400000000000000" pitchFamily="2" charset="-78"/>
            </a:rPr>
            <a:t>pos</a:t>
          </a:r>
          <a:r>
            <a:rPr lang="fa-IR" sz="1400" b="1" kern="1200" dirty="0" smtClean="0">
              <a:solidFill>
                <a:srgbClr val="C00000"/>
              </a:solidFill>
              <a:cs typeface="B Nazanin" panose="00000400000000000000" pitchFamily="2" charset="-78"/>
            </a:rPr>
            <a:t>) مرتبط با آن، غیر فعال شوند</a:t>
          </a:r>
          <a:r>
            <a:rPr lang="fa-IR" sz="1400" b="1" kern="1200" dirty="0" smtClean="0">
              <a:cs typeface="B Nazanin" panose="00000400000000000000" pitchFamily="2" charset="-78"/>
            </a:rPr>
            <a:t>.</a:t>
          </a:r>
          <a:endParaRPr lang="en-US" sz="1400" b="1" kern="1200" dirty="0">
            <a:solidFill>
              <a:srgbClr val="C00000"/>
            </a:solidFill>
            <a:cs typeface="B Nazanin" panose="00000400000000000000" pitchFamily="2" charset="-78"/>
          </a:endParaRPr>
        </a:p>
      </dsp:txBody>
      <dsp:txXfrm>
        <a:off x="0" y="1518240"/>
        <a:ext cx="11881540" cy="209984"/>
      </dsp:txXfrm>
    </dsp:sp>
    <dsp:sp modelId="{30AD3888-66F0-4A86-9AD2-2056A99CCB10}">
      <dsp:nvSpPr>
        <dsp:cNvPr id="0" name=""/>
        <dsp:cNvSpPr/>
      </dsp:nvSpPr>
      <dsp:spPr>
        <a:xfrm>
          <a:off x="3089200" y="1890264"/>
          <a:ext cx="8792339" cy="1512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3089200" y="1890264"/>
        <a:ext cx="8792339" cy="1512627"/>
      </dsp:txXfrm>
    </dsp:sp>
    <dsp:sp modelId="{F6FC88B7-ABF3-4357-8C3D-ED4C2A70C3AA}">
      <dsp:nvSpPr>
        <dsp:cNvPr id="0" name=""/>
        <dsp:cNvSpPr/>
      </dsp:nvSpPr>
      <dsp:spPr>
        <a:xfrm>
          <a:off x="8749140" y="2906772"/>
          <a:ext cx="3089200" cy="430085"/>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rtl="1">
            <a:lnSpc>
              <a:spcPct val="90000"/>
            </a:lnSpc>
            <a:spcBef>
              <a:spcPct val="0"/>
            </a:spcBef>
            <a:spcAft>
              <a:spcPct val="35000"/>
            </a:spcAft>
          </a:pPr>
          <a:r>
            <a:rPr lang="fa-IR" sz="1400" b="1" kern="1200" dirty="0" smtClean="0">
              <a:solidFill>
                <a:srgbClr val="FFFF00"/>
              </a:solidFill>
              <a:cs typeface="B Titr" panose="00000700000000000000" pitchFamily="2" charset="-78"/>
            </a:rPr>
            <a:t>ماده 6</a:t>
          </a:r>
          <a:endParaRPr lang="en-US" sz="1400" b="1" kern="1200" dirty="0">
            <a:solidFill>
              <a:srgbClr val="FFFF00"/>
            </a:solidFill>
            <a:cs typeface="B Titr" panose="00000700000000000000" pitchFamily="2" charset="-78"/>
          </a:endParaRPr>
        </a:p>
      </dsp:txBody>
      <dsp:txXfrm>
        <a:off x="8770139" y="2927771"/>
        <a:ext cx="3047202" cy="409086"/>
      </dsp:txXfrm>
    </dsp:sp>
    <dsp:sp modelId="{0FD6F0DD-B781-44D8-A59A-0C7DD30628C1}">
      <dsp:nvSpPr>
        <dsp:cNvPr id="0" name=""/>
        <dsp:cNvSpPr/>
      </dsp:nvSpPr>
      <dsp:spPr>
        <a:xfrm>
          <a:off x="0" y="3238696"/>
          <a:ext cx="11881540" cy="1621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150000"/>
            </a:lnSpc>
            <a:spcBef>
              <a:spcPct val="0"/>
            </a:spcBef>
            <a:spcAft>
              <a:spcPct val="15000"/>
            </a:spcAft>
            <a:buChar char="••"/>
          </a:pPr>
          <a:r>
            <a:rPr lang="fa-IR" sz="1400" b="1" kern="1200" dirty="0" smtClean="0">
              <a:cs typeface="B Nazanin" panose="00000400000000000000" pitchFamily="2" charset="-78"/>
            </a:rPr>
            <a:t>جمع صورتحساب های الکترونیکی صادره توسط هر مودی در هر دوره مالیاتی، نمی تواند </a:t>
          </a:r>
          <a:r>
            <a:rPr lang="fa-IR" sz="1400" b="1" kern="1200" dirty="0" smtClean="0">
              <a:solidFill>
                <a:srgbClr val="C00000"/>
              </a:solidFill>
              <a:cs typeface="B Nazanin" panose="00000400000000000000" pitchFamily="2" charset="-78"/>
            </a:rPr>
            <a:t>بیشتر از سه برابر فروش اظهار شده وی در دوره مشابه سال قبل</a:t>
          </a:r>
          <a:r>
            <a:rPr lang="fa-IR" sz="1400" b="1" kern="1200" dirty="0" smtClean="0">
              <a:cs typeface="B Nazanin" panose="00000400000000000000" pitchFamily="2" charset="-78"/>
            </a:rPr>
            <a:t>، که </a:t>
          </a:r>
          <a:r>
            <a:rPr lang="fa-IR" sz="1400" b="1" kern="1200" dirty="0" smtClean="0">
              <a:solidFill>
                <a:srgbClr val="C00000"/>
              </a:solidFill>
              <a:cs typeface="B Nazanin" panose="00000400000000000000" pitchFamily="2" charset="-78"/>
            </a:rPr>
            <a:t>مالیات آن به سازمان پرداخت شده یا ترتیب پرداخت آن داده شده است</a:t>
          </a:r>
          <a:r>
            <a:rPr lang="fa-IR" sz="1400" b="1" kern="1200" dirty="0" smtClean="0">
              <a:cs typeface="B Nazanin" panose="00000400000000000000" pitchFamily="2" charset="-78"/>
            </a:rPr>
            <a:t>، باشد. </a:t>
          </a:r>
          <a:endParaRPr lang="en-US" sz="1400" b="1" kern="1200" dirty="0">
            <a:cs typeface="B Nazanin" panose="00000400000000000000" pitchFamily="2" charset="-78"/>
          </a:endParaRPr>
        </a:p>
        <a:p>
          <a:pPr marL="228600" lvl="2" indent="-114300" algn="r" defTabSz="622300" rtl="1">
            <a:lnSpc>
              <a:spcPct val="150000"/>
            </a:lnSpc>
            <a:spcBef>
              <a:spcPct val="0"/>
            </a:spcBef>
            <a:spcAft>
              <a:spcPct val="15000"/>
            </a:spcAft>
            <a:buChar char="••"/>
          </a:pPr>
          <a:r>
            <a:rPr lang="fa-IR" sz="1400" b="1" kern="1200" dirty="0" smtClean="0">
              <a:cs typeface="B Nazanin" panose="00000400000000000000" pitchFamily="2" charset="-78"/>
            </a:rPr>
            <a:t>برای واحدهای جدید التأسیس یا واحدهای فاقد سابقه مالیاتی، نمی تواند </a:t>
          </a:r>
          <a:r>
            <a:rPr lang="fa-IR" sz="1400" b="1" kern="1200" dirty="0" smtClean="0">
              <a:solidFill>
                <a:srgbClr val="C00000"/>
              </a:solidFill>
              <a:cs typeface="B Nazanin" panose="00000400000000000000" pitchFamily="2" charset="-78"/>
            </a:rPr>
            <a:t>بیش از سه برابر معافیت سالانه موضوع ماده (101) قانون مالیات های مستقیم </a:t>
          </a:r>
          <a:r>
            <a:rPr lang="fa-IR" sz="1400" b="1" kern="1200" dirty="0" smtClean="0">
              <a:cs typeface="B Nazanin" panose="00000400000000000000" pitchFamily="2" charset="-78"/>
            </a:rPr>
            <a:t>باشد. </a:t>
          </a:r>
          <a:endParaRPr lang="en-US" sz="1400" b="1" kern="1200" dirty="0">
            <a:cs typeface="B Nazanin" panose="00000400000000000000" pitchFamily="2" charset="-78"/>
          </a:endParaRPr>
        </a:p>
        <a:p>
          <a:pPr marL="228600" lvl="2" indent="-114300" algn="r" defTabSz="622300" rtl="1">
            <a:lnSpc>
              <a:spcPct val="150000"/>
            </a:lnSpc>
            <a:spcBef>
              <a:spcPct val="0"/>
            </a:spcBef>
            <a:spcAft>
              <a:spcPct val="15000"/>
            </a:spcAft>
            <a:buChar char="••"/>
          </a:pPr>
          <a:r>
            <a:rPr lang="fa-IR" sz="1400" b="1" kern="1200" dirty="0" smtClean="0">
              <a:cs typeface="B Nazanin" panose="00000400000000000000" pitchFamily="2" charset="-78"/>
            </a:rPr>
            <a:t>صدور صورتحساب الکترونیکی بیش از حد مجاز مقرر در این ماده برای کلیه مودیان، </a:t>
          </a:r>
          <a:r>
            <a:rPr lang="fa-IR" sz="1400" b="1" kern="1200" dirty="0" smtClean="0">
              <a:solidFill>
                <a:srgbClr val="C00000"/>
              </a:solidFill>
              <a:cs typeface="B Nazanin" panose="00000400000000000000" pitchFamily="2" charset="-78"/>
            </a:rPr>
            <a:t>منوط به پرداخت مالیات بر ارزش افزوده متعلقه یا تعیین ترتیب پرداخت بدهی مالیاتی یا ارائه تضامین کافی </a:t>
          </a:r>
          <a:r>
            <a:rPr lang="fa-IR" sz="1400" b="1" kern="1200" dirty="0" smtClean="0">
              <a:cs typeface="B Nazanin" panose="00000400000000000000" pitchFamily="2" charset="-78"/>
            </a:rPr>
            <a:t>خواهد بود، در غیر این صورت به صورتحساب الکترونیکی صادرشده </a:t>
          </a:r>
          <a:r>
            <a:rPr lang="fa-IR" sz="1400" b="1" kern="1200" dirty="0" smtClean="0">
              <a:solidFill>
                <a:srgbClr val="C00000"/>
              </a:solidFill>
              <a:cs typeface="B Nazanin" panose="00000400000000000000" pitchFamily="2" charset="-78"/>
            </a:rPr>
            <a:t>اعتبار مالیاتی تعلق نمی گیرد</a:t>
          </a:r>
          <a:r>
            <a:rPr lang="fa-IR" sz="1400" b="1" kern="1200" dirty="0" smtClean="0">
              <a:cs typeface="B Nazanin" panose="00000400000000000000" pitchFamily="2" charset="-78"/>
            </a:rPr>
            <a:t>. </a:t>
          </a:r>
          <a:endParaRPr lang="en-US" sz="1400" b="1" kern="1200" dirty="0">
            <a:cs typeface="B Nazanin" panose="00000400000000000000" pitchFamily="2" charset="-78"/>
          </a:endParaRPr>
        </a:p>
        <a:p>
          <a:pPr marL="228600" lvl="2" indent="-114300" algn="r" defTabSz="622300" rtl="1">
            <a:lnSpc>
              <a:spcPct val="150000"/>
            </a:lnSpc>
            <a:spcBef>
              <a:spcPct val="0"/>
            </a:spcBef>
            <a:spcAft>
              <a:spcPct val="15000"/>
            </a:spcAft>
            <a:buChar char="••"/>
          </a:pPr>
          <a:r>
            <a:rPr lang="fa-IR" sz="1400" b="1" kern="1200" dirty="0" smtClean="0">
              <a:cs typeface="B Nazanin" panose="00000400000000000000" pitchFamily="2" charset="-78"/>
            </a:rPr>
            <a:t>آیین نامه مذکور باید به گونه ای تنظیم شود، که راه اندازی کسب و کارهای جدید و فعالیت بنگاههای اقتصادی با مشکل مواجه نشده و در عین حال، مانع شکل گیری </a:t>
          </a:r>
          <a:r>
            <a:rPr lang="fa-IR" sz="1400" b="1" kern="1200" dirty="0" smtClean="0">
              <a:solidFill>
                <a:srgbClr val="C00000"/>
              </a:solidFill>
              <a:cs typeface="B Nazanin" panose="00000400000000000000" pitchFamily="2" charset="-78"/>
            </a:rPr>
            <a:t>مودیان صوری </a:t>
          </a:r>
          <a:r>
            <a:rPr lang="fa-IR" sz="1400" b="1" kern="1200" dirty="0" smtClean="0">
              <a:cs typeface="B Nazanin" panose="00000400000000000000" pitchFamily="2" charset="-78"/>
            </a:rPr>
            <a:t>در نظام مالیاتی کشور شود.</a:t>
          </a:r>
          <a:endParaRPr lang="en-US" sz="1400" b="1" kern="1200" dirty="0">
            <a:cs typeface="B Nazanin" panose="00000400000000000000" pitchFamily="2" charset="-78"/>
          </a:endParaRPr>
        </a:p>
        <a:p>
          <a:pPr marL="228600" lvl="2" indent="-114300" algn="r" defTabSz="622300" rtl="1">
            <a:lnSpc>
              <a:spcPct val="150000"/>
            </a:lnSpc>
            <a:spcBef>
              <a:spcPct val="0"/>
            </a:spcBef>
            <a:spcAft>
              <a:spcPct val="15000"/>
            </a:spcAft>
            <a:buChar char="••"/>
          </a:pPr>
          <a:endParaRPr lang="en-US" sz="1400" b="1" kern="1200" dirty="0">
            <a:cs typeface="B Zar" panose="00000400000000000000" pitchFamily="2" charset="-78"/>
          </a:endParaRPr>
        </a:p>
      </dsp:txBody>
      <dsp:txXfrm>
        <a:off x="0" y="3238696"/>
        <a:ext cx="11881540" cy="162193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38281-63E6-4D22-8AE0-0C0A88F921B4}">
      <dsp:nvSpPr>
        <dsp:cNvPr id="0" name=""/>
        <dsp:cNvSpPr/>
      </dsp:nvSpPr>
      <dsp:spPr>
        <a:xfrm>
          <a:off x="0" y="4089960"/>
          <a:ext cx="1191988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3A0D2-1400-494E-AA79-FCAC24F5C4F1}">
      <dsp:nvSpPr>
        <dsp:cNvPr id="0" name=""/>
        <dsp:cNvSpPr/>
      </dsp:nvSpPr>
      <dsp:spPr>
        <a:xfrm>
          <a:off x="3099169" y="1853221"/>
          <a:ext cx="8820714" cy="21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3099169" y="1853221"/>
        <a:ext cx="8820714" cy="2114280"/>
      </dsp:txXfrm>
    </dsp:sp>
    <dsp:sp modelId="{8CC36E9D-31CB-48BE-84FC-3D37F8F4C3E8}">
      <dsp:nvSpPr>
        <dsp:cNvPr id="0" name=""/>
        <dsp:cNvSpPr/>
      </dsp:nvSpPr>
      <dsp:spPr>
        <a:xfrm>
          <a:off x="8820702" y="3545767"/>
          <a:ext cx="3099169" cy="496517"/>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rtl="1">
            <a:lnSpc>
              <a:spcPct val="100000"/>
            </a:lnSpc>
            <a:spcBef>
              <a:spcPct val="0"/>
            </a:spcBef>
            <a:spcAft>
              <a:spcPts val="0"/>
            </a:spcAft>
          </a:pPr>
          <a:r>
            <a:rPr lang="fa-IR" sz="1600" b="1" kern="1200" dirty="0" smtClean="0">
              <a:solidFill>
                <a:srgbClr val="FFFF00"/>
              </a:solidFill>
              <a:cs typeface="B Titr" panose="00000700000000000000" pitchFamily="2" charset="-78"/>
            </a:rPr>
            <a:t>ماده 8</a:t>
          </a:r>
          <a:endParaRPr lang="en-US" sz="1600" b="1" kern="1200" dirty="0">
            <a:solidFill>
              <a:srgbClr val="FFFF00"/>
            </a:solidFill>
            <a:cs typeface="B Titr" panose="00000700000000000000" pitchFamily="2" charset="-78"/>
          </a:endParaRPr>
        </a:p>
      </dsp:txBody>
      <dsp:txXfrm>
        <a:off x="8844944" y="3570009"/>
        <a:ext cx="3050685" cy="472275"/>
      </dsp:txXfrm>
    </dsp:sp>
    <dsp:sp modelId="{C1909142-2D57-4B8D-B0FA-A5D7CFF62612}">
      <dsp:nvSpPr>
        <dsp:cNvPr id="0" name=""/>
        <dsp:cNvSpPr/>
      </dsp:nvSpPr>
      <dsp:spPr>
        <a:xfrm>
          <a:off x="0" y="4233880"/>
          <a:ext cx="11919884" cy="293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مودیانی که از ثبت نام در سامانه خودداری نمایند و نیز خرده فروشی ها و واحدهای صنفی که مستقیما با مصرف کننده نهایی ارتباط دارند، در صورتی که از پایانه فروشگاهی استفاده نکنند، مشمول امتیاز مذکور در ماده 4 این قانون نمیباشند. سازمان موظف است معادل مالیات متعلق به فروش مودیان موضوع این ماده را </a:t>
          </a:r>
          <a:r>
            <a:rPr lang="fa-IR" sz="1400" b="1" kern="1200" dirty="0" smtClean="0">
              <a:solidFill>
                <a:srgbClr val="C00000"/>
              </a:solidFill>
              <a:cs typeface="B Nazanin" panose="00000400000000000000" pitchFamily="2" charset="-78"/>
            </a:rPr>
            <a:t>به هر طریق ممکن از جمله مراجعه به محل فعالیت و رسیدگی به دفاتر، اسناد و مدارک آنان(اعم از فیزیکی و الکترونیکی) یا هر گونه مدارک و قراءنی که بدست می آورد، تعیین و مطالبه نماید</a:t>
          </a:r>
          <a:r>
            <a:rPr lang="fa-IR" sz="1400" b="1" kern="1200" dirty="0" smtClean="0">
              <a:cs typeface="B Nazanin" panose="00000400000000000000" pitchFamily="2" charset="-78"/>
            </a:rPr>
            <a:t>. در تعیین مالیات متعلق به این مودیان هیچ گونه اعتبار مالیاتی برای خریدهای آنان منظور نخواهد شد. مودیان مذبور در صورت اعتراض به میزان فروش اعلام شده توسط سازمان، می توانند با ارائه اسناد و مدارک مثبته به مراجع دادرسی مالیاتی مراجعه کنند.</a:t>
          </a:r>
          <a:endParaRPr lang="en-US" sz="1400" b="1" kern="1200" dirty="0">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solidFill>
                <a:srgbClr val="C00000"/>
              </a:solidFill>
              <a:cs typeface="B Nazanin" panose="00000400000000000000" pitchFamily="2" charset="-78"/>
            </a:rPr>
            <a:t>تبصره: </a:t>
          </a:r>
          <a:r>
            <a:rPr lang="fa-IR" sz="1400" b="1" kern="1200" dirty="0" smtClean="0">
              <a:cs typeface="B Nazanin" panose="00000400000000000000" pitchFamily="2" charset="-78"/>
            </a:rPr>
            <a:t>در صورتیکه مودی موضوع این ماده قبل یا حین دادرسی به عضویت سامانه مودیان درآید، سازمان موظف است اعتبار مالیاتی وی را مطابق اعلام سامانه مودیان پذیرفته و از بدهی مالیاتی او کسر کند.</a:t>
          </a:r>
          <a:endParaRPr lang="en-US" sz="1400" b="1" kern="1200" dirty="0">
            <a:cs typeface="B Nazanin" panose="00000400000000000000" pitchFamily="2" charset="-78"/>
          </a:endParaRPr>
        </a:p>
      </dsp:txBody>
      <dsp:txXfrm>
        <a:off x="0" y="4233880"/>
        <a:ext cx="11919884" cy="2935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38281-63E6-4D22-8AE0-0C0A88F921B4}">
      <dsp:nvSpPr>
        <dsp:cNvPr id="0" name=""/>
        <dsp:cNvSpPr/>
      </dsp:nvSpPr>
      <dsp:spPr>
        <a:xfrm>
          <a:off x="0" y="4089960"/>
          <a:ext cx="11522992"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3A0D2-1400-494E-AA79-FCAC24F5C4F1}">
      <dsp:nvSpPr>
        <dsp:cNvPr id="0" name=""/>
        <dsp:cNvSpPr/>
      </dsp:nvSpPr>
      <dsp:spPr>
        <a:xfrm>
          <a:off x="2995977" y="1853221"/>
          <a:ext cx="8527014" cy="21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995977" y="1853221"/>
        <a:ext cx="8527014" cy="2114280"/>
      </dsp:txXfrm>
    </dsp:sp>
    <dsp:sp modelId="{8CC36E9D-31CB-48BE-84FC-3D37F8F4C3E8}">
      <dsp:nvSpPr>
        <dsp:cNvPr id="0" name=""/>
        <dsp:cNvSpPr/>
      </dsp:nvSpPr>
      <dsp:spPr>
        <a:xfrm>
          <a:off x="8527002" y="3545767"/>
          <a:ext cx="2995977" cy="496517"/>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rtl="1">
            <a:lnSpc>
              <a:spcPct val="100000"/>
            </a:lnSpc>
            <a:spcBef>
              <a:spcPct val="0"/>
            </a:spcBef>
            <a:spcAft>
              <a:spcPts val="0"/>
            </a:spcAft>
          </a:pPr>
          <a:r>
            <a:rPr lang="fa-IR" sz="1600" b="1" kern="1200" dirty="0" smtClean="0">
              <a:solidFill>
                <a:srgbClr val="FFFF00"/>
              </a:solidFill>
              <a:cs typeface="B Titr" panose="00000700000000000000" pitchFamily="2" charset="-78"/>
            </a:rPr>
            <a:t>ماده 22</a:t>
          </a:r>
          <a:endParaRPr lang="en-US" sz="1600" b="1" kern="1200" dirty="0">
            <a:solidFill>
              <a:srgbClr val="FFFF00"/>
            </a:solidFill>
            <a:cs typeface="B Titr" panose="00000700000000000000" pitchFamily="2" charset="-78"/>
          </a:endParaRPr>
        </a:p>
      </dsp:txBody>
      <dsp:txXfrm>
        <a:off x="8551244" y="3570009"/>
        <a:ext cx="2947493" cy="472275"/>
      </dsp:txXfrm>
    </dsp:sp>
    <dsp:sp modelId="{C1909142-2D57-4B8D-B0FA-A5D7CFF62612}">
      <dsp:nvSpPr>
        <dsp:cNvPr id="0" name=""/>
        <dsp:cNvSpPr/>
      </dsp:nvSpPr>
      <dsp:spPr>
        <a:xfrm>
          <a:off x="0" y="4233880"/>
          <a:ext cx="11522992" cy="293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تخلفات و حسب مورد جریمه های متعلقه به شرح ذیل خواهد بود:</a:t>
          </a:r>
          <a:endParaRPr lang="en-US" sz="1400" b="1" kern="1200" dirty="0">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solidFill>
                <a:schemeClr val="tx1"/>
              </a:solidFill>
              <a:latin typeface="Century Gothic" panose="020B0502020202020204"/>
              <a:cs typeface="B Nazanin" panose="00000400000000000000" pitchFamily="2" charset="-78"/>
            </a:rPr>
            <a:t>الف-عدم صدور صورتحساب الکترونیکی</a:t>
          </a:r>
          <a:r>
            <a:rPr lang="fa-IR" sz="1400" b="1" kern="1200" dirty="0" smtClean="0">
              <a:solidFill>
                <a:schemeClr val="tx1"/>
              </a:solidFill>
              <a:cs typeface="B Nazanin" panose="00000400000000000000" pitchFamily="2" charset="-78"/>
            </a:rPr>
            <a:t>، معادل </a:t>
          </a:r>
          <a:r>
            <a:rPr lang="fa-IR" sz="1400" b="1" kern="1200" dirty="0" smtClean="0">
              <a:solidFill>
                <a:srgbClr val="C00000"/>
              </a:solidFill>
              <a:latin typeface="Century Gothic" panose="020B0502020202020204"/>
              <a:cs typeface="B Nazanin" panose="00000400000000000000" pitchFamily="2" charset="-78"/>
            </a:rPr>
            <a:t>ده درصد(10%) مجموع مبلغ فروش انجام شده بدون صدور صورتحساب الکترونیکی</a:t>
          </a:r>
          <a:r>
            <a:rPr lang="fa-IR" sz="1400" b="1" kern="1200" dirty="0" smtClean="0">
              <a:solidFill>
                <a:srgbClr val="C00000"/>
              </a:solidFill>
              <a:cs typeface="B Nazanin" panose="00000400000000000000" pitchFamily="2" charset="-78"/>
            </a:rPr>
            <a:t> </a:t>
          </a:r>
          <a:r>
            <a:rPr lang="fa-IR" sz="1400" b="1" kern="1200" dirty="0" smtClean="0">
              <a:cs typeface="B Nazanin" panose="00000400000000000000" pitchFamily="2" charset="-78"/>
            </a:rPr>
            <a:t>یا</a:t>
          </a:r>
          <a:r>
            <a:rPr lang="fa-IR" sz="1400" b="1" kern="1200" dirty="0" smtClean="0">
              <a:solidFill>
                <a:schemeClr val="accent6">
                  <a:lumMod val="75000"/>
                </a:schemeClr>
              </a:solidFill>
              <a:cs typeface="B Nazanin" panose="00000400000000000000" pitchFamily="2" charset="-78"/>
            </a:rPr>
            <a:t> </a:t>
          </a:r>
          <a:r>
            <a:rPr lang="fa-IR" sz="1400" b="1" kern="1200" dirty="0" smtClean="0">
              <a:solidFill>
                <a:srgbClr val="C00000"/>
              </a:solidFill>
              <a:latin typeface="Century Gothic" panose="020B0502020202020204"/>
              <a:cs typeface="B Nazanin" panose="00000400000000000000" pitchFamily="2" charset="-78"/>
            </a:rPr>
            <a:t>بیست میلیون ریال</a:t>
          </a:r>
          <a:r>
            <a:rPr lang="fa-IR" sz="1400" b="1" kern="1200" dirty="0" smtClean="0">
              <a:cs typeface="B Nazanin" panose="00000400000000000000" pitchFamily="2" charset="-78"/>
            </a:rPr>
            <a:t>، هر یک که </a:t>
          </a:r>
          <a:r>
            <a:rPr lang="fa-IR" sz="1400" b="1" kern="1200" dirty="0" smtClean="0">
              <a:solidFill>
                <a:srgbClr val="C00000"/>
              </a:solidFill>
              <a:latin typeface="Century Gothic" panose="020B0502020202020204"/>
              <a:cs typeface="B Nazanin" panose="00000400000000000000" pitchFamily="2" charset="-78"/>
            </a:rPr>
            <a:t>بیشتر</a:t>
          </a:r>
          <a:r>
            <a:rPr lang="fa-IR" sz="1400" b="1" kern="1200" dirty="0" smtClean="0">
              <a:solidFill>
                <a:schemeClr val="accent6">
                  <a:lumMod val="75000"/>
                </a:schemeClr>
              </a:solidFill>
              <a:cs typeface="B Nazanin" panose="00000400000000000000" pitchFamily="2" charset="-78"/>
            </a:rPr>
            <a:t> </a:t>
          </a:r>
          <a:r>
            <a:rPr lang="fa-IR" sz="1400" b="1" kern="1200" dirty="0" smtClean="0">
              <a:cs typeface="B Nazanin" panose="00000400000000000000" pitchFamily="2" charset="-78"/>
            </a:rPr>
            <a:t>باشد.</a:t>
          </a:r>
          <a:endParaRPr lang="en-US" sz="1400" b="1" kern="1200" dirty="0">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solidFill>
                <a:schemeClr val="tx1"/>
              </a:solidFill>
              <a:latin typeface="Century Gothic" panose="020B0502020202020204"/>
              <a:cs typeface="B Nazanin" panose="00000400000000000000" pitchFamily="2" charset="-78"/>
            </a:rPr>
            <a:t>ب-عدم عضویت در سامانه مودیان، عدم استفاده از پایانه فروشگاهی، عدم استفاده از حافظه مالیاتی، استفاده از حافظه مالیاتی متعلق به سایر مودیان، یا واگذاری حافظه مالیاتی خود به دیگران، </a:t>
          </a:r>
          <a:r>
            <a:rPr lang="fa-IR" sz="1400" b="1" kern="1200" dirty="0" smtClean="0">
              <a:solidFill>
                <a:prstClr val="black"/>
              </a:solidFill>
              <a:latin typeface="Century Gothic" panose="020B0502020202020204"/>
              <a:cs typeface="B Nazanin" panose="00000400000000000000" pitchFamily="2" charset="-78"/>
            </a:rPr>
            <a:t>معادل </a:t>
          </a:r>
          <a:r>
            <a:rPr lang="fa-IR" sz="1400" b="1" kern="1200" dirty="0" smtClean="0">
              <a:solidFill>
                <a:srgbClr val="C00000"/>
              </a:solidFill>
              <a:latin typeface="Century Gothic" panose="020B0502020202020204"/>
              <a:cs typeface="B Nazanin" panose="00000400000000000000" pitchFamily="2" charset="-78"/>
            </a:rPr>
            <a:t>ده درصد(10%) مجموع مبلغ فروش انجام شده از آن طرق، یا بیست میلیون ریال</a:t>
          </a:r>
          <a:r>
            <a:rPr lang="fa-IR" sz="1400" b="1" kern="1200" dirty="0" smtClean="0">
              <a:solidFill>
                <a:prstClr val="black"/>
              </a:solidFill>
              <a:latin typeface="Century Gothic" panose="020B0502020202020204"/>
              <a:cs typeface="B Nazanin" panose="00000400000000000000" pitchFamily="2" charset="-78"/>
            </a:rPr>
            <a:t>، </a:t>
          </a:r>
          <a:r>
            <a:rPr lang="fa-IR" sz="1400" b="1" kern="1200" dirty="0" smtClean="0">
              <a:cs typeface="B Nazanin" panose="00000400000000000000" pitchFamily="2" charset="-78"/>
            </a:rPr>
            <a:t>هر یک که </a:t>
          </a:r>
          <a:r>
            <a:rPr lang="fa-IR" sz="1400" b="1" kern="1200" dirty="0" smtClean="0">
              <a:solidFill>
                <a:srgbClr val="C00000"/>
              </a:solidFill>
              <a:latin typeface="Century Gothic" panose="020B0502020202020204"/>
              <a:cs typeface="B Nazanin" panose="00000400000000000000" pitchFamily="2" charset="-78"/>
            </a:rPr>
            <a:t>بیشتر</a:t>
          </a:r>
          <a:r>
            <a:rPr lang="fa-IR" sz="1400" b="1" kern="1200" dirty="0" smtClean="0">
              <a:solidFill>
                <a:srgbClr val="00B050"/>
              </a:solidFill>
              <a:latin typeface="Century Gothic" panose="020B0502020202020204"/>
              <a:cs typeface="B Nazanin" panose="00000400000000000000" pitchFamily="2" charset="-78"/>
            </a:rPr>
            <a:t> </a:t>
          </a:r>
          <a:r>
            <a:rPr lang="fa-IR" sz="1400" b="1" kern="1200" dirty="0" smtClean="0">
              <a:cs typeface="B Nazanin" panose="00000400000000000000" pitchFamily="2" charset="-78"/>
            </a:rPr>
            <a:t>باشد و </a:t>
          </a:r>
          <a:r>
            <a:rPr lang="fa-IR" sz="1400" b="1" kern="1200" dirty="0" smtClean="0">
              <a:solidFill>
                <a:srgbClr val="C00000"/>
              </a:solidFill>
              <a:latin typeface="Century Gothic" panose="020B0502020202020204"/>
              <a:cs typeface="B Nazanin" panose="00000400000000000000" pitchFamily="2" charset="-78"/>
            </a:rPr>
            <a:t>محرومیت از اعمال معافیت های مالیاتی، نرخ صفر و مشوقهای موضوع قانون مالیات های مستقیم در همان سال مالی.</a:t>
          </a:r>
          <a:endParaRPr lang="en-US" sz="1400" b="1" kern="1200" dirty="0">
            <a:solidFill>
              <a:srgbClr val="C00000"/>
            </a:solidFill>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solidFill>
                <a:schemeClr val="tx1"/>
              </a:solidFill>
              <a:latin typeface="Century Gothic" panose="020B0502020202020204"/>
              <a:cs typeface="B Nazanin" panose="00000400000000000000" pitchFamily="2" charset="-78"/>
            </a:rPr>
            <a:t>ت-عدم تحویل صورتحساب چاپی به خریدار، حذف یا مخدوش کردن صورتحساب، </a:t>
          </a:r>
          <a:r>
            <a:rPr lang="fa-IR" sz="1400" b="1" kern="1200" dirty="0" smtClean="0">
              <a:cs typeface="B Nazanin" panose="00000400000000000000" pitchFamily="2" charset="-78"/>
            </a:rPr>
            <a:t>معادل</a:t>
          </a:r>
          <a:r>
            <a:rPr lang="fa-IR" sz="1400" b="1" kern="1200" dirty="0" smtClean="0">
              <a:solidFill>
                <a:prstClr val="black"/>
              </a:solidFill>
              <a:latin typeface="Century Gothic" panose="020B0502020202020204"/>
              <a:cs typeface="B Nazanin" panose="00000400000000000000" pitchFamily="2" charset="-78"/>
            </a:rPr>
            <a:t> </a:t>
          </a:r>
          <a:r>
            <a:rPr lang="fa-IR" sz="1400" b="1" kern="1200" dirty="0" smtClean="0">
              <a:solidFill>
                <a:srgbClr val="C00000"/>
              </a:solidFill>
              <a:latin typeface="Century Gothic" panose="020B0502020202020204"/>
              <a:cs typeface="B Nazanin" panose="00000400000000000000" pitchFamily="2" charset="-78"/>
            </a:rPr>
            <a:t>دو درصد (2%) مبلغ صورتحساب های مذکور </a:t>
          </a:r>
          <a:r>
            <a:rPr lang="fa-IR" sz="1400" b="1" kern="1200" dirty="0" smtClean="0">
              <a:solidFill>
                <a:srgbClr val="C00000"/>
              </a:solidFill>
              <a:cs typeface="B Nazanin" panose="00000400000000000000" pitchFamily="2" charset="-78"/>
            </a:rPr>
            <a:t>یا معادل </a:t>
          </a:r>
          <a:r>
            <a:rPr lang="fa-IR" sz="1400" b="1" kern="1200" dirty="0" smtClean="0">
              <a:solidFill>
                <a:srgbClr val="C00000"/>
              </a:solidFill>
              <a:latin typeface="Century Gothic" panose="020B0502020202020204"/>
              <a:cs typeface="B Nazanin" panose="00000400000000000000" pitchFamily="2" charset="-78"/>
            </a:rPr>
            <a:t>بیست میلیون ریال </a:t>
          </a:r>
          <a:r>
            <a:rPr lang="fa-IR" sz="1400" b="1" kern="1200" dirty="0" smtClean="0">
              <a:cs typeface="B Nazanin" panose="00000400000000000000" pitchFamily="2" charset="-78"/>
            </a:rPr>
            <a:t>هر یک که </a:t>
          </a:r>
          <a:r>
            <a:rPr lang="fa-IR" sz="1400" b="1" kern="1200" dirty="0" smtClean="0">
              <a:solidFill>
                <a:srgbClr val="C00000"/>
              </a:solidFill>
              <a:latin typeface="Century Gothic" panose="020B0502020202020204"/>
              <a:cs typeface="B Nazanin" panose="00000400000000000000" pitchFamily="2" charset="-78"/>
            </a:rPr>
            <a:t>بیشتر</a:t>
          </a:r>
          <a:r>
            <a:rPr lang="fa-IR" sz="1400" b="1" kern="1200" dirty="0" smtClean="0">
              <a:solidFill>
                <a:schemeClr val="accent2">
                  <a:lumMod val="75000"/>
                </a:schemeClr>
              </a:solidFill>
              <a:latin typeface="Century Gothic" panose="020B0502020202020204"/>
              <a:cs typeface="B Nazanin" panose="00000400000000000000" pitchFamily="2" charset="-78"/>
            </a:rPr>
            <a:t> </a:t>
          </a:r>
          <a:r>
            <a:rPr lang="fa-IR" sz="1400" b="1" kern="1200" dirty="0" smtClean="0">
              <a:cs typeface="B Nazanin" panose="00000400000000000000" pitchFamily="2" charset="-78"/>
            </a:rPr>
            <a:t>باشد. </a:t>
          </a:r>
          <a:endParaRPr lang="en-US" sz="1400" b="1" kern="1200" dirty="0">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تبصره: در صورت اعمال جریمه </a:t>
          </a:r>
          <a:r>
            <a:rPr lang="fa-IR" sz="1400" b="1" kern="1200" dirty="0" smtClean="0">
              <a:solidFill>
                <a:srgbClr val="C00000"/>
              </a:solidFill>
              <a:cs typeface="B Nazanin" panose="00000400000000000000" pitchFamily="2" charset="-78"/>
            </a:rPr>
            <a:t>بند ب </a:t>
          </a:r>
          <a:r>
            <a:rPr lang="fa-IR" sz="1400" b="1" kern="1200" dirty="0" smtClean="0">
              <a:cs typeface="B Nazanin" panose="00000400000000000000" pitchFamily="2" charset="-78"/>
            </a:rPr>
            <a:t>جریمه </a:t>
          </a:r>
          <a:r>
            <a:rPr lang="fa-IR" sz="1400" b="1" kern="1200" dirty="0" smtClean="0">
              <a:solidFill>
                <a:srgbClr val="C00000"/>
              </a:solidFill>
              <a:cs typeface="B Nazanin" panose="00000400000000000000" pitchFamily="2" charset="-78"/>
            </a:rPr>
            <a:t>بندهای الف و ت </a:t>
          </a:r>
          <a:r>
            <a:rPr lang="fa-IR" sz="1400" b="1" kern="1200" dirty="0" smtClean="0">
              <a:cs typeface="B Nazanin" panose="00000400000000000000" pitchFamily="2" charset="-78"/>
            </a:rPr>
            <a:t>اعمال نمی شود.</a:t>
          </a:r>
          <a:endParaRPr lang="en-US" sz="1400" b="1" kern="1200" dirty="0">
            <a:cs typeface="B Nazanin" panose="00000400000000000000" pitchFamily="2" charset="-78"/>
          </a:endParaRPr>
        </a:p>
      </dsp:txBody>
      <dsp:txXfrm>
        <a:off x="0" y="4233880"/>
        <a:ext cx="11522992" cy="2935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38281-63E6-4D22-8AE0-0C0A88F921B4}">
      <dsp:nvSpPr>
        <dsp:cNvPr id="0" name=""/>
        <dsp:cNvSpPr/>
      </dsp:nvSpPr>
      <dsp:spPr>
        <a:xfrm>
          <a:off x="0" y="4089960"/>
          <a:ext cx="11522992"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3A0D2-1400-494E-AA79-FCAC24F5C4F1}">
      <dsp:nvSpPr>
        <dsp:cNvPr id="0" name=""/>
        <dsp:cNvSpPr/>
      </dsp:nvSpPr>
      <dsp:spPr>
        <a:xfrm>
          <a:off x="2995977" y="1853221"/>
          <a:ext cx="8527014" cy="21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lvl="0" algn="ctr" defTabSz="622300" rtl="1">
            <a:lnSpc>
              <a:spcPct val="90000"/>
            </a:lnSpc>
            <a:spcBef>
              <a:spcPct val="0"/>
            </a:spcBef>
            <a:spcAft>
              <a:spcPct val="35000"/>
            </a:spcAft>
          </a:pPr>
          <a:endParaRPr lang="en-US" sz="1400" b="1" kern="1200" dirty="0">
            <a:cs typeface="B Nazanin" panose="00000400000000000000" pitchFamily="2" charset="-78"/>
          </a:endParaRPr>
        </a:p>
      </dsp:txBody>
      <dsp:txXfrm>
        <a:off x="2995977" y="1853221"/>
        <a:ext cx="8527014" cy="2114280"/>
      </dsp:txXfrm>
    </dsp:sp>
    <dsp:sp modelId="{8CC36E9D-31CB-48BE-84FC-3D37F8F4C3E8}">
      <dsp:nvSpPr>
        <dsp:cNvPr id="0" name=""/>
        <dsp:cNvSpPr/>
      </dsp:nvSpPr>
      <dsp:spPr>
        <a:xfrm>
          <a:off x="8527002" y="3545767"/>
          <a:ext cx="2995977" cy="496517"/>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rtl="1">
            <a:lnSpc>
              <a:spcPct val="100000"/>
            </a:lnSpc>
            <a:spcBef>
              <a:spcPct val="0"/>
            </a:spcBef>
            <a:spcAft>
              <a:spcPts val="0"/>
            </a:spcAft>
          </a:pPr>
          <a:r>
            <a:rPr lang="fa-IR" sz="1600" b="1" kern="1200" dirty="0" smtClean="0">
              <a:solidFill>
                <a:srgbClr val="FFFF00"/>
              </a:solidFill>
              <a:cs typeface="B Titr" panose="00000700000000000000" pitchFamily="2" charset="-78"/>
            </a:rPr>
            <a:t>ماده 22</a:t>
          </a:r>
          <a:endParaRPr lang="en-US" sz="1600" b="1" kern="1200" dirty="0">
            <a:solidFill>
              <a:srgbClr val="FFFF00"/>
            </a:solidFill>
            <a:cs typeface="B Titr" panose="00000700000000000000" pitchFamily="2" charset="-78"/>
          </a:endParaRPr>
        </a:p>
      </dsp:txBody>
      <dsp:txXfrm>
        <a:off x="8551244" y="3570009"/>
        <a:ext cx="2947493" cy="472275"/>
      </dsp:txXfrm>
    </dsp:sp>
    <dsp:sp modelId="{C1909142-2D57-4B8D-B0FA-A5D7CFF62612}">
      <dsp:nvSpPr>
        <dsp:cNvPr id="0" name=""/>
        <dsp:cNvSpPr/>
      </dsp:nvSpPr>
      <dsp:spPr>
        <a:xfrm>
          <a:off x="0" y="4233880"/>
          <a:ext cx="11522992" cy="293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r" defTabSz="622300" rtl="1">
            <a:lnSpc>
              <a:spcPct val="150000"/>
            </a:lnSpc>
            <a:spcBef>
              <a:spcPct val="0"/>
            </a:spcBef>
            <a:spcAft>
              <a:spcPts val="0"/>
            </a:spcAft>
            <a:buChar char="••"/>
          </a:pPr>
          <a:r>
            <a:rPr lang="fa-IR" sz="1400" b="1" kern="1200" dirty="0" smtClean="0">
              <a:solidFill>
                <a:schemeClr val="tx1"/>
              </a:solidFill>
              <a:cs typeface="B Zar" panose="00000400000000000000" pitchFamily="2" charset="-78"/>
            </a:rPr>
            <a:t>پ-</a:t>
          </a:r>
          <a:r>
            <a:rPr lang="fa-IR" sz="1400" b="1" kern="1200" dirty="0" smtClean="0">
              <a:solidFill>
                <a:schemeClr val="tx1"/>
              </a:solidFill>
              <a:latin typeface="Century Gothic" panose="020B0502020202020204"/>
              <a:cs typeface="B Zar" panose="00000400000000000000" pitchFamily="2" charset="-78"/>
            </a:rPr>
            <a:t>عدم اعلام شماره حساب یا حسابهای بانکی واحد اقتصادی </a:t>
          </a:r>
          <a:r>
            <a:rPr lang="fa-IR" sz="1400" b="1" kern="1200" dirty="0" smtClean="0">
              <a:solidFill>
                <a:schemeClr val="tx1"/>
              </a:solidFill>
              <a:cs typeface="B Zar" panose="00000400000000000000" pitchFamily="2" charset="-78"/>
            </a:rPr>
            <a:t>که گردش مالی واحد از طریق آن یا آنه</a:t>
          </a:r>
          <a:r>
            <a:rPr lang="fa-IR" sz="1400" b="1" kern="1200" dirty="0" smtClean="0">
              <a:cs typeface="B Zar" panose="00000400000000000000" pitchFamily="2" charset="-78"/>
            </a:rPr>
            <a:t>ا انجام می شود به سازمان، معادل</a:t>
          </a:r>
          <a:r>
            <a:rPr lang="fa-IR" sz="1400" b="1" kern="1200" dirty="0" smtClean="0">
              <a:solidFill>
                <a:prstClr val="black"/>
              </a:solidFill>
              <a:latin typeface="Century Gothic" panose="020B0502020202020204"/>
              <a:cs typeface="B Zar" panose="00000400000000000000" pitchFamily="2" charset="-78"/>
            </a:rPr>
            <a:t> </a:t>
          </a:r>
          <a:r>
            <a:rPr lang="fa-IR" sz="1400" b="1" kern="1200" dirty="0" smtClean="0">
              <a:solidFill>
                <a:srgbClr val="C00000"/>
              </a:solidFill>
              <a:latin typeface="Century Gothic" panose="020B0502020202020204"/>
              <a:cs typeface="B Zar" panose="00000400000000000000" pitchFamily="2" charset="-78"/>
            </a:rPr>
            <a:t>ده درصد (10%) مجموع مبلغ فروش انجام شده از طریق آن حساب یا بیست میلیون ریال</a:t>
          </a:r>
          <a:r>
            <a:rPr lang="fa-IR" sz="1400" b="1" kern="1200" dirty="0" smtClean="0">
              <a:solidFill>
                <a:prstClr val="black"/>
              </a:solidFill>
              <a:latin typeface="Century Gothic" panose="020B0502020202020204"/>
              <a:cs typeface="B Zar" panose="00000400000000000000" pitchFamily="2" charset="-78"/>
            </a:rPr>
            <a:t>، هر یک که</a:t>
          </a:r>
          <a:r>
            <a:rPr lang="fa-IR" sz="1400" b="1" kern="1200" dirty="0" smtClean="0">
              <a:solidFill>
                <a:srgbClr val="00B050"/>
              </a:solidFill>
              <a:latin typeface="Century Gothic" panose="020B0502020202020204"/>
              <a:cs typeface="B Zar" panose="00000400000000000000" pitchFamily="2" charset="-78"/>
            </a:rPr>
            <a:t> </a:t>
          </a:r>
          <a:r>
            <a:rPr lang="fa-IR" sz="1400" b="1" kern="1200" dirty="0" smtClean="0">
              <a:solidFill>
                <a:srgbClr val="C00000"/>
              </a:solidFill>
              <a:latin typeface="Century Gothic" panose="020B0502020202020204"/>
              <a:cs typeface="B Zar" panose="00000400000000000000" pitchFamily="2" charset="-78"/>
            </a:rPr>
            <a:t>بیشتر</a:t>
          </a:r>
          <a:r>
            <a:rPr lang="fa-IR" sz="1400" b="1" kern="1200" dirty="0" smtClean="0">
              <a:solidFill>
                <a:srgbClr val="00B050"/>
              </a:solidFill>
              <a:latin typeface="Century Gothic" panose="020B0502020202020204"/>
              <a:cs typeface="B Zar" panose="00000400000000000000" pitchFamily="2" charset="-78"/>
            </a:rPr>
            <a:t> </a:t>
          </a:r>
          <a:r>
            <a:rPr lang="fa-IR" sz="1400" b="1" kern="1200" dirty="0" smtClean="0">
              <a:solidFill>
                <a:prstClr val="black"/>
              </a:solidFill>
              <a:latin typeface="Century Gothic" panose="020B0502020202020204"/>
              <a:cs typeface="B Zar" panose="00000400000000000000" pitchFamily="2" charset="-78"/>
            </a:rPr>
            <a:t>باشد و </a:t>
          </a:r>
          <a:r>
            <a:rPr lang="fa-IR" sz="1400" b="1" kern="1200" dirty="0" smtClean="0">
              <a:solidFill>
                <a:srgbClr val="C00000"/>
              </a:solidFill>
              <a:latin typeface="Century Gothic" panose="020B0502020202020204"/>
              <a:cs typeface="B Zar" panose="00000400000000000000" pitchFamily="2" charset="-78"/>
            </a:rPr>
            <a:t>محرومیت از اعمال معافیت های مالیاتی، نرخ صفر و مشوقهای موضوع قانون مالیات های مستقیم در همان سال مالی.</a:t>
          </a:r>
          <a:endParaRPr lang="en-US" sz="1400" b="1" kern="1200" dirty="0">
            <a:solidFill>
              <a:srgbClr val="C00000"/>
            </a:solidFill>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solidFill>
                <a:schemeClr val="tx1"/>
              </a:solidFill>
              <a:cs typeface="B Zar" panose="00000400000000000000" pitchFamily="2" charset="-78"/>
            </a:rPr>
            <a:t>ث-</a:t>
          </a:r>
          <a:r>
            <a:rPr lang="fa-IR" sz="1400" b="1" kern="1200" dirty="0" smtClean="0">
              <a:solidFill>
                <a:schemeClr val="tx1"/>
              </a:solidFill>
              <a:latin typeface="Century Gothic" panose="020B0502020202020204"/>
              <a:cs typeface="B Zar" panose="00000400000000000000" pitchFamily="2" charset="-78"/>
            </a:rPr>
            <a:t>عدم رعایت احکام مذکور در مواد (12)، (13) و (14) این قانون</a:t>
          </a:r>
          <a:r>
            <a:rPr lang="fa-IR" sz="1400" b="1" kern="1200" dirty="0" smtClean="0">
              <a:solidFill>
                <a:schemeClr val="tx1"/>
              </a:solidFill>
              <a:cs typeface="B Zar" panose="00000400000000000000" pitchFamily="2" charset="-78"/>
            </a:rPr>
            <a:t>، معادل یک درصد (1%) </a:t>
          </a:r>
          <a:r>
            <a:rPr lang="fa-IR" sz="1400" b="1" kern="1200" dirty="0" smtClean="0">
              <a:cs typeface="B Zar" panose="00000400000000000000" pitchFamily="2" charset="-78"/>
            </a:rPr>
            <a:t>مبلغ فروش گزارش نشده یا معادل ده میلیون ریال، هر یک که بیشتر باشد.</a:t>
          </a:r>
          <a:endParaRPr lang="en-US" sz="1400" b="1" kern="1200" dirty="0">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solidFill>
                <a:schemeClr val="tx1"/>
              </a:solidFill>
              <a:cs typeface="B Zar" panose="00000400000000000000" pitchFamily="2" charset="-78"/>
            </a:rPr>
            <a:t>الف-</a:t>
          </a:r>
          <a:r>
            <a:rPr lang="fa-IR" sz="1400" b="1" kern="1200" dirty="0" smtClean="0">
              <a:solidFill>
                <a:schemeClr val="tx1"/>
              </a:solidFill>
              <a:latin typeface="Century Gothic" panose="020B0502020202020204"/>
              <a:cs typeface="B Zar" panose="00000400000000000000" pitchFamily="2" charset="-78"/>
            </a:rPr>
            <a:t>عدم صدور صورتحساب الکترونیکی،</a:t>
          </a:r>
          <a:r>
            <a:rPr lang="fa-IR" sz="1400" b="1" kern="1200" dirty="0" smtClean="0">
              <a:solidFill>
                <a:schemeClr val="tx1"/>
              </a:solidFill>
              <a:cs typeface="B Zar" panose="00000400000000000000" pitchFamily="2" charset="-78"/>
            </a:rPr>
            <a:t> معادل</a:t>
          </a:r>
          <a:r>
            <a:rPr lang="fa-IR" sz="1400" b="1" kern="1200" dirty="0" smtClean="0">
              <a:solidFill>
                <a:schemeClr val="tx1"/>
              </a:solidFill>
              <a:latin typeface="Century Gothic" panose="020B0502020202020204"/>
              <a:cs typeface="B Zar" panose="00000400000000000000" pitchFamily="2" charset="-78"/>
            </a:rPr>
            <a:t> </a:t>
          </a:r>
          <a:r>
            <a:rPr lang="fa-IR" sz="1400" b="1" kern="1200" dirty="0" smtClean="0">
              <a:solidFill>
                <a:srgbClr val="C00000"/>
              </a:solidFill>
              <a:latin typeface="Century Gothic" panose="020B0502020202020204"/>
              <a:cs typeface="B Zar" panose="00000400000000000000" pitchFamily="2" charset="-78"/>
            </a:rPr>
            <a:t>ده درصد(10%) مجموع مبلغ فروش انجام شده بدون صدور صورتحساب الکترونیکی</a:t>
          </a:r>
          <a:r>
            <a:rPr lang="fa-IR" sz="1400" b="1" kern="1200" dirty="0" smtClean="0">
              <a:solidFill>
                <a:schemeClr val="accent6">
                  <a:lumMod val="75000"/>
                </a:schemeClr>
              </a:solidFill>
              <a:cs typeface="B Zar" panose="00000400000000000000" pitchFamily="2" charset="-78"/>
            </a:rPr>
            <a:t> </a:t>
          </a:r>
          <a:r>
            <a:rPr lang="fa-IR" sz="1400" b="1" kern="1200" dirty="0" smtClean="0">
              <a:cs typeface="B Zar" panose="00000400000000000000" pitchFamily="2" charset="-78"/>
            </a:rPr>
            <a:t>یا </a:t>
          </a:r>
          <a:r>
            <a:rPr lang="fa-IR" sz="1400" b="1" kern="1200" dirty="0" smtClean="0">
              <a:solidFill>
                <a:srgbClr val="C00000"/>
              </a:solidFill>
              <a:latin typeface="Century Gothic" panose="020B0502020202020204"/>
              <a:cs typeface="B Zar" panose="00000400000000000000" pitchFamily="2" charset="-78"/>
            </a:rPr>
            <a:t>بیست میلیون ریال</a:t>
          </a:r>
          <a:r>
            <a:rPr lang="fa-IR" sz="1400" b="1" kern="1200" dirty="0" smtClean="0">
              <a:solidFill>
                <a:prstClr val="black"/>
              </a:solidFill>
              <a:latin typeface="Century Gothic" panose="020B0502020202020204"/>
              <a:cs typeface="B Zar" panose="00000400000000000000" pitchFamily="2" charset="-78"/>
            </a:rPr>
            <a:t>، </a:t>
          </a:r>
          <a:r>
            <a:rPr lang="fa-IR" sz="1400" b="1" kern="1200" dirty="0" smtClean="0">
              <a:cs typeface="B Zar" panose="00000400000000000000" pitchFamily="2" charset="-78"/>
            </a:rPr>
            <a:t>هر یک که </a:t>
          </a:r>
          <a:r>
            <a:rPr lang="fa-IR" sz="1400" b="1" kern="1200" dirty="0" smtClean="0">
              <a:solidFill>
                <a:srgbClr val="C00000"/>
              </a:solidFill>
              <a:latin typeface="Century Gothic" panose="020B0502020202020204"/>
              <a:cs typeface="B Zar" panose="00000400000000000000" pitchFamily="2" charset="-78"/>
            </a:rPr>
            <a:t>بیشتر</a:t>
          </a:r>
          <a:r>
            <a:rPr lang="fa-IR" sz="1400" b="1" kern="1200" dirty="0" smtClean="0">
              <a:solidFill>
                <a:schemeClr val="accent6">
                  <a:lumMod val="75000"/>
                </a:schemeClr>
              </a:solidFill>
              <a:latin typeface="Century Gothic" panose="020B0502020202020204"/>
              <a:cs typeface="B Zar" panose="00000400000000000000" pitchFamily="2" charset="-78"/>
            </a:rPr>
            <a:t> </a:t>
          </a:r>
          <a:r>
            <a:rPr lang="fa-IR" sz="1400" b="1" kern="1200" dirty="0" smtClean="0">
              <a:cs typeface="B Zar" panose="00000400000000000000" pitchFamily="2" charset="-78"/>
            </a:rPr>
            <a:t>باشد.</a:t>
          </a:r>
          <a:endParaRPr lang="en-US" sz="1400" b="1" kern="1200" dirty="0">
            <a:solidFill>
              <a:srgbClr val="C00000"/>
            </a:solidFill>
            <a:cs typeface="B Nazanin" panose="00000400000000000000" pitchFamily="2" charset="-78"/>
          </a:endParaRPr>
        </a:p>
        <a:p>
          <a:pPr marL="114300" lvl="1" indent="-114300" algn="r" defTabSz="622300" rtl="1">
            <a:lnSpc>
              <a:spcPct val="150000"/>
            </a:lnSpc>
            <a:spcBef>
              <a:spcPct val="0"/>
            </a:spcBef>
            <a:spcAft>
              <a:spcPts val="0"/>
            </a:spcAft>
            <a:buChar char="••"/>
          </a:pPr>
          <a:r>
            <a:rPr lang="fa-IR" sz="1400" b="1" kern="1200" dirty="0" smtClean="0">
              <a:cs typeface="B Nazanin" panose="00000400000000000000" pitchFamily="2" charset="-78"/>
            </a:rPr>
            <a:t>تبصره: </a:t>
          </a:r>
          <a:r>
            <a:rPr lang="fa-IR" sz="1400" b="1" kern="1200" dirty="0" smtClean="0">
              <a:cs typeface="B Zar" panose="00000400000000000000" pitchFamily="2" charset="-78"/>
            </a:rPr>
            <a:t>در صورت اعمال جریمه های موضوع بندهای </a:t>
          </a:r>
          <a:r>
            <a:rPr lang="fa-IR" sz="1400" b="1" kern="1200" dirty="0" smtClean="0">
              <a:solidFill>
                <a:srgbClr val="C00000"/>
              </a:solidFill>
              <a:cs typeface="B Zar" panose="00000400000000000000" pitchFamily="2" charset="-78"/>
            </a:rPr>
            <a:t>الف و ث </a:t>
          </a:r>
          <a:r>
            <a:rPr lang="fa-IR" sz="1400" b="1" kern="1200" dirty="0" smtClean="0">
              <a:cs typeface="B Zar" panose="00000400000000000000" pitchFamily="2" charset="-78"/>
            </a:rPr>
            <a:t>جریمه </a:t>
          </a:r>
          <a:r>
            <a:rPr lang="fa-IR" sz="1400" b="1" kern="1200" dirty="0" smtClean="0">
              <a:solidFill>
                <a:srgbClr val="C00000"/>
              </a:solidFill>
              <a:cs typeface="B Zar" panose="00000400000000000000" pitchFamily="2" charset="-78"/>
            </a:rPr>
            <a:t>ماده 169 </a:t>
          </a:r>
          <a:r>
            <a:rPr lang="fa-IR" sz="1400" b="1" kern="1200" dirty="0" smtClean="0">
              <a:cs typeface="B Zar" panose="00000400000000000000" pitchFamily="2" charset="-78"/>
            </a:rPr>
            <a:t>اعمال نمی شود</a:t>
          </a:r>
          <a:endParaRPr lang="en-US" sz="1400" b="1" kern="1200" dirty="0">
            <a:cs typeface="B Zar" panose="00000400000000000000" pitchFamily="2" charset="-78"/>
          </a:endParaRPr>
        </a:p>
      </dsp:txBody>
      <dsp:txXfrm>
        <a:off x="0" y="4233880"/>
        <a:ext cx="11522992" cy="293506"/>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862584-57D2-47FE-86EE-FC3F03C381D4}" type="datetimeFigureOut">
              <a:rPr lang="en-US" smtClean="0"/>
              <a:pPr/>
              <a:t>1/2/2116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A4ECFE8-7B78-4243-931D-87AB5D1904DB}" type="slidenum">
              <a:rPr lang="en-US" smtClean="0"/>
              <a:pPr/>
              <a:t>‹#›</a:t>
            </a:fld>
            <a:endParaRPr lang="en-US"/>
          </a:p>
        </p:txBody>
      </p:sp>
    </p:spTree>
    <p:extLst>
      <p:ext uri="{BB962C8B-B14F-4D97-AF65-F5344CB8AC3E}">
        <p14:creationId xmlns:p14="http://schemas.microsoft.com/office/powerpoint/2010/main" val="3545261886"/>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6DE19-ED4D-467F-B3A0-DC2B6EF14F82}" type="datetimeFigureOut">
              <a:rPr lang="en-US" smtClean="0"/>
              <a:pPr/>
              <a:t>1/2/2116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modir-mba.com</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C56270-80EC-42BB-A0E3-C0E175DAF77E}" type="slidenum">
              <a:rPr lang="en-US" smtClean="0"/>
              <a:pPr/>
              <a:t>‹#›</a:t>
            </a:fld>
            <a:endParaRPr lang="en-US"/>
          </a:p>
        </p:txBody>
      </p:sp>
    </p:spTree>
    <p:extLst>
      <p:ext uri="{BB962C8B-B14F-4D97-AF65-F5344CB8AC3E}">
        <p14:creationId xmlns:p14="http://schemas.microsoft.com/office/powerpoint/2010/main" val="191945784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05269009-4560-4460-A9E2-7554EAB035CB}"/>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868115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8DC4BFCA-F588-436C-B102-E9E3497A022B}"/>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868115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FB70828F-EF04-4A1D-A662-8C1F23A358DF}"/>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272035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5231DFDE-EFC4-4F5D-9CA3-FA445317C71C}"/>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376836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B908F488-C16E-4CD9-8D7B-32B58439641A}"/>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210226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B908F488-C16E-4CD9-8D7B-32B58439641A}"/>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4054388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81178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258810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B908F488-C16E-4CD9-8D7B-32B58439641A}"/>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117689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http://modir-mba.com</a:t>
            </a:r>
          </a:p>
        </p:txBody>
      </p:sp>
      <p:sp>
        <p:nvSpPr>
          <p:cNvPr id="7" name="Header Placeholder 6">
            <a:extLst>
              <a:ext uri="{FF2B5EF4-FFF2-40B4-BE49-F238E27FC236}">
                <a16:creationId xmlns:a16="http://schemas.microsoft.com/office/drawing/2014/main" id="{B908F488-C16E-4CD9-8D7B-32B58439641A}"/>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190151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703357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835396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746602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877062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Tree>
    <p:extLst>
      <p:ext uri="{BB962C8B-B14F-4D97-AF65-F5344CB8AC3E}">
        <p14:creationId xmlns:p14="http://schemas.microsoft.com/office/powerpoint/2010/main" val="4146085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4753827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861735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510086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711930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591806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20673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827976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486699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a:extLst>
              <a:ext uri="{FF2B5EF4-FFF2-40B4-BE49-F238E27FC236}">
                <a16:creationId xmlns:a16="http://schemas.microsoft.com/office/drawing/2014/main" id="{20B95C58-ABDD-4010-93B7-4494B4EBEE2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42461112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odir-mba.com/صفحه اول">
    <p:spTree>
      <p:nvGrpSpPr>
        <p:cNvPr id="1" name=""/>
        <p:cNvGrpSpPr/>
        <p:nvPr/>
      </p:nvGrpSpPr>
      <p:grpSpPr>
        <a:xfrm>
          <a:off x="0" y="0"/>
          <a:ext cx="0" cy="0"/>
          <a:chOff x="0" y="0"/>
          <a:chExt cx="0" cy="0"/>
        </a:xfrm>
      </p:grpSpPr>
      <p:pic>
        <p:nvPicPr>
          <p:cNvPr id="16" name="pic1" descr="图片1修改.jpg"/>
          <p:cNvPicPr>
            <a:picLocks noChangeAspect="1"/>
          </p:cNvPicPr>
          <p:nvPr userDrawn="1"/>
        </p:nvPicPr>
        <p:blipFill>
          <a:blip r:embed="rId2" cstate="print"/>
          <a:stretch>
            <a:fillRect/>
          </a:stretch>
        </p:blipFill>
        <p:spPr>
          <a:xfrm flipH="1">
            <a:off x="0" y="1772816"/>
            <a:ext cx="12192000" cy="50851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Left)">
                                      <p:cBhvr>
                                        <p:cTn id="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odir-mba.com/صفحه شروع وپایان">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1895"/>
          <a:stretch/>
        </p:blipFill>
        <p:spPr>
          <a:xfrm>
            <a:off x="1" y="0"/>
            <a:ext cx="12192000"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odir-mba.com/صفحات عمومی">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dir-mba.com/صفحه فصل ها">
    <p:spTree>
      <p:nvGrpSpPr>
        <p:cNvPr id="1" name=""/>
        <p:cNvGrpSpPr/>
        <p:nvPr/>
      </p:nvGrpSpPr>
      <p:grpSpPr>
        <a:xfrm>
          <a:off x="0" y="0"/>
          <a:ext cx="0" cy="0"/>
          <a:chOff x="0" y="0"/>
          <a:chExt cx="0" cy="0"/>
        </a:xfrm>
      </p:grpSpPr>
      <p:pic>
        <p:nvPicPr>
          <p:cNvPr id="8" name="pic1" descr="图片12.jpg"/>
          <p:cNvPicPr>
            <a:picLocks noChangeAspect="1"/>
          </p:cNvPicPr>
          <p:nvPr userDrawn="1"/>
        </p:nvPicPr>
        <p:blipFill>
          <a:blip r:embed="rId2" cstate="print"/>
          <a:stretch>
            <a:fillRect/>
          </a:stretch>
        </p:blipFill>
        <p:spPr>
          <a:xfrm>
            <a:off x="-101600" y="459504"/>
            <a:ext cx="12293600" cy="6858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2856897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319705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3056448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2650347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3498951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400522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1528187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DDB60B-28EE-4249-89E6-E576E38BF7CB}" type="slidenum">
              <a:rPr lang="en-US" smtClean="0"/>
              <a:t>‹#›</a:t>
            </a:fld>
            <a:endParaRPr lang="en-US"/>
          </a:p>
        </p:txBody>
      </p:sp>
      <p:pic>
        <p:nvPicPr>
          <p:cNvPr id="5" name="pic1" descr="图片1修改.jpg"/>
          <p:cNvPicPr>
            <a:picLocks noChangeAspect="1"/>
          </p:cNvPicPr>
          <p:nvPr userDrawn="1"/>
        </p:nvPicPr>
        <p:blipFill>
          <a:blip r:embed="rId2" cstate="print"/>
          <a:stretch>
            <a:fillRect/>
          </a:stretch>
        </p:blipFill>
        <p:spPr>
          <a:xfrm flipH="1">
            <a:off x="0" y="1772816"/>
            <a:ext cx="12192000" cy="5085184"/>
          </a:xfrm>
          <a:prstGeom prst="rect">
            <a:avLst/>
          </a:prstGeom>
        </p:spPr>
      </p:pic>
    </p:spTree>
    <p:extLst>
      <p:ext uri="{BB962C8B-B14F-4D97-AF65-F5344CB8AC3E}">
        <p14:creationId xmlns:p14="http://schemas.microsoft.com/office/powerpoint/2010/main" val="261220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2439271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2993250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1650017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DDB60B-28EE-4249-89E6-E576E38BF7CB}" type="slidenum">
              <a:rPr lang="en-US" smtClean="0"/>
              <a:t>‹#›</a:t>
            </a:fld>
            <a:endParaRPr lang="en-US"/>
          </a:p>
        </p:txBody>
      </p:sp>
    </p:spTree>
    <p:extLst>
      <p:ext uri="{BB962C8B-B14F-4D97-AF65-F5344CB8AC3E}">
        <p14:creationId xmlns:p14="http://schemas.microsoft.com/office/powerpoint/2010/main" val="3001386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odir-mba.com/صفحات عمومی">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5786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1999557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3595460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1662162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3595535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1481736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1344086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E923F9-4703-46F8-B5E2-25230D47AA25}" type="slidenum">
              <a:rPr lang="en-US" smtClean="0"/>
              <a:t>‹#›</a:t>
            </a:fld>
            <a:endParaRPr lang="en-US"/>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3175"/>
            <a:ext cx="121935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7179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137835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3253919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11006736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E923F9-4703-46F8-B5E2-25230D47AA25}" type="slidenum">
              <a:rPr lang="en-US" smtClean="0"/>
              <a:t>‹#›</a:t>
            </a:fld>
            <a:endParaRPr lang="en-US"/>
          </a:p>
        </p:txBody>
      </p:sp>
    </p:spTree>
    <p:extLst>
      <p:ext uri="{BB962C8B-B14F-4D97-AF65-F5344CB8AC3E}">
        <p14:creationId xmlns:p14="http://schemas.microsoft.com/office/powerpoint/2010/main" val="36959316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image" Target="../media/image1.jpg"/><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DDB60B-28EE-4249-89E6-E576E38BF7CB}" type="slidenum">
              <a:rPr lang="en-US" smtClean="0"/>
              <a:t>‹#›</a:t>
            </a:fld>
            <a:endParaRPr lang="en-US"/>
          </a:p>
        </p:txBody>
      </p:sp>
    </p:spTree>
    <p:extLst>
      <p:ext uri="{BB962C8B-B14F-4D97-AF65-F5344CB8AC3E}">
        <p14:creationId xmlns:p14="http://schemas.microsoft.com/office/powerpoint/2010/main" val="3424012132"/>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5" r:id="rId7"/>
    <p:sldLayoutId id="2147483660" r:id="rId8"/>
    <p:sldLayoutId id="2147483661" r:id="rId9"/>
    <p:sldLayoutId id="2147483662" r:id="rId10"/>
    <p:sldLayoutId id="2147483663" r:id="rId11"/>
    <p:sldLayoutId id="2147483664" r:id="rId12"/>
    <p:sldLayoutId id="2147483717"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E923F9-4703-46F8-B5E2-25230D47AA25}" type="slidenum">
              <a:rPr lang="en-US" smtClean="0"/>
              <a:t>‹#›</a:t>
            </a:fld>
            <a:endParaRPr lang="en-US"/>
          </a:p>
        </p:txBody>
      </p:sp>
    </p:spTree>
    <p:extLst>
      <p:ext uri="{BB962C8B-B14F-4D97-AF65-F5344CB8AC3E}">
        <p14:creationId xmlns:p14="http://schemas.microsoft.com/office/powerpoint/2010/main" val="216369721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slide" Target="slide1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10.xml"/><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00.png"/></Relationships>
</file>

<file path=ppt/slides/_rels/slide11.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00.png"/></Relationships>
</file>

<file path=ppt/slides/_rels/slide1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00.png"/></Relationships>
</file>

<file path=ppt/slides/_rels/slide1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00.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microsoft.com/office/2007/relationships/hdphoto" Target="../media/hdphoto3.wdp"/><Relationship Id="rId12" Type="http://schemas.microsoft.com/office/2007/relationships/hdphoto" Target="../media/hdphoto4.wdp"/><Relationship Id="rId2" Type="http://schemas.openxmlformats.org/officeDocument/2006/relationships/image" Target="../media/image19.emf"/><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40828" y="4401126"/>
            <a:ext cx="5375888" cy="1508105"/>
          </a:xfrm>
          <a:prstGeom prst="rect">
            <a:avLst/>
          </a:prstGeom>
          <a:noFill/>
        </p:spPr>
        <p:txBody>
          <a:bodyPr wrap="square" rtlCol="0">
            <a:spAutoFit/>
          </a:bodyPr>
          <a:lstStyle/>
          <a:p>
            <a:pPr algn="ctr" rtl="1">
              <a:lnSpc>
                <a:spcPct val="150000"/>
              </a:lnSpc>
            </a:pPr>
            <a:r>
              <a:rPr lang="fa-IR" sz="3200" b="1" dirty="0">
                <a:solidFill>
                  <a:schemeClr val="tx1">
                    <a:lumMod val="75000"/>
                    <a:lumOff val="25000"/>
                  </a:schemeClr>
                </a:solidFill>
                <a:cs typeface="B Zar" panose="00000400000000000000" pitchFamily="2" charset="-78"/>
              </a:rPr>
              <a:t>آشنایی با </a:t>
            </a:r>
            <a:r>
              <a:rPr lang="fa-IR" sz="3200" b="1" dirty="0" smtClean="0">
                <a:solidFill>
                  <a:schemeClr val="tx1">
                    <a:lumMod val="75000"/>
                    <a:lumOff val="25000"/>
                  </a:schemeClr>
                </a:solidFill>
                <a:cs typeface="B Zar" panose="00000400000000000000" pitchFamily="2" charset="-78"/>
              </a:rPr>
              <a:t>قانون پایانه های فروشگاهی و سامانه مودیان</a:t>
            </a:r>
            <a:endParaRPr lang="en-US" sz="4000" b="1" dirty="0">
              <a:cs typeface="B Titr" panose="00000700000000000000"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7814" y="1910388"/>
            <a:ext cx="4462949" cy="4644602"/>
          </a:xfrm>
          <a:prstGeom prst="rect">
            <a:avLst/>
          </a:prstGeom>
          <a:ln>
            <a:noFill/>
          </a:ln>
          <a:effectLst>
            <a:glow rad="63500">
              <a:schemeClr val="bg1">
                <a:lumMod val="85000"/>
                <a:alpha val="28000"/>
              </a:schemeClr>
            </a:glow>
            <a:outerShdw blurRad="50800" dist="50800" dir="5400000" algn="ctr" rotWithShape="0">
              <a:srgbClr val="000000"/>
            </a:outerShdw>
            <a:softEdge rad="215900"/>
          </a:effectLst>
        </p:spPr>
      </p:pic>
      <p:pic>
        <p:nvPicPr>
          <p:cNvPr id="5" name="Picture 4"/>
          <p:cNvPicPr>
            <a:picLocks noChangeAspect="1"/>
          </p:cNvPicPr>
          <p:nvPr/>
        </p:nvPicPr>
        <p:blipFill>
          <a:blip r:embed="rId3"/>
          <a:stretch>
            <a:fillRect/>
          </a:stretch>
        </p:blipFill>
        <p:spPr>
          <a:xfrm>
            <a:off x="8616696" y="80566"/>
            <a:ext cx="3478574" cy="1692780"/>
          </a:xfrm>
          <a:prstGeom prst="roundRect">
            <a:avLst>
              <a:gd name="adj" fmla="val 4167"/>
            </a:avLst>
          </a:prstGeom>
          <a:solidFill>
            <a:srgbClr val="FFFFFF"/>
          </a:solidFill>
          <a:ln w="76200" cap="sq">
            <a:solidFill>
              <a:srgbClr val="EAEAEA"/>
            </a:solidFill>
            <a:miter lim="800000"/>
          </a:ln>
          <a:effectLst>
            <a:glow rad="228600">
              <a:schemeClr val="bg1">
                <a:lumMod val="95000"/>
                <a:alpha val="40000"/>
              </a:schemeClr>
            </a:glo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663083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59412" y="1700776"/>
            <a:ext cx="9289204" cy="3724096"/>
          </a:xfrm>
          <a:prstGeom prst="rect">
            <a:avLst/>
          </a:prstGeom>
          <a:noFill/>
        </p:spPr>
        <p:txBody>
          <a:bodyPr wrap="square" rtlCol="0">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fa-IR" sz="3200" b="0" i="0" u="none" strike="noStrike" kern="1200" cap="none" spc="0" normalizeH="0" baseline="0" noProof="0" dirty="0" smtClean="0">
                <a:ln>
                  <a:noFill/>
                </a:ln>
                <a:solidFill>
                  <a:prstClr val="black"/>
                </a:solidFill>
                <a:effectLst/>
                <a:uLnTx/>
                <a:uFillTx/>
                <a:latin typeface="Calibri"/>
                <a:ea typeface="+mn-ea"/>
                <a:cs typeface="B Titr" panose="00000700000000000000" pitchFamily="2" charset="-78"/>
              </a:rPr>
              <a:t>در نظام مالیاتی مودی اطلاعاتی دارد که سازمان امور مالیاتی از آن بی خبر است و اگر احتمال کشف فرار مالیاتی ( ناتوانی سازمان در جمع آوری اطلاعات معاملات مودی) و جریمه های مربوط به فرار اندک باشد. منافع استفاده از تقارن اطلاعات بیشتر از هزینه ای آن</a:t>
            </a:r>
            <a:r>
              <a:rPr kumimoji="0" lang="en-US" sz="3200" b="0" i="0" u="none" strike="noStrike" kern="1200" cap="none" spc="0" normalizeH="0" baseline="0" noProof="0" dirty="0" smtClean="0">
                <a:ln>
                  <a:noFill/>
                </a:ln>
                <a:solidFill>
                  <a:prstClr val="black"/>
                </a:solidFill>
                <a:effectLst/>
                <a:uLnTx/>
                <a:uFillTx/>
                <a:latin typeface="Calibri"/>
                <a:ea typeface="+mn-ea"/>
                <a:cs typeface="B Titr" panose="00000700000000000000" pitchFamily="2" charset="-78"/>
              </a:rPr>
              <a:t> </a:t>
            </a:r>
            <a:r>
              <a:rPr kumimoji="0" lang="fa-IR" sz="3200" b="0" i="0" u="none" strike="noStrike" kern="1200" cap="none" spc="0" normalizeH="0" baseline="0" noProof="0" dirty="0" smtClean="0">
                <a:ln>
                  <a:noFill/>
                </a:ln>
                <a:solidFill>
                  <a:prstClr val="black"/>
                </a:solidFill>
                <a:effectLst/>
                <a:uLnTx/>
                <a:uFillTx/>
                <a:latin typeface="Calibri"/>
                <a:ea typeface="+mn-ea"/>
                <a:cs typeface="B Titr" panose="00000700000000000000" pitchFamily="2" charset="-78"/>
              </a:rPr>
              <a:t>برای فعال اقتصادی خواهد بود.</a:t>
            </a:r>
            <a:endParaRPr kumimoji="0" lang="en-US" sz="3200" b="0"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Tree>
    <p:extLst>
      <p:ext uri="{BB962C8B-B14F-4D97-AF65-F5344CB8AC3E}">
        <p14:creationId xmlns:p14="http://schemas.microsoft.com/office/powerpoint/2010/main" val="698011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258" y="1268720"/>
            <a:ext cx="11343148" cy="4740274"/>
          </a:xfrm>
        </p:spPr>
        <p:txBody>
          <a:bodyPr>
            <a:noAutofit/>
          </a:bodyPr>
          <a:lstStyle/>
          <a:p>
            <a:pPr algn="r" rtl="1"/>
            <a:r>
              <a:rPr lang="fa-IR" sz="1600" dirty="0">
                <a:cs typeface="B Titr" panose="00000700000000000000" pitchFamily="2" charset="-78"/>
              </a:rPr>
              <a:t>ماده 152 - حذف شد.(1</a:t>
            </a:r>
            <a:r>
              <a:rPr lang="fa-IR" sz="1600" dirty="0" smtClean="0">
                <a:cs typeface="B Titr" panose="00000700000000000000" pitchFamily="2" charset="-78"/>
              </a:rPr>
              <a:t>)</a:t>
            </a:r>
            <a:r>
              <a:rPr lang="en-US" sz="1600" dirty="0" smtClean="0">
                <a:cs typeface="B Titr" panose="00000700000000000000" pitchFamily="2" charset="-78"/>
              </a:rPr>
              <a:t>     </a:t>
            </a:r>
            <a:r>
              <a:rPr lang="fa-IR" sz="1600" dirty="0" smtClean="0">
                <a:cs typeface="B Titr" panose="00000700000000000000" pitchFamily="2" charset="-78"/>
              </a:rPr>
              <a:t> </a:t>
            </a:r>
            <a:r>
              <a:rPr lang="fa-IR" sz="2800" dirty="0" smtClean="0">
                <a:solidFill>
                  <a:srgbClr val="FF0000"/>
                </a:solidFill>
                <a:cs typeface="B Titr" panose="00000700000000000000" pitchFamily="2" charset="-78"/>
              </a:rPr>
              <a:t>چرا؟؟</a:t>
            </a: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1 . به موجب بند 22 ماده واحده قانون اصلاح قانون مالیات­های مستقیم، مصوب 31/4/1394، ماده (152) قانون حذف شد. لیکن با توجه به مفاد تبصره ماده (97) در ادارات امور مالیاتی که نظام جامع مالیاتی به صورت کامل به اجراء در نیامده است، متن قبلی مواد مجری خواهد بود. ‌</a:t>
            </a:r>
            <a:br>
              <a:rPr lang="fa-IR" sz="1600" dirty="0">
                <a:cs typeface="B Titr" panose="00000700000000000000" pitchFamily="2" charset="-78"/>
              </a:rPr>
            </a:br>
            <a:r>
              <a:rPr lang="fa-IR" sz="1600" dirty="0">
                <a:cs typeface="B Titr" panose="00000700000000000000" pitchFamily="2" charset="-78"/>
              </a:rPr>
              <a:t>"ماده 152 - قرائن مالیاتی عبارت است از عواملی که در هر رشته از مشاغل با توجه به موقعیت شغل برای تشخیص درآمد مشمول مالیات به طور‌علی‌الرأس به کار می‌رود و فهرست آن به شرح زیر می‌باشد:</a:t>
            </a:r>
            <a:br>
              <a:rPr lang="fa-IR" sz="1600" dirty="0">
                <a:cs typeface="B Titr" panose="00000700000000000000" pitchFamily="2" charset="-78"/>
              </a:rPr>
            </a:br>
            <a:r>
              <a:rPr lang="fa-IR" sz="1600" dirty="0">
                <a:cs typeface="B Titr" panose="00000700000000000000" pitchFamily="2" charset="-78"/>
              </a:rPr>
              <a:t>1- خرید سالانه.</a:t>
            </a:r>
            <a:br>
              <a:rPr lang="fa-IR" sz="1600" dirty="0">
                <a:cs typeface="B Titr" panose="00000700000000000000" pitchFamily="2" charset="-78"/>
              </a:rPr>
            </a:b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2- فروش سالانه.</a:t>
            </a:r>
            <a:br>
              <a:rPr lang="fa-IR" sz="1600" dirty="0">
                <a:cs typeface="B Titr" panose="00000700000000000000" pitchFamily="2" charset="-78"/>
              </a:rPr>
            </a:b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3- درآمد ناویژه.</a:t>
            </a:r>
            <a:br>
              <a:rPr lang="fa-IR" sz="1600" dirty="0">
                <a:cs typeface="B Titr" panose="00000700000000000000" pitchFamily="2" charset="-78"/>
              </a:rPr>
            </a:b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4-میزان تولید در کارخانجات.</a:t>
            </a:r>
            <a:br>
              <a:rPr lang="fa-IR" sz="1600" dirty="0">
                <a:cs typeface="B Titr" panose="00000700000000000000" pitchFamily="2" charset="-78"/>
              </a:rPr>
            </a:b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5- ارزش حق واگذاری محل کسب.</a:t>
            </a:r>
            <a:br>
              <a:rPr lang="fa-IR" sz="1600" dirty="0">
                <a:cs typeface="B Titr" panose="00000700000000000000" pitchFamily="2" charset="-78"/>
              </a:rPr>
            </a:b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6- جمع کل وجوهی که بابت حق‌التحریر و حق‌الزحمه وصول عوارض و مصرف تمبر عاید دفترخانه اسناد رسمی می‌شود یا میزان تمبر مصرفی آنها.</a:t>
            </a:r>
            <a:br>
              <a:rPr lang="fa-IR" sz="1600" dirty="0">
                <a:cs typeface="B Titr" panose="00000700000000000000" pitchFamily="2" charset="-78"/>
              </a:rPr>
            </a:br>
            <a:r>
              <a:rPr lang="fa-IR" sz="1600" dirty="0">
                <a:cs typeface="B Titr" panose="00000700000000000000" pitchFamily="2" charset="-78"/>
              </a:rPr>
              <a:t/>
            </a:r>
            <a:br>
              <a:rPr lang="fa-IR" sz="1600" dirty="0">
                <a:cs typeface="B Titr" panose="00000700000000000000" pitchFamily="2" charset="-78"/>
              </a:rPr>
            </a:br>
            <a:r>
              <a:rPr lang="fa-IR" sz="1600" dirty="0">
                <a:cs typeface="B Titr" panose="00000700000000000000" pitchFamily="2" charset="-78"/>
              </a:rPr>
              <a:t>7- سایر عوامل به تشخیص کمیسیون تعیین ضرایب."</a:t>
            </a:r>
            <a:endParaRPr lang="en-US" sz="1600" dirty="0">
              <a:cs typeface="B Titr" panose="00000700000000000000" pitchFamily="2" charset="-78"/>
            </a:endParaRPr>
          </a:p>
        </p:txBody>
      </p:sp>
    </p:spTree>
    <p:extLst>
      <p:ext uri="{BB962C8B-B14F-4D97-AF65-F5344CB8AC3E}">
        <p14:creationId xmlns:p14="http://schemas.microsoft.com/office/powerpoint/2010/main" val="12382926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ight Arrow 4"/>
          <p:cNvSpPr/>
          <p:nvPr/>
        </p:nvSpPr>
        <p:spPr>
          <a:xfrm>
            <a:off x="2002611" y="1371600"/>
            <a:ext cx="8186778" cy="5573608"/>
          </a:xfrm>
          <a:custGeom>
            <a:avLst/>
            <a:gdLst>
              <a:gd name="connsiteX0" fmla="*/ 0 w 5562600"/>
              <a:gd name="connsiteY0" fmla="*/ 533400 h 2133600"/>
              <a:gd name="connsiteX1" fmla="*/ 4495800 w 5562600"/>
              <a:gd name="connsiteY1" fmla="*/ 533400 h 2133600"/>
              <a:gd name="connsiteX2" fmla="*/ 4495800 w 5562600"/>
              <a:gd name="connsiteY2" fmla="*/ 0 h 2133600"/>
              <a:gd name="connsiteX3" fmla="*/ 5562600 w 5562600"/>
              <a:gd name="connsiteY3" fmla="*/ 1066800 h 2133600"/>
              <a:gd name="connsiteX4" fmla="*/ 4495800 w 5562600"/>
              <a:gd name="connsiteY4" fmla="*/ 2133600 h 2133600"/>
              <a:gd name="connsiteX5" fmla="*/ 4495800 w 5562600"/>
              <a:gd name="connsiteY5" fmla="*/ 1600200 h 2133600"/>
              <a:gd name="connsiteX6" fmla="*/ 0 w 5562600"/>
              <a:gd name="connsiteY6" fmla="*/ 1600200 h 2133600"/>
              <a:gd name="connsiteX7" fmla="*/ 0 w 5562600"/>
              <a:gd name="connsiteY7" fmla="*/ 533400 h 2133600"/>
              <a:gd name="connsiteX0" fmla="*/ 0 w 5562600"/>
              <a:gd name="connsiteY0" fmla="*/ 1600200 h 2133600"/>
              <a:gd name="connsiteX1" fmla="*/ 4495800 w 5562600"/>
              <a:gd name="connsiteY1" fmla="*/ 533400 h 2133600"/>
              <a:gd name="connsiteX2" fmla="*/ 4495800 w 5562600"/>
              <a:gd name="connsiteY2" fmla="*/ 0 h 2133600"/>
              <a:gd name="connsiteX3" fmla="*/ 5562600 w 5562600"/>
              <a:gd name="connsiteY3" fmla="*/ 1066800 h 2133600"/>
              <a:gd name="connsiteX4" fmla="*/ 4495800 w 5562600"/>
              <a:gd name="connsiteY4" fmla="*/ 2133600 h 2133600"/>
              <a:gd name="connsiteX5" fmla="*/ 4495800 w 5562600"/>
              <a:gd name="connsiteY5" fmla="*/ 1600200 h 2133600"/>
              <a:gd name="connsiteX6" fmla="*/ 0 w 5562600"/>
              <a:gd name="connsiteY6" fmla="*/ 1600200 h 2133600"/>
              <a:gd name="connsiteX0" fmla="*/ 0 w 5535304"/>
              <a:gd name="connsiteY0" fmla="*/ 1040641 h 2133600"/>
              <a:gd name="connsiteX1" fmla="*/ 4468504 w 5535304"/>
              <a:gd name="connsiteY1" fmla="*/ 533400 h 2133600"/>
              <a:gd name="connsiteX2" fmla="*/ 4468504 w 5535304"/>
              <a:gd name="connsiteY2" fmla="*/ 0 h 2133600"/>
              <a:gd name="connsiteX3" fmla="*/ 5535304 w 5535304"/>
              <a:gd name="connsiteY3" fmla="*/ 1066800 h 2133600"/>
              <a:gd name="connsiteX4" fmla="*/ 4468504 w 5535304"/>
              <a:gd name="connsiteY4" fmla="*/ 2133600 h 2133600"/>
              <a:gd name="connsiteX5" fmla="*/ 4468504 w 5535304"/>
              <a:gd name="connsiteY5" fmla="*/ 1600200 h 2133600"/>
              <a:gd name="connsiteX6" fmla="*/ 0 w 5535304"/>
              <a:gd name="connsiteY6" fmla="*/ 1040641 h 2133600"/>
              <a:gd name="connsiteX0" fmla="*/ 0 w 5577312"/>
              <a:gd name="connsiteY0" fmla="*/ 767421 h 2133600"/>
              <a:gd name="connsiteX1" fmla="*/ 4510512 w 5577312"/>
              <a:gd name="connsiteY1" fmla="*/ 533400 h 2133600"/>
              <a:gd name="connsiteX2" fmla="*/ 4510512 w 5577312"/>
              <a:gd name="connsiteY2" fmla="*/ 0 h 2133600"/>
              <a:gd name="connsiteX3" fmla="*/ 5577312 w 5577312"/>
              <a:gd name="connsiteY3" fmla="*/ 1066800 h 2133600"/>
              <a:gd name="connsiteX4" fmla="*/ 4510512 w 5577312"/>
              <a:gd name="connsiteY4" fmla="*/ 2133600 h 2133600"/>
              <a:gd name="connsiteX5" fmla="*/ 4510512 w 5577312"/>
              <a:gd name="connsiteY5" fmla="*/ 1600200 h 2133600"/>
              <a:gd name="connsiteX6" fmla="*/ 0 w 5577312"/>
              <a:gd name="connsiteY6" fmla="*/ 767421 h 2133600"/>
              <a:gd name="connsiteX0" fmla="*/ 0 w 5602517"/>
              <a:gd name="connsiteY0" fmla="*/ 702842 h 2133600"/>
              <a:gd name="connsiteX1" fmla="*/ 4535717 w 5602517"/>
              <a:gd name="connsiteY1" fmla="*/ 533400 h 2133600"/>
              <a:gd name="connsiteX2" fmla="*/ 4535717 w 5602517"/>
              <a:gd name="connsiteY2" fmla="*/ 0 h 2133600"/>
              <a:gd name="connsiteX3" fmla="*/ 5602517 w 5602517"/>
              <a:gd name="connsiteY3" fmla="*/ 1066800 h 2133600"/>
              <a:gd name="connsiteX4" fmla="*/ 4535717 w 5602517"/>
              <a:gd name="connsiteY4" fmla="*/ 2133600 h 2133600"/>
              <a:gd name="connsiteX5" fmla="*/ 4535717 w 5602517"/>
              <a:gd name="connsiteY5" fmla="*/ 1600200 h 2133600"/>
              <a:gd name="connsiteX6" fmla="*/ 0 w 5602517"/>
              <a:gd name="connsiteY6" fmla="*/ 702842 h 2133600"/>
              <a:gd name="connsiteX0" fmla="*/ 0 w 5804157"/>
              <a:gd name="connsiteY0" fmla="*/ 673036 h 2133600"/>
              <a:gd name="connsiteX1" fmla="*/ 4737357 w 5804157"/>
              <a:gd name="connsiteY1" fmla="*/ 533400 h 2133600"/>
              <a:gd name="connsiteX2" fmla="*/ 4737357 w 5804157"/>
              <a:gd name="connsiteY2" fmla="*/ 0 h 2133600"/>
              <a:gd name="connsiteX3" fmla="*/ 5804157 w 5804157"/>
              <a:gd name="connsiteY3" fmla="*/ 1066800 h 2133600"/>
              <a:gd name="connsiteX4" fmla="*/ 4737357 w 5804157"/>
              <a:gd name="connsiteY4" fmla="*/ 2133600 h 2133600"/>
              <a:gd name="connsiteX5" fmla="*/ 4737357 w 5804157"/>
              <a:gd name="connsiteY5" fmla="*/ 1600200 h 2133600"/>
              <a:gd name="connsiteX6" fmla="*/ 0 w 5804157"/>
              <a:gd name="connsiteY6"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4923" h="2133600">
                <a:moveTo>
                  <a:pt x="10766" y="673036"/>
                </a:moveTo>
                <a:lnTo>
                  <a:pt x="4748123" y="533400"/>
                </a:lnTo>
                <a:lnTo>
                  <a:pt x="4748123" y="0"/>
                </a:lnTo>
                <a:lnTo>
                  <a:pt x="5814923" y="1066800"/>
                </a:lnTo>
                <a:lnTo>
                  <a:pt x="4748123" y="2133600"/>
                </a:lnTo>
                <a:lnTo>
                  <a:pt x="4748123" y="1600200"/>
                </a:lnTo>
                <a:cubicBezTo>
                  <a:pt x="3118506" y="1372362"/>
                  <a:pt x="1603230" y="1201727"/>
                  <a:pt x="0" y="989491"/>
                </a:cubicBezTo>
                <a:cubicBezTo>
                  <a:pt x="3589" y="686387"/>
                  <a:pt x="7177" y="929336"/>
                  <a:pt x="10766" y="673036"/>
                </a:cubicBezTo>
                <a:close/>
              </a:path>
            </a:pathLst>
          </a:custGeom>
          <a:gradFill flip="none" rotWithShape="1">
            <a:gsLst>
              <a:gs pos="63000">
                <a:schemeClr val="accent6">
                  <a:lumMod val="75000"/>
                </a:schemeClr>
              </a:gs>
              <a:gs pos="0">
                <a:srgbClr val="FFC000"/>
              </a:gs>
            </a:gsLst>
            <a:lin ang="10800000" scaled="1"/>
            <a:tileRect/>
          </a:gradFill>
          <a:ln>
            <a:noFill/>
          </a:ln>
          <a:scene3d>
            <a:camera prst="orthographicFront">
              <a:rot lat="17222692" lon="18162154" rev="4074046"/>
            </a:camera>
            <a:lightRig rig="threePt" dir="t"/>
          </a:scene3d>
          <a:sp3d extrusionH="254000">
            <a:bevelT w="1905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itle 25"/>
          <p:cNvSpPr>
            <a:spLocks noGrp="1"/>
          </p:cNvSpPr>
          <p:nvPr>
            <p:ph type="title"/>
          </p:nvPr>
        </p:nvSpPr>
        <p:spPr>
          <a:xfrm>
            <a:off x="8252627" y="4677884"/>
            <a:ext cx="2277170" cy="1827774"/>
          </a:xfrm>
        </p:spPr>
        <p:txBody>
          <a:bodyPr>
            <a:noAutofit/>
          </a:bodyPr>
          <a:lstStyle/>
          <a:p>
            <a:pPr algn="ctr"/>
            <a:r>
              <a:rPr lang="ar-SA" sz="1800" b="1" dirty="0">
                <a:solidFill>
                  <a:schemeClr val="accent6">
                    <a:lumMod val="50000"/>
                  </a:schemeClr>
                </a:solidFill>
                <a:cs typeface="B Zar" panose="00000400000000000000" pitchFamily="2" charset="-78"/>
              </a:rPr>
              <a:t>مالیات‌ستانی مبتنی بر اطلاعات شفاف و قابل استناد</a:t>
            </a:r>
            <a:r>
              <a:rPr lang="fa-IR" sz="1800" b="1" dirty="0">
                <a:solidFill>
                  <a:schemeClr val="accent6">
                    <a:lumMod val="50000"/>
                  </a:schemeClr>
                </a:solidFill>
                <a:cs typeface="B Zar" panose="00000400000000000000" pitchFamily="2" charset="-78"/>
              </a:rPr>
              <a:t> و بهره‌گیری از ابزارهای ثبت معاملات و سامانه‌های اطلاعاتی </a:t>
            </a:r>
            <a:endParaRPr lang="fa-IR" sz="1800" b="1" dirty="0">
              <a:solidFill>
                <a:schemeClr val="accent6">
                  <a:lumMod val="50000"/>
                </a:schemeClr>
              </a:solidFill>
            </a:endParaRPr>
          </a:p>
        </p:txBody>
      </p:sp>
      <p:sp>
        <p:nvSpPr>
          <p:cNvPr id="28" name="TextBox 27"/>
          <p:cNvSpPr txBox="1"/>
          <p:nvPr/>
        </p:nvSpPr>
        <p:spPr>
          <a:xfrm>
            <a:off x="1797667" y="5406246"/>
            <a:ext cx="1782771" cy="618118"/>
          </a:xfrm>
          <a:prstGeom prst="rect">
            <a:avLst/>
          </a:prstGeom>
          <a:noFill/>
        </p:spPr>
        <p:txBody>
          <a:bodyPr wrap="square"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rPr>
              <a:t>ماده 71 قانون نظام صنفی</a:t>
            </a:r>
            <a:endParaRPr kumimoji="0" lang="en-US"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endParaRPr>
          </a:p>
        </p:txBody>
      </p:sp>
      <p:sp>
        <p:nvSpPr>
          <p:cNvPr id="29" name="TextBox 28"/>
          <p:cNvSpPr txBox="1"/>
          <p:nvPr/>
        </p:nvSpPr>
        <p:spPr>
          <a:xfrm>
            <a:off x="2756128" y="2337400"/>
            <a:ext cx="2361237" cy="605294"/>
          </a:xfrm>
          <a:prstGeom prst="rect">
            <a:avLst/>
          </a:prstGeom>
          <a:noFill/>
        </p:spPr>
        <p:txBody>
          <a:bodyPr wrap="square" rtlCol="0">
            <a:spAutoFit/>
          </a:bodyPr>
          <a:lstStyle>
            <a:defPPr>
              <a:defRPr lang="en-US"/>
            </a:defPPr>
            <a:lvl1pPr algn="ctr">
              <a:lnSpc>
                <a:spcPts val="2000"/>
              </a:lnSpc>
              <a:defRPr sz="2000" b="1">
                <a:solidFill>
                  <a:schemeClr val="tx1">
                    <a:lumMod val="75000"/>
                    <a:lumOff val="25000"/>
                  </a:schemeClr>
                </a:solidFill>
                <a:cs typeface="B Nazanin" panose="00000400000000000000" pitchFamily="2" charset="-78"/>
              </a:defRPr>
            </a:lvl1p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rPr>
              <a:t>ماده 121 قانون برنامه پنجم توسعه</a:t>
            </a:r>
            <a:endParaRPr kumimoji="0" lang="en-US"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endParaRPr>
          </a:p>
        </p:txBody>
      </p:sp>
      <p:sp>
        <p:nvSpPr>
          <p:cNvPr id="30" name="TextBox 29"/>
          <p:cNvSpPr txBox="1"/>
          <p:nvPr/>
        </p:nvSpPr>
        <p:spPr>
          <a:xfrm>
            <a:off x="5041536" y="4714812"/>
            <a:ext cx="2516703" cy="605294"/>
          </a:xfrm>
          <a:prstGeom prst="rect">
            <a:avLst/>
          </a:prstGeom>
          <a:noFill/>
        </p:spPr>
        <p:txBody>
          <a:bodyPr wrap="square" rtlCol="0">
            <a:spAutoFit/>
          </a:bodyPr>
          <a:lstStyle>
            <a:defPPr>
              <a:defRPr lang="en-US"/>
            </a:defPPr>
            <a:lvl1pPr algn="ctr">
              <a:lnSpc>
                <a:spcPts val="2000"/>
              </a:lnSpc>
              <a:defRPr sz="2000" b="1">
                <a:solidFill>
                  <a:schemeClr val="tx1">
                    <a:lumMod val="75000"/>
                    <a:lumOff val="25000"/>
                  </a:schemeClr>
                </a:solidFill>
                <a:cs typeface="B Nazanin" panose="00000400000000000000" pitchFamily="2" charset="-78"/>
              </a:defRPr>
            </a:lvl1p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rPr>
              <a:t>تبصره 2 ماده 169 قانون مالیات های مستقیم</a:t>
            </a:r>
            <a:endParaRPr kumimoji="0" lang="en-US"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endParaRPr>
          </a:p>
        </p:txBody>
      </p:sp>
      <p:sp>
        <p:nvSpPr>
          <p:cNvPr id="31" name="TextBox 30"/>
          <p:cNvSpPr txBox="1"/>
          <p:nvPr/>
        </p:nvSpPr>
        <p:spPr>
          <a:xfrm>
            <a:off x="6172201" y="1379649"/>
            <a:ext cx="2904911" cy="605294"/>
          </a:xfrm>
          <a:prstGeom prst="rect">
            <a:avLst/>
          </a:prstGeom>
          <a:noFill/>
        </p:spPr>
        <p:txBody>
          <a:bodyPr wrap="square" rtlCol="0">
            <a:spAutoFit/>
          </a:bodyPr>
          <a:lstStyle>
            <a:defPPr>
              <a:defRPr lang="en-US"/>
            </a:defPPr>
            <a:lvl1pPr algn="ctr">
              <a:lnSpc>
                <a:spcPts val="2000"/>
              </a:lnSpc>
              <a:defRPr sz="2000" b="1">
                <a:solidFill>
                  <a:schemeClr val="tx1">
                    <a:lumMod val="75000"/>
                    <a:lumOff val="25000"/>
                  </a:schemeClr>
                </a:solidFill>
                <a:cs typeface="B Nazanin" panose="00000400000000000000" pitchFamily="2" charset="-78"/>
              </a:defRPr>
            </a:lvl1p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rPr>
              <a:t>قانون پایانه های فروشگاهی و سامانه مودیان</a:t>
            </a:r>
            <a:endParaRPr kumimoji="0" lang="en-US" sz="2000" b="1" i="0" u="none" strike="noStrike" kern="1200" cap="none" spc="0" normalizeH="0" baseline="0" noProof="0" dirty="0">
              <a:ln>
                <a:noFill/>
              </a:ln>
              <a:solidFill>
                <a:prstClr val="black">
                  <a:lumMod val="75000"/>
                  <a:lumOff val="25000"/>
                </a:prstClr>
              </a:solidFill>
              <a:effectLst/>
              <a:uLnTx/>
              <a:uFillTx/>
              <a:latin typeface="Calibri"/>
              <a:ea typeface="+mn-ea"/>
              <a:cs typeface="B Nazanin" panose="00000400000000000000" pitchFamily="2" charset="-78"/>
            </a:endParaRPr>
          </a:p>
        </p:txBody>
      </p:sp>
      <p:grpSp>
        <p:nvGrpSpPr>
          <p:cNvPr id="39" name="Group 38"/>
          <p:cNvGrpSpPr>
            <a:grpSpLocks noChangeAspect="1"/>
          </p:cNvGrpSpPr>
          <p:nvPr/>
        </p:nvGrpSpPr>
        <p:grpSpPr>
          <a:xfrm>
            <a:off x="1866092" y="3513875"/>
            <a:ext cx="1383844" cy="1455465"/>
            <a:chOff x="6453494" y="2317132"/>
            <a:chExt cx="1969724" cy="2047043"/>
          </a:xfrm>
        </p:grpSpPr>
        <p:sp>
          <p:nvSpPr>
            <p:cNvPr id="40" name="Oval 39"/>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2" name="Oval 41"/>
            <p:cNvSpPr/>
            <p:nvPr/>
          </p:nvSpPr>
          <p:spPr>
            <a:xfrm>
              <a:off x="6676313" y="2558042"/>
              <a:ext cx="153095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0" cap="none" spc="0" normalizeH="0" baseline="0" noProof="0" dirty="0" smtClean="0">
                  <a:ln>
                    <a:noFill/>
                  </a:ln>
                  <a:solidFill>
                    <a:sysClr val="window" lastClr="FFFFFF"/>
                  </a:solidFill>
                  <a:effectLst/>
                  <a:uLnTx/>
                  <a:uFillTx/>
                  <a:latin typeface="Calibri"/>
                  <a:ea typeface="+mn-ea"/>
                  <a:cs typeface="B Nazanin" panose="00000400000000000000" pitchFamily="2" charset="-78"/>
                </a:rPr>
                <a:t>1382</a:t>
              </a:r>
              <a:endParaRPr kumimoji="0" lang="en-US" sz="1800" b="1" i="0" u="none" strike="noStrike" kern="0" cap="none" spc="0" normalizeH="0" baseline="0" noProof="0" dirty="0">
                <a:ln>
                  <a:noFill/>
                </a:ln>
                <a:solidFill>
                  <a:sysClr val="window" lastClr="FFFFFF"/>
                </a:solidFill>
                <a:effectLst/>
                <a:uLnTx/>
                <a:uFillTx/>
                <a:latin typeface="Calibri"/>
                <a:ea typeface="+mn-ea"/>
                <a:cs typeface="B Nazanin" panose="00000400000000000000" pitchFamily="2" charset="-78"/>
              </a:endParaRPr>
            </a:p>
          </p:txBody>
        </p:sp>
      </p:grpSp>
      <p:grpSp>
        <p:nvGrpSpPr>
          <p:cNvPr id="44" name="Group 43"/>
          <p:cNvGrpSpPr>
            <a:grpSpLocks noChangeAspect="1"/>
          </p:cNvGrpSpPr>
          <p:nvPr/>
        </p:nvGrpSpPr>
        <p:grpSpPr>
          <a:xfrm>
            <a:off x="3508951" y="2996413"/>
            <a:ext cx="1614862" cy="1678251"/>
            <a:chOff x="6453494" y="2317132"/>
            <a:chExt cx="1969724" cy="2047043"/>
          </a:xfrm>
        </p:grpSpPr>
        <p:sp>
          <p:nvSpPr>
            <p:cNvPr id="45" name="Oval 44"/>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7" name="Oval 46"/>
            <p:cNvSpPr/>
            <p:nvPr/>
          </p:nvSpPr>
          <p:spPr>
            <a:xfrm>
              <a:off x="6729030" y="2545901"/>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0" cap="none" spc="0" normalizeH="0" baseline="0" noProof="0" dirty="0">
                  <a:ln>
                    <a:noFill/>
                  </a:ln>
                  <a:solidFill>
                    <a:sysClr val="window" lastClr="FFFFFF"/>
                  </a:solidFill>
                  <a:effectLst/>
                  <a:uLnTx/>
                  <a:uFillTx/>
                  <a:latin typeface="Calibri"/>
                  <a:ea typeface="+mn-ea"/>
                  <a:cs typeface="B Nazanin" panose="00000400000000000000" pitchFamily="2" charset="-78"/>
                </a:rPr>
                <a:t>1389</a:t>
              </a:r>
              <a:endParaRPr kumimoji="0" lang="en-US" sz="1800" b="1" i="0" u="none" strike="noStrike" kern="0" cap="none" spc="0" normalizeH="0" baseline="0" noProof="0" dirty="0">
                <a:ln>
                  <a:noFill/>
                </a:ln>
                <a:solidFill>
                  <a:sysClr val="window" lastClr="FFFFFF"/>
                </a:solidFill>
                <a:effectLst/>
                <a:uLnTx/>
                <a:uFillTx/>
                <a:latin typeface="Calibri"/>
                <a:ea typeface="+mn-ea"/>
                <a:cs typeface="B Nazanin" panose="00000400000000000000" pitchFamily="2" charset="-78"/>
              </a:endParaRPr>
            </a:p>
          </p:txBody>
        </p:sp>
      </p:grpSp>
      <p:grpSp>
        <p:nvGrpSpPr>
          <p:cNvPr id="72" name="Group 71"/>
          <p:cNvGrpSpPr>
            <a:grpSpLocks noChangeAspect="1"/>
          </p:cNvGrpSpPr>
          <p:nvPr/>
        </p:nvGrpSpPr>
        <p:grpSpPr>
          <a:xfrm>
            <a:off x="5041638" y="2562154"/>
            <a:ext cx="1740162" cy="1808470"/>
            <a:chOff x="6453494" y="2317132"/>
            <a:chExt cx="1969724" cy="2047043"/>
          </a:xfrm>
        </p:grpSpPr>
        <p:sp>
          <p:nvSpPr>
            <p:cNvPr id="73" name="Oval 72"/>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Oval 73"/>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5" name="Oval 74"/>
            <p:cNvSpPr/>
            <p:nvPr/>
          </p:nvSpPr>
          <p:spPr>
            <a:xfrm>
              <a:off x="6737872" y="2589602"/>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400" b="1" i="0" u="none" strike="noStrike" kern="0" cap="none" spc="0" normalizeH="0" baseline="0" noProof="0" dirty="0">
                  <a:ln>
                    <a:noFill/>
                  </a:ln>
                  <a:solidFill>
                    <a:sysClr val="window" lastClr="FFFFFF"/>
                  </a:solidFill>
                  <a:effectLst/>
                  <a:uLnTx/>
                  <a:uFillTx/>
                  <a:latin typeface="Calibri"/>
                  <a:ea typeface="+mn-ea"/>
                  <a:cs typeface="B Nazanin" panose="00000400000000000000" pitchFamily="2" charset="-78"/>
                </a:rPr>
                <a:t>1394</a:t>
              </a:r>
              <a:endParaRPr kumimoji="0" lang="en-US" sz="2400" b="1" i="0" u="none" strike="noStrike" kern="0" cap="none" spc="0" normalizeH="0" baseline="0" noProof="0" dirty="0">
                <a:ln>
                  <a:noFill/>
                </a:ln>
                <a:solidFill>
                  <a:sysClr val="window" lastClr="FFFFFF"/>
                </a:solidFill>
                <a:effectLst/>
                <a:uLnTx/>
                <a:uFillTx/>
                <a:latin typeface="Calibri"/>
                <a:ea typeface="+mn-ea"/>
                <a:cs typeface="B Nazanin" panose="00000400000000000000" pitchFamily="2" charset="-78"/>
              </a:endParaRPr>
            </a:p>
          </p:txBody>
        </p:sp>
      </p:grpSp>
      <p:grpSp>
        <p:nvGrpSpPr>
          <p:cNvPr id="76" name="Group 75"/>
          <p:cNvGrpSpPr>
            <a:grpSpLocks noChangeAspect="1"/>
          </p:cNvGrpSpPr>
          <p:nvPr/>
        </p:nvGrpSpPr>
        <p:grpSpPr>
          <a:xfrm>
            <a:off x="6723738" y="1972640"/>
            <a:ext cx="2039262" cy="2119311"/>
            <a:chOff x="6453494" y="2317132"/>
            <a:chExt cx="1969724" cy="2047043"/>
          </a:xfrm>
        </p:grpSpPr>
        <p:sp>
          <p:nvSpPr>
            <p:cNvPr id="77" name="Oval 76"/>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Oval 77"/>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9" name="Oval 78"/>
            <p:cNvSpPr/>
            <p:nvPr/>
          </p:nvSpPr>
          <p:spPr>
            <a:xfrm>
              <a:off x="6752555" y="2531690"/>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3200" b="1" i="0" u="none" strike="noStrike" kern="0" cap="none" spc="0" normalizeH="0" baseline="0" noProof="0" dirty="0">
                  <a:ln>
                    <a:noFill/>
                  </a:ln>
                  <a:solidFill>
                    <a:sysClr val="window" lastClr="FFFFFF"/>
                  </a:solidFill>
                  <a:effectLst/>
                  <a:uLnTx/>
                  <a:uFillTx/>
                  <a:latin typeface="Calibri"/>
                  <a:ea typeface="+mn-ea"/>
                  <a:cs typeface="B Nazanin" panose="00000400000000000000" pitchFamily="2" charset="-78"/>
                </a:rPr>
                <a:t>1398</a:t>
              </a:r>
              <a:endParaRPr kumimoji="0" lang="en-US" sz="1800" b="1" i="0" u="none" strike="noStrike" kern="0" cap="none" spc="0" normalizeH="0" baseline="0" noProof="0" dirty="0">
                <a:ln>
                  <a:noFill/>
                </a:ln>
                <a:solidFill>
                  <a:sysClr val="window" lastClr="FFFFFF"/>
                </a:solidFill>
                <a:effectLst/>
                <a:uLnTx/>
                <a:uFillTx/>
                <a:latin typeface="Calibri"/>
                <a:ea typeface="+mn-ea"/>
                <a:cs typeface="B Nazanin" panose="00000400000000000000" pitchFamily="2" charset="-78"/>
              </a:endParaRPr>
            </a:p>
          </p:txBody>
        </p:sp>
      </p:grpSp>
    </p:spTree>
    <p:extLst>
      <p:ext uri="{BB962C8B-B14F-4D97-AF65-F5344CB8AC3E}">
        <p14:creationId xmlns:p14="http://schemas.microsoft.com/office/powerpoint/2010/main" val="164725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371601" y="3048000"/>
            <a:ext cx="9143999" cy="515964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itle 1"/>
          <p:cNvSpPr>
            <a:spLocks noGrp="1"/>
          </p:cNvSpPr>
          <p:nvPr>
            <p:ph type="ctrTitle"/>
          </p:nvPr>
        </p:nvSpPr>
        <p:spPr>
          <a:xfrm>
            <a:off x="2784988" y="857251"/>
            <a:ext cx="6858000" cy="3502742"/>
          </a:xfrm>
        </p:spPr>
        <p:txBody>
          <a:bodyPr>
            <a:normAutofit/>
          </a:bodyPr>
          <a:lstStyle/>
          <a:p>
            <a:pPr rtl="1"/>
            <a:r>
              <a:rPr lang="fa-IR" b="1" dirty="0" smtClean="0">
                <a:solidFill>
                  <a:srgbClr val="0070C0"/>
                </a:solidFill>
                <a:cs typeface="B Nazanin" panose="00000400000000000000" pitchFamily="2" charset="-78"/>
              </a:rPr>
              <a:t>تحول در نظام مالیات ستانی</a:t>
            </a:r>
            <a:r>
              <a:rPr lang="fa-IR" b="1" dirty="0" smtClean="0">
                <a:cs typeface="B Nazanin" panose="00000400000000000000" pitchFamily="2" charset="-78"/>
              </a:rPr>
              <a:t/>
            </a:r>
            <a:br>
              <a:rPr lang="fa-IR" b="1" dirty="0" smtClean="0">
                <a:cs typeface="B Nazanin" panose="00000400000000000000" pitchFamily="2" charset="-78"/>
              </a:rPr>
            </a:br>
            <a:r>
              <a:rPr lang="fa-IR" b="1" dirty="0" smtClean="0">
                <a:solidFill>
                  <a:srgbClr val="FF0000"/>
                </a:solidFill>
                <a:cs typeface="B Nazanin" panose="00000400000000000000" pitchFamily="2" charset="-78"/>
              </a:rPr>
              <a:t> با اجرای</a:t>
            </a:r>
            <a:r>
              <a:rPr lang="fa-IR" b="1" dirty="0" smtClean="0">
                <a:cs typeface="B Nazanin" panose="00000400000000000000" pitchFamily="2" charset="-78"/>
              </a:rPr>
              <a:t/>
            </a:r>
            <a:br>
              <a:rPr lang="fa-IR" b="1" dirty="0" smtClean="0">
                <a:cs typeface="B Nazanin" panose="00000400000000000000" pitchFamily="2" charset="-78"/>
              </a:rPr>
            </a:br>
            <a:r>
              <a:rPr lang="fa-IR" b="1" dirty="0" smtClean="0">
                <a:cs typeface="B Nazanin" panose="00000400000000000000" pitchFamily="2" charset="-78"/>
              </a:rPr>
              <a:t> </a:t>
            </a:r>
            <a:r>
              <a:rPr lang="fa-IR" b="1" dirty="0" smtClean="0">
                <a:solidFill>
                  <a:srgbClr val="00B050"/>
                </a:solidFill>
                <a:cs typeface="B Nazanin" panose="00000400000000000000" pitchFamily="2" charset="-78"/>
              </a:rPr>
              <a:t>قانون پایانه هایی فروشگاهی و سامانه مودیان </a:t>
            </a:r>
            <a:endParaRPr lang="en-US" b="1" dirty="0">
              <a:solidFill>
                <a:srgbClr val="00B050"/>
              </a:solidFill>
              <a:cs typeface="B Nazanin" panose="00000400000000000000" pitchFamily="2" charset="-78"/>
            </a:endParaRPr>
          </a:p>
        </p:txBody>
      </p:sp>
    </p:spTree>
    <p:extLst>
      <p:ext uri="{BB962C8B-B14F-4D97-AF65-F5344CB8AC3E}">
        <p14:creationId xmlns:p14="http://schemas.microsoft.com/office/powerpoint/2010/main" val="815131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562026"/>
          </a:xfr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Aft>
                <a:spcPct val="0"/>
              </a:spcAft>
            </a:pPr>
            <a:r>
              <a:rPr lang="fa-IR" sz="2400" dirty="0">
                <a:solidFill>
                  <a:schemeClr val="accent6">
                    <a:lumMod val="50000"/>
                  </a:schemeClr>
                </a:solidFill>
                <a:cs typeface="B Titr" panose="00000700000000000000" pitchFamily="2" charset="-78"/>
              </a:rPr>
              <a:t>انطباق قانون پایانه های فروشگاهی و سامانه مودیان با اصول مالیاتی ستانی </a:t>
            </a:r>
            <a:endParaRPr lang="en-US" sz="2400" dirty="0">
              <a:solidFill>
                <a:schemeClr val="accent6">
                  <a:lumMod val="50000"/>
                </a:schemeClr>
              </a:solidFill>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2800" b="1" dirty="0">
                <a:cs typeface="B Nazanin" panose="00000400000000000000" pitchFamily="2" charset="-78"/>
              </a:rPr>
              <a:t>اصل اول – عدالت مالیاتی- </a:t>
            </a:r>
            <a:r>
              <a:rPr lang="fa-IR" dirty="0" smtClean="0">
                <a:cs typeface="B Nazanin" panose="00000400000000000000" pitchFamily="2" charset="-78"/>
              </a:rPr>
              <a:t>مالیات بر اساس</a:t>
            </a:r>
            <a:r>
              <a:rPr lang="en-US" dirty="0" smtClean="0">
                <a:cs typeface="B Nazanin" panose="00000400000000000000" pitchFamily="2" charset="-78"/>
              </a:rPr>
              <a:t>  </a:t>
            </a:r>
            <a:r>
              <a:rPr lang="fa-IR" dirty="0" smtClean="0">
                <a:cs typeface="B Nazanin" panose="00000400000000000000" pitchFamily="2" charset="-78"/>
              </a:rPr>
              <a:t>داده های موجود در سامانه مودیان بویژه فروش طبق صورتحسابهای الکترونیکی می باشد.</a:t>
            </a:r>
          </a:p>
          <a:p>
            <a:pPr algn="r" rtl="1"/>
            <a:r>
              <a:rPr lang="fa-IR" sz="2800" b="1" dirty="0">
                <a:cs typeface="B Nazanin" panose="00000400000000000000" pitchFamily="2" charset="-78"/>
              </a:rPr>
              <a:t>اصل دوم- برائت- </a:t>
            </a:r>
            <a:r>
              <a:rPr lang="fa-IR" dirty="0" smtClean="0">
                <a:cs typeface="B Nazanin" panose="00000400000000000000" pitchFamily="2" charset="-78"/>
              </a:rPr>
              <a:t>اصل بر صحت صورتحسابهای صادره در سامانه مودیان می باشد. </a:t>
            </a:r>
            <a:r>
              <a:rPr lang="fa-IR" sz="2800" b="1" dirty="0" smtClean="0">
                <a:cs typeface="B Nazanin" panose="00000400000000000000" pitchFamily="2" charset="-78"/>
              </a:rPr>
              <a:t>اصل </a:t>
            </a:r>
            <a:r>
              <a:rPr lang="fa-IR" sz="2800" b="1" dirty="0">
                <a:cs typeface="B Nazanin" panose="00000400000000000000" pitchFamily="2" charset="-78"/>
              </a:rPr>
              <a:t>سوم- سهولت- </a:t>
            </a:r>
            <a:r>
              <a:rPr lang="fa-IR" dirty="0" smtClean="0">
                <a:cs typeface="B Nazanin" panose="00000400000000000000" pitchFamily="2" charset="-78"/>
              </a:rPr>
              <a:t>روش های سنتی کنار گذاشته می شود. مودی در هر مرحله</a:t>
            </a:r>
            <a:r>
              <a:rPr lang="en-US" dirty="0" smtClean="0">
                <a:cs typeface="B Nazanin" panose="00000400000000000000" pitchFamily="2" charset="-78"/>
              </a:rPr>
              <a:t>  </a:t>
            </a:r>
            <a:r>
              <a:rPr lang="fa-IR" dirty="0">
                <a:cs typeface="B Nazanin" panose="00000400000000000000" pitchFamily="2" charset="-78"/>
              </a:rPr>
              <a:t> </a:t>
            </a:r>
            <a:r>
              <a:rPr lang="fa-IR" dirty="0" smtClean="0">
                <a:cs typeface="B Nazanin" panose="00000400000000000000" pitchFamily="2" charset="-78"/>
              </a:rPr>
              <a:t>امکان مشاهده خلاصه عملکرد خود و تعیین وضعیت خود خواهد بود.</a:t>
            </a:r>
          </a:p>
          <a:p>
            <a:pPr algn="r" rtl="1"/>
            <a:r>
              <a:rPr lang="fa-IR" sz="2800" b="1" dirty="0">
                <a:cs typeface="B Nazanin" panose="00000400000000000000" pitchFamily="2" charset="-78"/>
              </a:rPr>
              <a:t>اصل چهارم- مقرون به صرفه بودن- </a:t>
            </a:r>
            <a:r>
              <a:rPr lang="fa-IR" dirty="0" smtClean="0">
                <a:cs typeface="B Nazanin" panose="00000400000000000000" pitchFamily="2" charset="-78"/>
              </a:rPr>
              <a:t>کاهش فاصله زمانی مطالبه و وصول مالیات</a:t>
            </a:r>
          </a:p>
          <a:p>
            <a:pPr algn="r" rtl="1"/>
            <a:r>
              <a:rPr lang="fa-IR" sz="2800" b="1" dirty="0">
                <a:cs typeface="B Nazanin" panose="00000400000000000000" pitchFamily="2" charset="-78"/>
              </a:rPr>
              <a:t>اصل پنجم- ثبات- </a:t>
            </a:r>
            <a:r>
              <a:rPr lang="fa-IR" dirty="0">
                <a:cs typeface="B Nazanin" panose="00000400000000000000" pitchFamily="2" charset="-78"/>
              </a:rPr>
              <a:t>(اطمینان ماخذهای منابع مالیاتی</a:t>
            </a:r>
            <a:r>
              <a:rPr lang="fa-IR" dirty="0" smtClean="0">
                <a:cs typeface="B Nazanin" panose="00000400000000000000" pitchFamily="2" charset="-78"/>
              </a:rPr>
              <a:t>)- تنها مسیر ارتباطی سازمان با مودیان مالیاتی سامانه مودیان خواهد بود. </a:t>
            </a:r>
          </a:p>
          <a:p>
            <a:pPr algn="r" rtl="1"/>
            <a:endParaRPr lang="fa-IR" dirty="0" smtClean="0">
              <a:cs typeface="B Nazanin" panose="00000400000000000000" pitchFamily="2" charset="-78"/>
            </a:endParaRPr>
          </a:p>
          <a:p>
            <a:pPr marL="0" indent="0" algn="r" rtl="1">
              <a:buNone/>
            </a:pPr>
            <a:endParaRPr lang="en-US" dirty="0">
              <a:cs typeface="B Nazanin" panose="00000400000000000000" pitchFamily="2" charset="-78"/>
            </a:endParaRPr>
          </a:p>
        </p:txBody>
      </p:sp>
    </p:spTree>
    <p:extLst>
      <p:ext uri="{BB962C8B-B14F-4D97-AF65-F5344CB8AC3E}">
        <p14:creationId xmlns:p14="http://schemas.microsoft.com/office/powerpoint/2010/main" val="2542567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xt0"/>
          <p:cNvSpPr>
            <a:spLocks noChangeArrowheads="1"/>
          </p:cNvSpPr>
          <p:nvPr/>
        </p:nvSpPr>
        <p:spPr bwMode="auto">
          <a:xfrm>
            <a:off x="1559412" y="289851"/>
            <a:ext cx="8869359" cy="420564"/>
          </a:xfrm>
          <a:prstGeom prst="rect">
            <a:avLst/>
          </a:prstGeom>
          <a:solidFill>
            <a:schemeClr val="bg1"/>
          </a:solidFill>
          <a:ln w="9525">
            <a:noFill/>
            <a:miter lim="800000"/>
            <a:headEnd/>
            <a:tailEnd/>
          </a:ln>
        </p:spPr>
        <p:txBody>
          <a:bodyPr wrap="square">
            <a:spAutoFit/>
          </a:bodyPr>
          <a:lstStyle/>
          <a:p>
            <a:pPr lvl="0" algn="ctr" defTabSz="1219170" rtl="1" fontAlgn="base">
              <a:spcBef>
                <a:spcPct val="0"/>
              </a:spcBef>
              <a:spcAft>
                <a:spcPct val="0"/>
              </a:spcAft>
              <a:defRPr/>
            </a:pPr>
            <a:r>
              <a:rPr lang="fa-IR" altLang="zh-CN" sz="2133" b="1" dirty="0">
                <a:latin typeface="微软雅黑"/>
                <a:ea typeface="微软雅黑"/>
                <a:cs typeface="B Titr" panose="00000700000000000000" pitchFamily="2" charset="-78"/>
              </a:rPr>
              <a:t>فهرست </a:t>
            </a:r>
            <a:r>
              <a:rPr lang="fa-IR" altLang="zh-CN" sz="2133" b="1" dirty="0" smtClean="0">
                <a:latin typeface="微软雅黑"/>
                <a:ea typeface="微软雅黑"/>
                <a:cs typeface="B Titr" panose="00000700000000000000" pitchFamily="2" charset="-78"/>
              </a:rPr>
              <a:t>و عناوین مطالب </a:t>
            </a:r>
            <a:endParaRPr kumimoji="0" lang="zh-CN" altLang="en-US" sz="2133" b="1" i="0" u="none" strike="noStrike" kern="1200" cap="none" spc="0" normalizeH="0" baseline="0" noProof="0" dirty="0">
              <a:ln>
                <a:noFill/>
              </a:ln>
              <a:effectLst/>
              <a:uLnTx/>
              <a:uFillTx/>
              <a:latin typeface="微软雅黑"/>
              <a:ea typeface="微软雅黑"/>
              <a:cs typeface="B Titr" panose="00000700000000000000" pitchFamily="2" charset="-78"/>
            </a:endParaRPr>
          </a:p>
        </p:txBody>
      </p:sp>
      <p:grpSp>
        <p:nvGrpSpPr>
          <p:cNvPr id="9" name="Group 8"/>
          <p:cNvGrpSpPr/>
          <p:nvPr/>
        </p:nvGrpSpPr>
        <p:grpSpPr>
          <a:xfrm>
            <a:off x="6279236" y="2519702"/>
            <a:ext cx="5797873" cy="558805"/>
            <a:chOff x="3396676" y="3576633"/>
            <a:chExt cx="4977954" cy="558805"/>
          </a:xfrm>
        </p:grpSpPr>
        <p:grpSp>
          <p:nvGrpSpPr>
            <p:cNvPr id="10" name="box4"/>
            <p:cNvGrpSpPr/>
            <p:nvPr/>
          </p:nvGrpSpPr>
          <p:grpSpPr>
            <a:xfrm flipH="1">
              <a:off x="3396676" y="3576633"/>
              <a:ext cx="4787672" cy="540070"/>
              <a:chOff x="5620337" y="1311371"/>
              <a:chExt cx="2232248" cy="853106"/>
            </a:xfrm>
          </p:grpSpPr>
          <p:sp>
            <p:nvSpPr>
              <p:cNvPr id="12" name="TextBox 11"/>
              <p:cNvSpPr txBox="1"/>
              <p:nvPr/>
            </p:nvSpPr>
            <p:spPr>
              <a:xfrm>
                <a:off x="5620337" y="1311371"/>
                <a:ext cx="2232248" cy="841377"/>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en-US" dirty="0" smtClean="0">
                    <a:cs typeface="B Titr" panose="00000700000000000000" pitchFamily="2" charset="-78"/>
                  </a:rPr>
                  <a:t>      </a:t>
                </a:r>
                <a:r>
                  <a:rPr lang="fa-IR" dirty="0" smtClean="0">
                    <a:cs typeface="B Titr" panose="00000700000000000000" pitchFamily="2" charset="-78"/>
                  </a:rPr>
                  <a:t>فرآیند </a:t>
                </a:r>
                <a:r>
                  <a:rPr lang="fa-IR" dirty="0">
                    <a:cs typeface="B Titr" panose="00000700000000000000" pitchFamily="2" charset="-78"/>
                  </a:rPr>
                  <a:t>قانون پایانه های فروشگاهی در یک نگاه</a:t>
                </a:r>
                <a:endParaRPr lang="en-US" sz="2000" dirty="0"/>
              </a:p>
            </p:txBody>
          </p:sp>
          <p:cxnSp>
            <p:nvCxnSpPr>
              <p:cNvPr id="13"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a:solidFill>
                    <a:schemeClr val="tx1"/>
                  </a:solidFill>
                  <a:latin typeface="微软雅黑" pitchFamily="34" charset="-122"/>
                  <a:ea typeface="微软雅黑" pitchFamily="34" charset="-122"/>
                  <a:cs typeface="B Nazanin" panose="00000400000000000000" pitchFamily="2" charset="-78"/>
                </a:rPr>
                <a:t>2</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15" name="Group 14"/>
          <p:cNvGrpSpPr/>
          <p:nvPr/>
        </p:nvGrpSpPr>
        <p:grpSpPr>
          <a:xfrm>
            <a:off x="6279236" y="3346344"/>
            <a:ext cx="5797873" cy="558805"/>
            <a:chOff x="3396676" y="3576633"/>
            <a:chExt cx="4977954" cy="558805"/>
          </a:xfrm>
        </p:grpSpPr>
        <p:grpSp>
          <p:nvGrpSpPr>
            <p:cNvPr id="16" name="box4"/>
            <p:cNvGrpSpPr/>
            <p:nvPr/>
          </p:nvGrpSpPr>
          <p:grpSpPr>
            <a:xfrm flipH="1">
              <a:off x="3396676" y="3576633"/>
              <a:ext cx="4787672" cy="540070"/>
              <a:chOff x="5620337" y="1311371"/>
              <a:chExt cx="2232248" cy="853106"/>
            </a:xfrm>
          </p:grpSpPr>
          <p:sp>
            <p:nvSpPr>
              <p:cNvPr id="18" name="TextBox 17"/>
              <p:cNvSpPr txBox="1"/>
              <p:nvPr/>
            </p:nvSpPr>
            <p:spPr>
              <a:xfrm>
                <a:off x="5620337" y="1311371"/>
                <a:ext cx="2232248" cy="841378"/>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b="1" dirty="0" smtClean="0">
                    <a:cs typeface="B Titr" panose="00000700000000000000" pitchFamily="2" charset="-78"/>
                  </a:rPr>
                  <a:t>        تاثیر اجرای قانون </a:t>
                </a:r>
                <a:r>
                  <a:rPr lang="fa-IR" b="1" dirty="0">
                    <a:cs typeface="B Titr" panose="00000700000000000000" pitchFamily="2" charset="-78"/>
                  </a:rPr>
                  <a:t>در فرآیند مالیات </a:t>
                </a:r>
                <a:r>
                  <a:rPr lang="fa-IR" b="1" dirty="0" smtClean="0">
                    <a:cs typeface="B Titr" panose="00000700000000000000" pitchFamily="2" charset="-78"/>
                  </a:rPr>
                  <a:t>ستانی مدل های کسب و کار </a:t>
                </a:r>
                <a:endParaRPr lang="fa-IR" altLang="zh-CN" b="1" dirty="0">
                  <a:latin typeface="微软雅黑" pitchFamily="34" charset="-122"/>
                  <a:ea typeface="微软雅黑" pitchFamily="34" charset="-122"/>
                  <a:cs typeface="B Titr" panose="00000700000000000000" pitchFamily="2" charset="-78"/>
                </a:endParaRPr>
              </a:p>
            </p:txBody>
          </p:sp>
          <p:cxnSp>
            <p:nvCxnSpPr>
              <p:cNvPr id="19"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a:solidFill>
                    <a:schemeClr val="tx1"/>
                  </a:solidFill>
                  <a:latin typeface="微软雅黑" pitchFamily="34" charset="-122"/>
                  <a:ea typeface="微软雅黑" pitchFamily="34" charset="-122"/>
                  <a:cs typeface="B Nazanin" panose="00000400000000000000" pitchFamily="2" charset="-78"/>
                </a:rPr>
                <a:t>3</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21" name="Group 20"/>
          <p:cNvGrpSpPr/>
          <p:nvPr/>
        </p:nvGrpSpPr>
        <p:grpSpPr>
          <a:xfrm>
            <a:off x="6279236" y="4121177"/>
            <a:ext cx="5797873" cy="558805"/>
            <a:chOff x="3396676" y="3576633"/>
            <a:chExt cx="4977954" cy="558805"/>
          </a:xfrm>
        </p:grpSpPr>
        <p:grpSp>
          <p:nvGrpSpPr>
            <p:cNvPr id="22" name="box4"/>
            <p:cNvGrpSpPr/>
            <p:nvPr/>
          </p:nvGrpSpPr>
          <p:grpSpPr>
            <a:xfrm flipH="1">
              <a:off x="3396676" y="3576633"/>
              <a:ext cx="4787672" cy="540070"/>
              <a:chOff x="5620337" y="1311371"/>
              <a:chExt cx="2232248" cy="853106"/>
            </a:xfrm>
          </p:grpSpPr>
          <p:sp>
            <p:nvSpPr>
              <p:cNvPr id="24" name="TextBox 23"/>
              <p:cNvSpPr txBox="1"/>
              <p:nvPr/>
            </p:nvSpPr>
            <p:spPr>
              <a:xfrm>
                <a:off x="5620337" y="1311371"/>
                <a:ext cx="2232248" cy="841378"/>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altLang="zh-CN" b="1" dirty="0" smtClean="0">
                    <a:latin typeface="微软雅黑" pitchFamily="34" charset="-122"/>
                    <a:ea typeface="微软雅黑" pitchFamily="34" charset="-122"/>
                    <a:cs typeface="B Titr" panose="00000700000000000000" pitchFamily="2" charset="-78"/>
                  </a:rPr>
                  <a:t>        مدل مفهومی قانون پایانه های فروشگاهی و سامانه مودیان</a:t>
                </a:r>
                <a:endParaRPr lang="fa-IR" altLang="zh-CN" b="1" dirty="0">
                  <a:latin typeface="微软雅黑" pitchFamily="34" charset="-122"/>
                  <a:ea typeface="微软雅黑" pitchFamily="34" charset="-122"/>
                  <a:cs typeface="B Titr" panose="00000700000000000000" pitchFamily="2" charset="-78"/>
                </a:endParaRPr>
              </a:p>
            </p:txBody>
          </p:sp>
          <p:cxnSp>
            <p:nvCxnSpPr>
              <p:cNvPr id="25"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3"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a:solidFill>
                    <a:schemeClr val="tx1"/>
                  </a:solidFill>
                  <a:latin typeface="微软雅黑" pitchFamily="34" charset="-122"/>
                  <a:ea typeface="微软雅黑" pitchFamily="34" charset="-122"/>
                  <a:cs typeface="B Nazanin" panose="00000400000000000000" pitchFamily="2" charset="-78"/>
                </a:rPr>
                <a:t>4</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sp>
        <p:nvSpPr>
          <p:cNvPr id="3" name="TextBox 2">
            <a:extLst>
              <a:ext uri="{FF2B5EF4-FFF2-40B4-BE49-F238E27FC236}">
                <a16:creationId xmlns:a16="http://schemas.microsoft.com/office/drawing/2014/main" id="{C4BD69E4-C6B7-49FB-8C2C-F425960BCE72}"/>
              </a:ext>
            </a:extLst>
          </p:cNvPr>
          <p:cNvSpPr txBox="1"/>
          <p:nvPr/>
        </p:nvSpPr>
        <p:spPr>
          <a:xfrm>
            <a:off x="40360" y="6488668"/>
            <a:ext cx="432056" cy="369332"/>
          </a:xfrm>
          <a:prstGeom prst="rect">
            <a:avLst/>
          </a:prstGeom>
          <a:noFill/>
        </p:spPr>
        <p:txBody>
          <a:bodyPr wrap="square" rtlCol="0">
            <a:spAutoFit/>
          </a:bodyPr>
          <a:lstStyle/>
          <a:p>
            <a:r>
              <a:rPr lang="fa-IR" dirty="0">
                <a:cs typeface="B Nazanin" panose="00000400000000000000" pitchFamily="2" charset="-78"/>
              </a:rPr>
              <a:t>2</a:t>
            </a:r>
            <a:endParaRPr lang="en-US" dirty="0">
              <a:cs typeface="B Nazanin" panose="00000400000000000000" pitchFamily="2" charset="-78"/>
            </a:endParaRPr>
          </a:p>
        </p:txBody>
      </p:sp>
      <p:grpSp>
        <p:nvGrpSpPr>
          <p:cNvPr id="28" name="Group 27"/>
          <p:cNvGrpSpPr/>
          <p:nvPr/>
        </p:nvGrpSpPr>
        <p:grpSpPr>
          <a:xfrm>
            <a:off x="6266551" y="4948755"/>
            <a:ext cx="5797873" cy="558805"/>
            <a:chOff x="3396676" y="3576633"/>
            <a:chExt cx="4977954" cy="558805"/>
          </a:xfrm>
        </p:grpSpPr>
        <p:grpSp>
          <p:nvGrpSpPr>
            <p:cNvPr id="29" name="box4"/>
            <p:cNvGrpSpPr/>
            <p:nvPr/>
          </p:nvGrpSpPr>
          <p:grpSpPr>
            <a:xfrm flipH="1">
              <a:off x="3396676" y="3576633"/>
              <a:ext cx="4787672" cy="540070"/>
              <a:chOff x="5620337" y="1311371"/>
              <a:chExt cx="2232248" cy="853106"/>
            </a:xfrm>
          </p:grpSpPr>
          <p:sp>
            <p:nvSpPr>
              <p:cNvPr id="31" name="TextBox 30"/>
              <p:cNvSpPr txBox="1"/>
              <p:nvPr/>
            </p:nvSpPr>
            <p:spPr>
              <a:xfrm>
                <a:off x="5620337" y="1311371"/>
                <a:ext cx="2232248" cy="841378"/>
              </a:xfrm>
              <a:prstGeom prst="roundRect">
                <a:avLst>
                  <a:gd name="adj" fmla="val 8176"/>
                </a:avLst>
              </a:prstGeom>
              <a:noFill/>
              <a:ln w="19050">
                <a:solidFill>
                  <a:schemeClr val="bg1">
                    <a:lumMod val="65000"/>
                  </a:schemeClr>
                </a:solidFill>
              </a:ln>
            </p:spPr>
            <p:txBody>
              <a:bodyPr wrap="none" rtlCol="0" anchor="ctr">
                <a:noAutofit/>
              </a:bodyPr>
              <a:lstStyle/>
              <a:p>
                <a:pPr algn="r" rtl="1"/>
                <a:endParaRPr lang="fa-IR" altLang="zh-CN" b="1" dirty="0">
                  <a:latin typeface="微软雅黑" pitchFamily="34" charset="-122"/>
                  <a:ea typeface="微软雅黑" pitchFamily="34" charset="-122"/>
                  <a:cs typeface="B Titr" panose="00000700000000000000" pitchFamily="2" charset="-78"/>
                </a:endParaRPr>
              </a:p>
            </p:txBody>
          </p:sp>
          <p:cxnSp>
            <p:nvCxnSpPr>
              <p:cNvPr id="32"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a:solidFill>
                    <a:schemeClr val="tx1"/>
                  </a:solidFill>
                  <a:latin typeface="微软雅黑" pitchFamily="34" charset="-122"/>
                  <a:ea typeface="微软雅黑" pitchFamily="34" charset="-122"/>
                  <a:cs typeface="B Nazanin" panose="00000400000000000000" pitchFamily="2" charset="-78"/>
                </a:rPr>
                <a:t>5</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40" name="Group 39"/>
          <p:cNvGrpSpPr/>
          <p:nvPr/>
        </p:nvGrpSpPr>
        <p:grpSpPr>
          <a:xfrm>
            <a:off x="6279236" y="1790055"/>
            <a:ext cx="5797873" cy="558805"/>
            <a:chOff x="3396676" y="3576633"/>
            <a:chExt cx="4977954" cy="558805"/>
          </a:xfrm>
        </p:grpSpPr>
        <p:grpSp>
          <p:nvGrpSpPr>
            <p:cNvPr id="41" name="box4"/>
            <p:cNvGrpSpPr/>
            <p:nvPr/>
          </p:nvGrpSpPr>
          <p:grpSpPr>
            <a:xfrm flipH="1">
              <a:off x="3396676" y="3576633"/>
              <a:ext cx="4787672" cy="540070"/>
              <a:chOff x="5620337" y="1311371"/>
              <a:chExt cx="2232248" cy="853106"/>
            </a:xfrm>
          </p:grpSpPr>
          <p:sp>
            <p:nvSpPr>
              <p:cNvPr id="43" name="TextBox 42"/>
              <p:cNvSpPr txBox="1"/>
              <p:nvPr/>
            </p:nvSpPr>
            <p:spPr>
              <a:xfrm>
                <a:off x="5620337" y="1311371"/>
                <a:ext cx="2232248" cy="841377"/>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altLang="zh-CN" b="1" dirty="0" smtClean="0">
                    <a:latin typeface="微软雅黑" pitchFamily="34" charset="-122"/>
                    <a:ea typeface="微软雅黑" pitchFamily="34" charset="-122"/>
                    <a:cs typeface="B Titr" panose="00000700000000000000" pitchFamily="2" charset="-78"/>
                  </a:rPr>
                  <a:t>        تاریخچه و سیر تاریخی قوانین و مقررات مربوطه</a:t>
                </a:r>
                <a:endParaRPr lang="fa-IR" altLang="zh-CN" b="1" dirty="0">
                  <a:latin typeface="微软雅黑" pitchFamily="34" charset="-122"/>
                  <a:ea typeface="微软雅黑" pitchFamily="34" charset="-122"/>
                  <a:cs typeface="B Titr" panose="00000700000000000000" pitchFamily="2" charset="-78"/>
                </a:endParaRPr>
              </a:p>
            </p:txBody>
          </p:sp>
          <p:cxnSp>
            <p:nvCxnSpPr>
              <p:cNvPr id="44"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2"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smtClean="0">
                  <a:solidFill>
                    <a:schemeClr val="tx1"/>
                  </a:solidFill>
                  <a:latin typeface="微软雅黑" pitchFamily="34" charset="-122"/>
                  <a:ea typeface="微软雅黑" pitchFamily="34" charset="-122"/>
                  <a:cs typeface="B Nazanin" panose="00000400000000000000" pitchFamily="2" charset="-78"/>
                </a:rPr>
                <a:t>1</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46" name="Group 45"/>
          <p:cNvGrpSpPr/>
          <p:nvPr/>
        </p:nvGrpSpPr>
        <p:grpSpPr>
          <a:xfrm>
            <a:off x="155777" y="2526714"/>
            <a:ext cx="5795260" cy="558805"/>
            <a:chOff x="3396676" y="3576633"/>
            <a:chExt cx="4977954" cy="558805"/>
          </a:xfrm>
        </p:grpSpPr>
        <p:grpSp>
          <p:nvGrpSpPr>
            <p:cNvPr id="47" name="box4"/>
            <p:cNvGrpSpPr/>
            <p:nvPr/>
          </p:nvGrpSpPr>
          <p:grpSpPr>
            <a:xfrm flipH="1">
              <a:off x="3396676" y="3576633"/>
              <a:ext cx="4787672" cy="540070"/>
              <a:chOff x="5620337" y="1311371"/>
              <a:chExt cx="2232248" cy="853106"/>
            </a:xfrm>
          </p:grpSpPr>
          <p:sp>
            <p:nvSpPr>
              <p:cNvPr id="49" name="TextBox 48"/>
              <p:cNvSpPr txBox="1"/>
              <p:nvPr/>
            </p:nvSpPr>
            <p:spPr>
              <a:xfrm>
                <a:off x="5620337" y="1311371"/>
                <a:ext cx="2232248" cy="841377"/>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altLang="zh-CN" b="1" dirty="0" smtClean="0">
                    <a:latin typeface="微软雅黑" pitchFamily="34" charset="-122"/>
                    <a:ea typeface="微软雅黑" pitchFamily="34" charset="-122"/>
                    <a:cs typeface="B Titr" panose="00000700000000000000" pitchFamily="2" charset="-78"/>
                  </a:rPr>
                  <a:t>         بررسی برخی مواد قانون پایانه های فروشگاهی و سامانه مودیان</a:t>
                </a:r>
                <a:endParaRPr lang="fa-IR" altLang="zh-CN" b="1" dirty="0">
                  <a:latin typeface="微软雅黑" pitchFamily="34" charset="-122"/>
                  <a:ea typeface="微软雅黑" pitchFamily="34" charset="-122"/>
                  <a:cs typeface="B Titr" panose="00000700000000000000" pitchFamily="2" charset="-78"/>
                </a:endParaRPr>
              </a:p>
            </p:txBody>
          </p:sp>
          <p:cxnSp>
            <p:nvCxnSpPr>
              <p:cNvPr id="56"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8"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smtClean="0">
                  <a:solidFill>
                    <a:schemeClr val="tx1"/>
                  </a:solidFill>
                  <a:latin typeface="微软雅黑" pitchFamily="34" charset="-122"/>
                  <a:ea typeface="微软雅黑" pitchFamily="34" charset="-122"/>
                  <a:cs typeface="B Nazanin" panose="00000400000000000000" pitchFamily="2" charset="-78"/>
                </a:rPr>
                <a:t>7</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58" name="Group 57"/>
          <p:cNvGrpSpPr/>
          <p:nvPr/>
        </p:nvGrpSpPr>
        <p:grpSpPr>
          <a:xfrm>
            <a:off x="155777" y="3353356"/>
            <a:ext cx="5795260" cy="558805"/>
            <a:chOff x="3396676" y="3576633"/>
            <a:chExt cx="4977954" cy="558805"/>
          </a:xfrm>
        </p:grpSpPr>
        <p:grpSp>
          <p:nvGrpSpPr>
            <p:cNvPr id="59" name="box4"/>
            <p:cNvGrpSpPr/>
            <p:nvPr/>
          </p:nvGrpSpPr>
          <p:grpSpPr>
            <a:xfrm flipH="1">
              <a:off x="3396676" y="3576633"/>
              <a:ext cx="4787672" cy="540070"/>
              <a:chOff x="5620337" y="1311371"/>
              <a:chExt cx="2232248" cy="853106"/>
            </a:xfrm>
          </p:grpSpPr>
          <p:sp>
            <p:nvSpPr>
              <p:cNvPr id="61" name="TextBox 60"/>
              <p:cNvSpPr txBox="1"/>
              <p:nvPr/>
            </p:nvSpPr>
            <p:spPr>
              <a:xfrm>
                <a:off x="5620337" y="1311371"/>
                <a:ext cx="2232248" cy="841378"/>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b="1" dirty="0" smtClean="0">
                    <a:cs typeface="B Titr" panose="00000700000000000000" pitchFamily="2" charset="-78"/>
                  </a:rPr>
                  <a:t>         شرکت های معتمد ارائه کننده خدمات مالیاتی</a:t>
                </a:r>
                <a:endParaRPr lang="fa-IR" altLang="zh-CN" b="1" dirty="0">
                  <a:latin typeface="微软雅黑" pitchFamily="34" charset="-122"/>
                  <a:ea typeface="微软雅黑" pitchFamily="34" charset="-122"/>
                  <a:cs typeface="B Titr" panose="00000700000000000000" pitchFamily="2" charset="-78"/>
                </a:endParaRPr>
              </a:p>
            </p:txBody>
          </p:sp>
          <p:cxnSp>
            <p:nvCxnSpPr>
              <p:cNvPr id="62"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0"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smtClean="0">
                  <a:solidFill>
                    <a:schemeClr val="tx1"/>
                  </a:solidFill>
                  <a:latin typeface="微软雅黑" pitchFamily="34" charset="-122"/>
                  <a:ea typeface="微软雅黑" pitchFamily="34" charset="-122"/>
                  <a:cs typeface="B Nazanin" panose="00000400000000000000" pitchFamily="2" charset="-78"/>
                </a:rPr>
                <a:t>8</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64" name="Group 63"/>
          <p:cNvGrpSpPr/>
          <p:nvPr/>
        </p:nvGrpSpPr>
        <p:grpSpPr>
          <a:xfrm>
            <a:off x="155777" y="4128189"/>
            <a:ext cx="5795260" cy="558805"/>
            <a:chOff x="3396676" y="3576633"/>
            <a:chExt cx="4977954" cy="558805"/>
          </a:xfrm>
        </p:grpSpPr>
        <p:grpSp>
          <p:nvGrpSpPr>
            <p:cNvPr id="65" name="box4"/>
            <p:cNvGrpSpPr/>
            <p:nvPr/>
          </p:nvGrpSpPr>
          <p:grpSpPr>
            <a:xfrm flipH="1">
              <a:off x="3396676" y="3576633"/>
              <a:ext cx="4787672" cy="540070"/>
              <a:chOff x="5620337" y="1311371"/>
              <a:chExt cx="2232248" cy="853106"/>
            </a:xfrm>
          </p:grpSpPr>
          <p:sp>
            <p:nvSpPr>
              <p:cNvPr id="67" name="TextBox 66"/>
              <p:cNvSpPr txBox="1"/>
              <p:nvPr/>
            </p:nvSpPr>
            <p:spPr>
              <a:xfrm>
                <a:off x="5620337" y="1311371"/>
                <a:ext cx="2232248" cy="841378"/>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altLang="zh-CN" b="1" dirty="0">
                    <a:latin typeface="微软雅黑" pitchFamily="34" charset="-122"/>
                    <a:ea typeface="微软雅黑" pitchFamily="34" charset="-122"/>
                    <a:cs typeface="B Titr" panose="00000700000000000000" pitchFamily="2" charset="-78"/>
                  </a:rPr>
                  <a:t> </a:t>
                </a:r>
                <a:r>
                  <a:rPr lang="fa-IR" altLang="zh-CN" b="1" dirty="0" smtClean="0">
                    <a:latin typeface="微软雅黑" pitchFamily="34" charset="-122"/>
                    <a:ea typeface="微软雅黑" pitchFamily="34" charset="-122"/>
                    <a:cs typeface="B Titr" panose="00000700000000000000" pitchFamily="2" charset="-78"/>
                  </a:rPr>
                  <a:t>       ارایه زنده سامانه مودیان</a:t>
                </a:r>
                <a:endParaRPr lang="fa-IR" altLang="zh-CN" b="1" dirty="0">
                  <a:latin typeface="微软雅黑" pitchFamily="34" charset="-122"/>
                  <a:ea typeface="微软雅黑" pitchFamily="34" charset="-122"/>
                  <a:cs typeface="B Titr" panose="00000700000000000000" pitchFamily="2" charset="-78"/>
                </a:endParaRPr>
              </a:p>
            </p:txBody>
          </p:sp>
          <p:cxnSp>
            <p:nvCxnSpPr>
              <p:cNvPr id="68"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6"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smtClean="0">
                  <a:solidFill>
                    <a:schemeClr val="tx1"/>
                  </a:solidFill>
                  <a:latin typeface="微软雅黑" pitchFamily="34" charset="-122"/>
                  <a:ea typeface="微软雅黑" pitchFamily="34" charset="-122"/>
                  <a:cs typeface="B Nazanin" panose="00000400000000000000" pitchFamily="2" charset="-78"/>
                </a:rPr>
                <a:t>9</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70" name="Group 69"/>
          <p:cNvGrpSpPr/>
          <p:nvPr/>
        </p:nvGrpSpPr>
        <p:grpSpPr>
          <a:xfrm>
            <a:off x="118282" y="4955767"/>
            <a:ext cx="5830732" cy="540071"/>
            <a:chOff x="3396676" y="3576633"/>
            <a:chExt cx="5008425" cy="540071"/>
          </a:xfrm>
        </p:grpSpPr>
        <p:grpSp>
          <p:nvGrpSpPr>
            <p:cNvPr id="71" name="box4"/>
            <p:cNvGrpSpPr/>
            <p:nvPr/>
          </p:nvGrpSpPr>
          <p:grpSpPr>
            <a:xfrm flipH="1">
              <a:off x="3396676" y="3576633"/>
              <a:ext cx="4787672" cy="540070"/>
              <a:chOff x="5620337" y="1311371"/>
              <a:chExt cx="2232248" cy="853106"/>
            </a:xfrm>
          </p:grpSpPr>
          <p:sp>
            <p:nvSpPr>
              <p:cNvPr id="73" name="TextBox 72"/>
              <p:cNvSpPr txBox="1"/>
              <p:nvPr/>
            </p:nvSpPr>
            <p:spPr>
              <a:xfrm>
                <a:off x="5620337" y="1311371"/>
                <a:ext cx="2232248" cy="841378"/>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altLang="zh-CN" b="1" dirty="0" smtClean="0">
                    <a:latin typeface="微软雅黑" pitchFamily="34" charset="-122"/>
                    <a:ea typeface="微软雅黑" pitchFamily="34" charset="-122"/>
                    <a:cs typeface="B Titr" panose="00000700000000000000" pitchFamily="2" charset="-78"/>
                  </a:rPr>
                  <a:t>        پرسش و پاسخ</a:t>
                </a:r>
                <a:endParaRPr lang="fa-IR" altLang="zh-CN" b="1" dirty="0">
                  <a:latin typeface="微软雅黑" pitchFamily="34" charset="-122"/>
                  <a:ea typeface="微软雅黑" pitchFamily="34" charset="-122"/>
                  <a:cs typeface="B Titr" panose="00000700000000000000" pitchFamily="2" charset="-78"/>
                </a:endParaRPr>
              </a:p>
            </p:txBody>
          </p:sp>
          <p:cxnSp>
            <p:nvCxnSpPr>
              <p:cNvPr id="74"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2" name="point1"/>
            <p:cNvSpPr/>
            <p:nvPr/>
          </p:nvSpPr>
          <p:spPr>
            <a:xfrm flipH="1">
              <a:off x="7971158" y="3799784"/>
              <a:ext cx="433943" cy="316920"/>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smtClean="0">
                  <a:solidFill>
                    <a:schemeClr val="tx1"/>
                  </a:solidFill>
                  <a:latin typeface="微软雅黑" pitchFamily="34" charset="-122"/>
                  <a:ea typeface="微软雅黑" pitchFamily="34" charset="-122"/>
                  <a:cs typeface="B Nazanin" panose="00000400000000000000" pitchFamily="2" charset="-78"/>
                </a:rPr>
                <a:t>10</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grpSp>
        <p:nvGrpSpPr>
          <p:cNvPr id="76" name="Group 75"/>
          <p:cNvGrpSpPr/>
          <p:nvPr/>
        </p:nvGrpSpPr>
        <p:grpSpPr>
          <a:xfrm>
            <a:off x="155777" y="1790055"/>
            <a:ext cx="5795260" cy="558805"/>
            <a:chOff x="3396676" y="3576633"/>
            <a:chExt cx="4977954" cy="558805"/>
          </a:xfrm>
        </p:grpSpPr>
        <p:grpSp>
          <p:nvGrpSpPr>
            <p:cNvPr id="77" name="box4"/>
            <p:cNvGrpSpPr/>
            <p:nvPr/>
          </p:nvGrpSpPr>
          <p:grpSpPr>
            <a:xfrm flipH="1">
              <a:off x="3396676" y="3576633"/>
              <a:ext cx="4787672" cy="540070"/>
              <a:chOff x="5620337" y="1311371"/>
              <a:chExt cx="2232248" cy="853106"/>
            </a:xfrm>
          </p:grpSpPr>
          <p:sp>
            <p:nvSpPr>
              <p:cNvPr id="79" name="TextBox 78"/>
              <p:cNvSpPr txBox="1"/>
              <p:nvPr/>
            </p:nvSpPr>
            <p:spPr>
              <a:xfrm>
                <a:off x="5620337" y="1311371"/>
                <a:ext cx="2232248" cy="841377"/>
              </a:xfrm>
              <a:prstGeom prst="roundRect">
                <a:avLst>
                  <a:gd name="adj" fmla="val 8176"/>
                </a:avLst>
              </a:prstGeom>
              <a:noFill/>
              <a:ln w="19050">
                <a:solidFill>
                  <a:schemeClr val="bg1">
                    <a:lumMod val="65000"/>
                  </a:schemeClr>
                </a:solidFill>
              </a:ln>
            </p:spPr>
            <p:txBody>
              <a:bodyPr wrap="none" rtlCol="0" anchor="ctr">
                <a:noAutofit/>
              </a:bodyPr>
              <a:lstStyle/>
              <a:p>
                <a:pPr algn="r" rtl="1"/>
                <a:r>
                  <a:rPr lang="fa-IR" altLang="zh-CN" b="1" dirty="0" smtClean="0">
                    <a:latin typeface="微软雅黑" pitchFamily="34" charset="-122"/>
                    <a:ea typeface="微软雅黑" pitchFamily="34" charset="-122"/>
                    <a:cs typeface="B Titr" panose="00000700000000000000" pitchFamily="2" charset="-78"/>
                  </a:rPr>
                  <a:t>         اشخاص </a:t>
                </a:r>
                <a:r>
                  <a:rPr lang="fa-IR" altLang="zh-CN" b="1" dirty="0">
                    <a:latin typeface="微软雅黑" pitchFamily="34" charset="-122"/>
                    <a:ea typeface="微软雅黑" pitchFamily="34" charset="-122"/>
                    <a:cs typeface="B Titr" panose="00000700000000000000" pitchFamily="2" charset="-78"/>
                  </a:rPr>
                  <a:t>مشمول قانون و اهم تکالیف ایشان</a:t>
                </a:r>
              </a:p>
            </p:txBody>
          </p:sp>
          <p:cxnSp>
            <p:nvCxnSpPr>
              <p:cNvPr id="80" name="p4"/>
              <p:cNvCxnSpPr/>
              <p:nvPr/>
            </p:nvCxnSpPr>
            <p:spPr>
              <a:xfrm>
                <a:off x="5626508" y="1743788"/>
                <a:ext cx="0" cy="4206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line4"/>
              <p:cNvCxnSpPr/>
              <p:nvPr/>
            </p:nvCxnSpPr>
            <p:spPr>
              <a:xfrm>
                <a:off x="5632781" y="2152421"/>
                <a:ext cx="3213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8" name="point1"/>
            <p:cNvSpPr/>
            <p:nvPr/>
          </p:nvSpPr>
          <p:spPr>
            <a:xfrm flipH="1">
              <a:off x="7940688" y="3799783"/>
              <a:ext cx="433942" cy="335655"/>
            </a:xfrm>
            <a:prstGeom prst="ellipse">
              <a:avLst/>
            </a:prstGeom>
            <a:solidFill>
              <a:srgbClr val="FFC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altLang="zh-CN" sz="1600" b="1" dirty="0" smtClean="0">
                  <a:solidFill>
                    <a:schemeClr val="tx1"/>
                  </a:solidFill>
                  <a:latin typeface="微软雅黑" pitchFamily="34" charset="-122"/>
                  <a:ea typeface="微软雅黑" pitchFamily="34" charset="-122"/>
                  <a:cs typeface="B Nazanin" panose="00000400000000000000" pitchFamily="2" charset="-78"/>
                </a:rPr>
                <a:t>6</a:t>
              </a:r>
              <a:endParaRPr lang="zh-CN" altLang="en-US" sz="1600" b="1" dirty="0">
                <a:solidFill>
                  <a:schemeClr val="tx1"/>
                </a:solidFill>
                <a:latin typeface="微软雅黑" pitchFamily="34" charset="-122"/>
                <a:ea typeface="微软雅黑" pitchFamily="34" charset="-122"/>
                <a:cs typeface="B Nazanin" panose="00000400000000000000" pitchFamily="2" charset="-78"/>
              </a:endParaRPr>
            </a:p>
          </p:txBody>
        </p:sp>
      </p:grpSp>
      <p:sp>
        <p:nvSpPr>
          <p:cNvPr id="4" name="Rectangle 3"/>
          <p:cNvSpPr/>
          <p:nvPr/>
        </p:nvSpPr>
        <p:spPr>
          <a:xfrm>
            <a:off x="6613003" y="5037423"/>
            <a:ext cx="4908716" cy="369332"/>
          </a:xfrm>
          <a:prstGeom prst="rect">
            <a:avLst/>
          </a:prstGeom>
        </p:spPr>
        <p:txBody>
          <a:bodyPr wrap="none">
            <a:spAutoFit/>
          </a:bodyPr>
          <a:lstStyle/>
          <a:p>
            <a:r>
              <a:rPr lang="fa-IR" altLang="zh-CN" b="1" dirty="0">
                <a:latin typeface="微软雅黑" pitchFamily="34" charset="-122"/>
                <a:ea typeface="微软雅黑" pitchFamily="34" charset="-122"/>
                <a:cs typeface="B Titr" panose="00000700000000000000" pitchFamily="2" charset="-78"/>
              </a:rPr>
              <a:t> </a:t>
            </a:r>
            <a:r>
              <a:rPr lang="fa-IR" dirty="0">
                <a:cs typeface="B Titr" panose="00000700000000000000" pitchFamily="2" charset="-78"/>
              </a:rPr>
              <a:t>گام های اصلی اتصال به سامانه مودیان و صدور صورتحساب</a:t>
            </a:r>
            <a:endParaRPr lang="en-US" dirty="0"/>
          </a:p>
        </p:txBody>
      </p:sp>
    </p:spTree>
    <p:extLst>
      <p:ext uri="{BB962C8B-B14F-4D97-AF65-F5344CB8AC3E}">
        <p14:creationId xmlns:p14="http://schemas.microsoft.com/office/powerpoint/2010/main" val="290663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D6E5-43BB-4036-ADE5-A68AA3DBDC41}"/>
              </a:ext>
            </a:extLst>
          </p:cNvPr>
          <p:cNvSpPr>
            <a:spLocks noGrp="1"/>
          </p:cNvSpPr>
          <p:nvPr>
            <p:ph type="ctrTitle"/>
          </p:nvPr>
        </p:nvSpPr>
        <p:spPr>
          <a:xfrm>
            <a:off x="701444" y="2499045"/>
            <a:ext cx="10363200" cy="1470025"/>
          </a:xfrm>
        </p:spPr>
        <p:txBody>
          <a:bodyPr/>
          <a:lstStyle/>
          <a:p>
            <a:r>
              <a:rPr lang="fa-IR" altLang="zh-CN" b="1" dirty="0">
                <a:latin typeface="微软雅黑" pitchFamily="34" charset="-122"/>
                <a:ea typeface="微软雅黑" pitchFamily="34" charset="-122"/>
                <a:cs typeface="B Titr" panose="00000700000000000000" pitchFamily="2" charset="-78"/>
              </a:rPr>
              <a:t> تاریخچه و سیر تاریخی قوانین و مقررات  </a:t>
            </a:r>
            <a:endParaRPr lang="en-US" dirty="0"/>
          </a:p>
        </p:txBody>
      </p:sp>
      <p:sp>
        <p:nvSpPr>
          <p:cNvPr id="6" name="TextBox 5">
            <a:extLst>
              <a:ext uri="{FF2B5EF4-FFF2-40B4-BE49-F238E27FC236}">
                <a16:creationId xmlns:a16="http://schemas.microsoft.com/office/drawing/2014/main" id="{7676C491-1D90-4EA8-A759-BEC5B6AC8FAF}"/>
              </a:ext>
            </a:extLst>
          </p:cNvPr>
          <p:cNvSpPr txBox="1"/>
          <p:nvPr/>
        </p:nvSpPr>
        <p:spPr>
          <a:xfrm>
            <a:off x="40360" y="6488668"/>
            <a:ext cx="432056" cy="369332"/>
          </a:xfrm>
          <a:prstGeom prst="rect">
            <a:avLst/>
          </a:prstGeom>
          <a:noFill/>
        </p:spPr>
        <p:txBody>
          <a:bodyPr wrap="square" rtlCol="0">
            <a:spAutoFit/>
          </a:bodyPr>
          <a:lstStyle/>
          <a:p>
            <a:r>
              <a:rPr lang="fa-IR" dirty="0">
                <a:cs typeface="B Nazanin" panose="00000400000000000000" pitchFamily="2" charset="-78"/>
              </a:rPr>
              <a:t>3</a:t>
            </a:r>
            <a:endParaRPr lang="en-US" dirty="0">
              <a:cs typeface="B Nazanin" panose="00000400000000000000" pitchFamily="2" charset="-78"/>
            </a:endParaRPr>
          </a:p>
        </p:txBody>
      </p:sp>
    </p:spTree>
    <p:extLst>
      <p:ext uri="{BB962C8B-B14F-4D97-AF65-F5344CB8AC3E}">
        <p14:creationId xmlns:p14="http://schemas.microsoft.com/office/powerpoint/2010/main" val="2050926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line2"/>
          <p:cNvCxnSpPr>
            <a:cxnSpLocks/>
          </p:cNvCxnSpPr>
          <p:nvPr/>
        </p:nvCxnSpPr>
        <p:spPr>
          <a:xfrm>
            <a:off x="10447328" y="1191010"/>
            <a:ext cx="46478" cy="4938340"/>
          </a:xfrm>
          <a:prstGeom prst="line">
            <a:avLst/>
          </a:prstGeom>
          <a:ln w="9525">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42" name="Group 341"/>
          <p:cNvGrpSpPr/>
          <p:nvPr/>
        </p:nvGrpSpPr>
        <p:grpSpPr>
          <a:xfrm>
            <a:off x="3777315" y="1731107"/>
            <a:ext cx="6711219" cy="802522"/>
            <a:chOff x="5447916" y="1484748"/>
            <a:chExt cx="5001763" cy="1037012"/>
          </a:xfrm>
        </p:grpSpPr>
        <p:pic>
          <p:nvPicPr>
            <p:cNvPr id="13" name="box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7916" y="1486689"/>
              <a:ext cx="5001763" cy="103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reeform 65">
              <a:hlinkClick r:id="rId4" action="ppaction://hlinksldjump"/>
            </p:cNvPr>
            <p:cNvSpPr>
              <a:spLocks/>
            </p:cNvSpPr>
            <p:nvPr/>
          </p:nvSpPr>
          <p:spPr bwMode="auto">
            <a:xfrm>
              <a:off x="5684964" y="1484748"/>
              <a:ext cx="4473906" cy="610202"/>
            </a:xfrm>
            <a:custGeom>
              <a:avLst/>
              <a:gdLst>
                <a:gd name="T0" fmla="*/ 2147483646 w 2385"/>
                <a:gd name="T1" fmla="*/ 0 h 425"/>
                <a:gd name="T2" fmla="*/ 2147483646 w 2385"/>
                <a:gd name="T3" fmla="*/ 0 h 425"/>
                <a:gd name="T4" fmla="*/ 2147483646 w 2385"/>
                <a:gd name="T5" fmla="*/ 2147483646 h 425"/>
                <a:gd name="T6" fmla="*/ 2147483646 w 2385"/>
                <a:gd name="T7" fmla="*/ 2147483646 h 425"/>
                <a:gd name="T8" fmla="*/ 0 w 2385"/>
                <a:gd name="T9" fmla="*/ 2147483646 h 425"/>
                <a:gd name="T10" fmla="*/ 0 w 2385"/>
                <a:gd name="T11" fmla="*/ 2147483646 h 425"/>
                <a:gd name="T12" fmla="*/ 2147483646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108000" bIns="3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rtl="1"/>
              <a:r>
                <a:rPr lang="fa-IR" altLang="zh-CN" dirty="0" smtClean="0">
                  <a:latin typeface="幼圆" pitchFamily="49" charset="-122"/>
                  <a:ea typeface="幼圆" pitchFamily="49" charset="-122"/>
                  <a:cs typeface="B Titr" panose="00000700000000000000" pitchFamily="2" charset="-78"/>
                </a:rPr>
                <a:t> ماده 71 قانون نظام صنفی مصوب سال 1382- </a:t>
              </a:r>
              <a:r>
                <a:rPr lang="fa-IR" altLang="zh-CN" sz="1600" dirty="0" smtClean="0">
                  <a:solidFill>
                    <a:schemeClr val="accent5">
                      <a:lumMod val="75000"/>
                    </a:schemeClr>
                  </a:solidFill>
                  <a:latin typeface="幼圆" pitchFamily="49" charset="-122"/>
                  <a:ea typeface="幼圆" pitchFamily="49" charset="-122"/>
                  <a:cs typeface="B Titr" panose="00000700000000000000" pitchFamily="2" charset="-78"/>
                </a:rPr>
                <a:t>اتاق اصناف</a:t>
              </a:r>
              <a:endParaRPr lang="fa-IR" altLang="zh-CN" sz="1600" dirty="0">
                <a:solidFill>
                  <a:schemeClr val="accent5">
                    <a:lumMod val="75000"/>
                  </a:schemeClr>
                </a:solidFill>
                <a:latin typeface="幼圆" pitchFamily="49" charset="-122"/>
                <a:ea typeface="幼圆" pitchFamily="49" charset="-122"/>
                <a:cs typeface="B Titr" panose="00000700000000000000" pitchFamily="2" charset="-78"/>
              </a:endParaRPr>
            </a:p>
          </p:txBody>
        </p:sp>
      </p:grpSp>
      <p:sp>
        <p:nvSpPr>
          <p:cNvPr id="22" name="box1"/>
          <p:cNvSpPr>
            <a:spLocks/>
          </p:cNvSpPr>
          <p:nvPr/>
        </p:nvSpPr>
        <p:spPr bwMode="auto">
          <a:xfrm>
            <a:off x="10025710" y="1700776"/>
            <a:ext cx="925648" cy="626054"/>
          </a:xfrm>
          <a:custGeom>
            <a:avLst/>
            <a:gdLst>
              <a:gd name="connsiteX0" fmla="*/ 0 w 628879"/>
              <a:gd name="connsiteY0" fmla="*/ 0 h 456686"/>
              <a:gd name="connsiteX1" fmla="*/ 601462 w 628879"/>
              <a:gd name="connsiteY1" fmla="*/ 0 h 456686"/>
              <a:gd name="connsiteX2" fmla="*/ 628879 w 628879"/>
              <a:gd name="connsiteY2" fmla="*/ 27396 h 456686"/>
              <a:gd name="connsiteX3" fmla="*/ 628879 w 628879"/>
              <a:gd name="connsiteY3" fmla="*/ 336456 h 456686"/>
              <a:gd name="connsiteX4" fmla="*/ 601462 w 628879"/>
              <a:gd name="connsiteY4" fmla="*/ 363852 h 456686"/>
              <a:gd name="connsiteX5" fmla="*/ 495590 w 628879"/>
              <a:gd name="connsiteY5" fmla="*/ 363852 h 456686"/>
              <a:gd name="connsiteX6" fmla="*/ 407273 w 628879"/>
              <a:gd name="connsiteY6" fmla="*/ 363852 h 456686"/>
              <a:gd name="connsiteX7" fmla="*/ 314439 w 628879"/>
              <a:gd name="connsiteY7" fmla="*/ 456686 h 456686"/>
              <a:gd name="connsiteX8" fmla="*/ 221605 w 628879"/>
              <a:gd name="connsiteY8" fmla="*/ 363852 h 456686"/>
              <a:gd name="connsiteX9" fmla="*/ 195446 w 628879"/>
              <a:gd name="connsiteY9" fmla="*/ 363852 h 456686"/>
              <a:gd name="connsiteX10" fmla="*/ 0 w 628879"/>
              <a:gd name="connsiteY10" fmla="*/ 363852 h 456686"/>
              <a:gd name="connsiteX11" fmla="*/ 0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0" y="0"/>
                </a:moveTo>
                <a:lnTo>
                  <a:pt x="601462" y="0"/>
                </a:lnTo>
                <a:cubicBezTo>
                  <a:pt x="616884" y="0"/>
                  <a:pt x="628879" y="12842"/>
                  <a:pt x="628879" y="27396"/>
                </a:cubicBezTo>
                <a:cubicBezTo>
                  <a:pt x="628879" y="336456"/>
                  <a:pt x="628879" y="336456"/>
                  <a:pt x="628879" y="336456"/>
                </a:cubicBezTo>
                <a:cubicBezTo>
                  <a:pt x="628879" y="351010"/>
                  <a:pt x="616884" y="363852"/>
                  <a:pt x="601462" y="363852"/>
                </a:cubicBezTo>
                <a:cubicBezTo>
                  <a:pt x="563871" y="363852"/>
                  <a:pt x="528629" y="363852"/>
                  <a:pt x="495590" y="363852"/>
                </a:cubicBezTo>
                <a:lnTo>
                  <a:pt x="407273" y="363852"/>
                </a:lnTo>
                <a:lnTo>
                  <a:pt x="314439" y="456686"/>
                </a:lnTo>
                <a:lnTo>
                  <a:pt x="221605"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chemeClr val="tx1">
                <a:alpha val="40000"/>
              </a:schemeClr>
            </a:outerShdw>
          </a:effectLst>
        </p:spPr>
        <p:txBody>
          <a:bodyPr lIns="0" tIns="0" rIns="0" bIns="72000" anchor="ctr" anchorCtr="1"/>
          <a:lstStyle/>
          <a:p>
            <a:pPr algn="ctr" eaLnBrk="1" fontAlgn="auto" hangingPunct="1">
              <a:spcBef>
                <a:spcPts val="0"/>
              </a:spcBef>
              <a:spcAft>
                <a:spcPts val="0"/>
              </a:spcAft>
              <a:defRPr/>
            </a:pPr>
            <a:r>
              <a:rPr lang="fa-IR" altLang="zh-CN" sz="1600" dirty="0">
                <a:solidFill>
                  <a:srgbClr val="008CFF"/>
                </a:solidFill>
                <a:latin typeface="Arial" panose="020B0604020202020204" pitchFamily="34" charset="0"/>
                <a:cs typeface="B Titr" panose="00000700000000000000" pitchFamily="2" charset="-78"/>
              </a:rPr>
              <a:t>1</a:t>
            </a:r>
            <a:endParaRPr lang="zh-CN" altLang="en-US" sz="1600" dirty="0">
              <a:solidFill>
                <a:srgbClr val="008CFF"/>
              </a:solidFill>
              <a:latin typeface="Arial" panose="020B0604020202020204" pitchFamily="34" charset="0"/>
              <a:cs typeface="B Titr" panose="00000700000000000000" pitchFamily="2" charset="-78"/>
            </a:endParaRPr>
          </a:p>
        </p:txBody>
      </p:sp>
      <p:grpSp>
        <p:nvGrpSpPr>
          <p:cNvPr id="343" name="Group 342"/>
          <p:cNvGrpSpPr/>
          <p:nvPr/>
        </p:nvGrpSpPr>
        <p:grpSpPr>
          <a:xfrm>
            <a:off x="3719690" y="2504820"/>
            <a:ext cx="6491633" cy="805959"/>
            <a:chOff x="6556082" y="2351775"/>
            <a:chExt cx="3901868" cy="1178877"/>
          </a:xfrm>
        </p:grpSpPr>
        <p:pic>
          <p:nvPicPr>
            <p:cNvPr id="31" name="box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6082" y="2458816"/>
              <a:ext cx="3893597" cy="107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Freeform 65">
              <a:hlinkClick r:id="rId5" action="ppaction://hlinksldjump"/>
            </p:cNvPr>
            <p:cNvSpPr>
              <a:spLocks/>
            </p:cNvSpPr>
            <p:nvPr/>
          </p:nvSpPr>
          <p:spPr bwMode="auto">
            <a:xfrm>
              <a:off x="6781893" y="2351775"/>
              <a:ext cx="3676057" cy="820403"/>
            </a:xfrm>
            <a:custGeom>
              <a:avLst/>
              <a:gdLst>
                <a:gd name="T0" fmla="*/ 2147483646 w 2385"/>
                <a:gd name="T1" fmla="*/ 0 h 425"/>
                <a:gd name="T2" fmla="*/ 2147483646 w 2385"/>
                <a:gd name="T3" fmla="*/ 0 h 425"/>
                <a:gd name="T4" fmla="*/ 2147483646 w 2385"/>
                <a:gd name="T5" fmla="*/ 2147483646 h 425"/>
                <a:gd name="T6" fmla="*/ 2147483646 w 2385"/>
                <a:gd name="T7" fmla="*/ 2147483646 h 425"/>
                <a:gd name="T8" fmla="*/ 0 w 2385"/>
                <a:gd name="T9" fmla="*/ 2147483646 h 425"/>
                <a:gd name="T10" fmla="*/ 0 w 2385"/>
                <a:gd name="T11" fmla="*/ 2147483646 h 425"/>
                <a:gd name="T12" fmla="*/ 2147483646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108000" tIns="0" rIns="0" bIns="36000" anchor="ctr"/>
            <a:lstStyle/>
            <a:p>
              <a:pPr algn="r" rtl="1"/>
              <a:r>
                <a:rPr lang="fa-IR" altLang="zh-CN" dirty="0" smtClean="0">
                  <a:latin typeface="幼圆" pitchFamily="49" charset="-122"/>
                  <a:ea typeface="幼圆" pitchFamily="49" charset="-122"/>
                  <a:cs typeface="B Titr" panose="00000700000000000000" pitchFamily="2" charset="-78"/>
                </a:rPr>
                <a:t>     ماده 121 </a:t>
              </a:r>
              <a:r>
                <a:rPr lang="fa-IR" altLang="zh-CN" dirty="0">
                  <a:latin typeface="幼圆" pitchFamily="49" charset="-122"/>
                  <a:ea typeface="幼圆" pitchFamily="49" charset="-122"/>
                  <a:cs typeface="B Titr" panose="00000700000000000000" pitchFamily="2" charset="-78"/>
                </a:rPr>
                <a:t>قانون </a:t>
              </a:r>
              <a:r>
                <a:rPr lang="fa-IR" altLang="zh-CN" dirty="0" smtClean="0">
                  <a:latin typeface="幼圆" pitchFamily="49" charset="-122"/>
                  <a:ea typeface="幼圆" pitchFamily="49" charset="-122"/>
                  <a:cs typeface="B Titr" panose="00000700000000000000" pitchFamily="2" charset="-78"/>
                </a:rPr>
                <a:t>برنامه پنجم توسعه  مصوب </a:t>
              </a:r>
              <a:r>
                <a:rPr lang="fa-IR" altLang="zh-CN" dirty="0">
                  <a:latin typeface="幼圆" pitchFamily="49" charset="-122"/>
                  <a:ea typeface="幼圆" pitchFamily="49" charset="-122"/>
                  <a:cs typeface="B Titr" panose="00000700000000000000" pitchFamily="2" charset="-78"/>
                </a:rPr>
                <a:t>سال </a:t>
              </a:r>
              <a:r>
                <a:rPr lang="fa-IR" altLang="zh-CN" dirty="0" smtClean="0">
                  <a:latin typeface="幼圆" pitchFamily="49" charset="-122"/>
                  <a:ea typeface="幼圆" pitchFamily="49" charset="-122"/>
                  <a:cs typeface="B Titr" panose="00000700000000000000" pitchFamily="2" charset="-78"/>
                </a:rPr>
                <a:t>1389- </a:t>
              </a:r>
              <a:r>
                <a:rPr lang="fa-IR" altLang="zh-CN" sz="1600" dirty="0">
                  <a:solidFill>
                    <a:schemeClr val="accent5">
                      <a:lumMod val="75000"/>
                    </a:schemeClr>
                  </a:solidFill>
                  <a:latin typeface="幼圆" pitchFamily="49" charset="-122"/>
                  <a:ea typeface="幼圆" pitchFamily="49" charset="-122"/>
                  <a:cs typeface="B Titr" panose="00000700000000000000" pitchFamily="2" charset="-78"/>
                </a:rPr>
                <a:t>وزارت بازرگانی</a:t>
              </a:r>
            </a:p>
          </p:txBody>
        </p:sp>
      </p:grpSp>
      <p:sp>
        <p:nvSpPr>
          <p:cNvPr id="33" name="box2"/>
          <p:cNvSpPr>
            <a:spLocks/>
          </p:cNvSpPr>
          <p:nvPr/>
        </p:nvSpPr>
        <p:spPr bwMode="auto">
          <a:xfrm>
            <a:off x="10025710" y="2485768"/>
            <a:ext cx="925648" cy="727204"/>
          </a:xfrm>
          <a:custGeom>
            <a:avLst/>
            <a:gdLst>
              <a:gd name="connsiteX0" fmla="*/ 0 w 628879"/>
              <a:gd name="connsiteY0" fmla="*/ 0 h 456686"/>
              <a:gd name="connsiteX1" fmla="*/ 601462 w 628879"/>
              <a:gd name="connsiteY1" fmla="*/ 0 h 456686"/>
              <a:gd name="connsiteX2" fmla="*/ 628879 w 628879"/>
              <a:gd name="connsiteY2" fmla="*/ 27396 h 456686"/>
              <a:gd name="connsiteX3" fmla="*/ 628879 w 628879"/>
              <a:gd name="connsiteY3" fmla="*/ 336456 h 456686"/>
              <a:gd name="connsiteX4" fmla="*/ 601462 w 628879"/>
              <a:gd name="connsiteY4" fmla="*/ 363852 h 456686"/>
              <a:gd name="connsiteX5" fmla="*/ 495590 w 628879"/>
              <a:gd name="connsiteY5" fmla="*/ 363852 h 456686"/>
              <a:gd name="connsiteX6" fmla="*/ 407273 w 628879"/>
              <a:gd name="connsiteY6" fmla="*/ 363852 h 456686"/>
              <a:gd name="connsiteX7" fmla="*/ 314439 w 628879"/>
              <a:gd name="connsiteY7" fmla="*/ 456686 h 456686"/>
              <a:gd name="connsiteX8" fmla="*/ 221605 w 628879"/>
              <a:gd name="connsiteY8" fmla="*/ 363852 h 456686"/>
              <a:gd name="connsiteX9" fmla="*/ 195446 w 628879"/>
              <a:gd name="connsiteY9" fmla="*/ 363852 h 456686"/>
              <a:gd name="connsiteX10" fmla="*/ 0 w 628879"/>
              <a:gd name="connsiteY10" fmla="*/ 363852 h 456686"/>
              <a:gd name="connsiteX11" fmla="*/ 0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0" y="0"/>
                </a:moveTo>
                <a:lnTo>
                  <a:pt x="601462" y="0"/>
                </a:lnTo>
                <a:cubicBezTo>
                  <a:pt x="616884" y="0"/>
                  <a:pt x="628879" y="12842"/>
                  <a:pt x="628879" y="27396"/>
                </a:cubicBezTo>
                <a:cubicBezTo>
                  <a:pt x="628879" y="336456"/>
                  <a:pt x="628879" y="336456"/>
                  <a:pt x="628879" y="336456"/>
                </a:cubicBezTo>
                <a:cubicBezTo>
                  <a:pt x="628879" y="351010"/>
                  <a:pt x="616884" y="363852"/>
                  <a:pt x="601462" y="363852"/>
                </a:cubicBezTo>
                <a:cubicBezTo>
                  <a:pt x="563871" y="363852"/>
                  <a:pt x="528629" y="363852"/>
                  <a:pt x="495590" y="363852"/>
                </a:cubicBezTo>
                <a:lnTo>
                  <a:pt x="407273" y="363852"/>
                </a:lnTo>
                <a:lnTo>
                  <a:pt x="314439" y="456686"/>
                </a:lnTo>
                <a:lnTo>
                  <a:pt x="221605"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chemeClr val="tx1">
                <a:alpha val="40000"/>
              </a:schemeClr>
            </a:outerShdw>
          </a:effectLst>
        </p:spPr>
        <p:txBody>
          <a:bodyPr lIns="0" tIns="0" rIns="0" bIns="72000" anchor="ctr" anchorCtr="1"/>
          <a:lstStyle/>
          <a:p>
            <a:pPr algn="ctr">
              <a:defRPr/>
            </a:pPr>
            <a:r>
              <a:rPr lang="fa-IR" altLang="zh-CN" sz="1400" dirty="0">
                <a:solidFill>
                  <a:srgbClr val="0066FF"/>
                </a:solidFill>
                <a:latin typeface="Arial" panose="020B0604020202020204" pitchFamily="34" charset="0"/>
                <a:cs typeface="B Titr" panose="00000700000000000000" pitchFamily="2" charset="-78"/>
              </a:rPr>
              <a:t>2</a:t>
            </a:r>
            <a:endParaRPr lang="zh-CN" altLang="en-US" sz="1400" dirty="0">
              <a:solidFill>
                <a:srgbClr val="0066FF"/>
              </a:solidFill>
              <a:latin typeface="Arial" panose="020B0604020202020204" pitchFamily="34" charset="0"/>
              <a:cs typeface="Arial" panose="020B0604020202020204" pitchFamily="34" charset="0"/>
            </a:endParaRPr>
          </a:p>
        </p:txBody>
      </p:sp>
      <p:grpSp>
        <p:nvGrpSpPr>
          <p:cNvPr id="344" name="Group 343"/>
          <p:cNvGrpSpPr/>
          <p:nvPr/>
        </p:nvGrpSpPr>
        <p:grpSpPr>
          <a:xfrm>
            <a:off x="3827706" y="3392615"/>
            <a:ext cx="6768842" cy="757232"/>
            <a:chOff x="6439592" y="3422638"/>
            <a:chExt cx="4010087" cy="1073778"/>
          </a:xfrm>
        </p:grpSpPr>
        <p:pic>
          <p:nvPicPr>
            <p:cNvPr id="34" name="box3-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9592" y="3424580"/>
              <a:ext cx="4010087" cy="107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Freeform 65">
              <a:hlinkClick r:id="rId6" action="ppaction://hlinksldjump"/>
            </p:cNvPr>
            <p:cNvSpPr>
              <a:spLocks/>
            </p:cNvSpPr>
            <p:nvPr/>
          </p:nvSpPr>
          <p:spPr bwMode="auto">
            <a:xfrm>
              <a:off x="6598587" y="3422638"/>
              <a:ext cx="3545555" cy="610203"/>
            </a:xfrm>
            <a:custGeom>
              <a:avLst/>
              <a:gdLst>
                <a:gd name="T0" fmla="*/ 2147483646 w 2385"/>
                <a:gd name="T1" fmla="*/ 0 h 425"/>
                <a:gd name="T2" fmla="*/ 2147483646 w 2385"/>
                <a:gd name="T3" fmla="*/ 0 h 425"/>
                <a:gd name="T4" fmla="*/ 2147483646 w 2385"/>
                <a:gd name="T5" fmla="*/ 2147483646 h 425"/>
                <a:gd name="T6" fmla="*/ 2147483646 w 2385"/>
                <a:gd name="T7" fmla="*/ 2147483646 h 425"/>
                <a:gd name="T8" fmla="*/ 0 w 2385"/>
                <a:gd name="T9" fmla="*/ 2147483646 h 425"/>
                <a:gd name="T10" fmla="*/ 0 w 2385"/>
                <a:gd name="T11" fmla="*/ 2147483646 h 425"/>
                <a:gd name="T12" fmla="*/ 2147483646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108000" bIns="36000" anchor="ctr"/>
            <a:lstStyle/>
            <a:p>
              <a:pPr algn="r" rtl="1"/>
              <a:r>
                <a:rPr lang="fa-IR" altLang="zh-CN" dirty="0" smtClean="0">
                  <a:latin typeface="幼圆" pitchFamily="49" charset="-122"/>
                  <a:ea typeface="幼圆" pitchFamily="49" charset="-122"/>
                  <a:cs typeface="B Titr" panose="00000700000000000000" pitchFamily="2" charset="-78"/>
                </a:rPr>
                <a:t>تبصره 2 ماده 169 قانون مالیات های مستقیم مصوب سال 1394</a:t>
              </a:r>
              <a:endParaRPr lang="fa-IR" altLang="zh-CN" dirty="0">
                <a:ea typeface="幼圆" pitchFamily="49" charset="-122"/>
                <a:cs typeface="B Titr" panose="00000700000000000000" pitchFamily="2" charset="-78"/>
              </a:endParaRPr>
            </a:p>
          </p:txBody>
        </p:sp>
      </p:grpSp>
      <p:sp>
        <p:nvSpPr>
          <p:cNvPr id="36" name="box3"/>
          <p:cNvSpPr>
            <a:spLocks/>
          </p:cNvSpPr>
          <p:nvPr/>
        </p:nvSpPr>
        <p:spPr bwMode="auto">
          <a:xfrm>
            <a:off x="10025710" y="3341378"/>
            <a:ext cx="925648" cy="591307"/>
          </a:xfrm>
          <a:custGeom>
            <a:avLst/>
            <a:gdLst>
              <a:gd name="connsiteX0" fmla="*/ 0 w 628879"/>
              <a:gd name="connsiteY0" fmla="*/ 0 h 456686"/>
              <a:gd name="connsiteX1" fmla="*/ 601462 w 628879"/>
              <a:gd name="connsiteY1" fmla="*/ 0 h 456686"/>
              <a:gd name="connsiteX2" fmla="*/ 628879 w 628879"/>
              <a:gd name="connsiteY2" fmla="*/ 27396 h 456686"/>
              <a:gd name="connsiteX3" fmla="*/ 628879 w 628879"/>
              <a:gd name="connsiteY3" fmla="*/ 336456 h 456686"/>
              <a:gd name="connsiteX4" fmla="*/ 601462 w 628879"/>
              <a:gd name="connsiteY4" fmla="*/ 363852 h 456686"/>
              <a:gd name="connsiteX5" fmla="*/ 495590 w 628879"/>
              <a:gd name="connsiteY5" fmla="*/ 363852 h 456686"/>
              <a:gd name="connsiteX6" fmla="*/ 407273 w 628879"/>
              <a:gd name="connsiteY6" fmla="*/ 363852 h 456686"/>
              <a:gd name="connsiteX7" fmla="*/ 314439 w 628879"/>
              <a:gd name="connsiteY7" fmla="*/ 456686 h 456686"/>
              <a:gd name="connsiteX8" fmla="*/ 221605 w 628879"/>
              <a:gd name="connsiteY8" fmla="*/ 363852 h 456686"/>
              <a:gd name="connsiteX9" fmla="*/ 195446 w 628879"/>
              <a:gd name="connsiteY9" fmla="*/ 363852 h 456686"/>
              <a:gd name="connsiteX10" fmla="*/ 0 w 628879"/>
              <a:gd name="connsiteY10" fmla="*/ 363852 h 456686"/>
              <a:gd name="connsiteX11" fmla="*/ 0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0" y="0"/>
                </a:moveTo>
                <a:lnTo>
                  <a:pt x="601462" y="0"/>
                </a:lnTo>
                <a:cubicBezTo>
                  <a:pt x="616884" y="0"/>
                  <a:pt x="628879" y="12842"/>
                  <a:pt x="628879" y="27396"/>
                </a:cubicBezTo>
                <a:cubicBezTo>
                  <a:pt x="628879" y="336456"/>
                  <a:pt x="628879" y="336456"/>
                  <a:pt x="628879" y="336456"/>
                </a:cubicBezTo>
                <a:cubicBezTo>
                  <a:pt x="628879" y="351010"/>
                  <a:pt x="616884" y="363852"/>
                  <a:pt x="601462" y="363852"/>
                </a:cubicBezTo>
                <a:cubicBezTo>
                  <a:pt x="563871" y="363852"/>
                  <a:pt x="528629" y="363852"/>
                  <a:pt x="495590" y="363852"/>
                </a:cubicBezTo>
                <a:lnTo>
                  <a:pt x="407273" y="363852"/>
                </a:lnTo>
                <a:lnTo>
                  <a:pt x="314439" y="456686"/>
                </a:lnTo>
                <a:lnTo>
                  <a:pt x="221605"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chemeClr val="tx1">
                <a:alpha val="40000"/>
              </a:schemeClr>
            </a:outerShdw>
          </a:effectLst>
        </p:spPr>
        <p:txBody>
          <a:bodyPr lIns="0" tIns="0" rIns="0" bIns="72000" anchor="ctr" anchorCtr="1"/>
          <a:lstStyle/>
          <a:p>
            <a:pPr algn="ctr">
              <a:defRPr/>
            </a:pPr>
            <a:r>
              <a:rPr lang="fa-IR" altLang="zh-CN" sz="1400" dirty="0">
                <a:solidFill>
                  <a:srgbClr val="0066FF"/>
                </a:solidFill>
                <a:latin typeface="Arial" panose="020B0604020202020204" pitchFamily="34" charset="0"/>
                <a:cs typeface="B Titr" panose="00000700000000000000" pitchFamily="2" charset="-78"/>
              </a:rPr>
              <a:t>3</a:t>
            </a:r>
            <a:endParaRPr lang="zh-CN" altLang="en-US" sz="1400" dirty="0">
              <a:solidFill>
                <a:srgbClr val="0066FF"/>
              </a:solidFill>
              <a:latin typeface="Arial" panose="020B0604020202020204" pitchFamily="34" charset="0"/>
              <a:cs typeface="Arial" panose="020B0604020202020204" pitchFamily="34" charset="0"/>
            </a:endParaRPr>
          </a:p>
        </p:txBody>
      </p:sp>
      <p:sp>
        <p:nvSpPr>
          <p:cNvPr id="154" name="txt0"/>
          <p:cNvSpPr>
            <a:spLocks noChangeArrowheads="1"/>
          </p:cNvSpPr>
          <p:nvPr/>
        </p:nvSpPr>
        <p:spPr bwMode="auto">
          <a:xfrm>
            <a:off x="5185751" y="289851"/>
            <a:ext cx="5243020" cy="461665"/>
          </a:xfrm>
          <a:prstGeom prst="rect">
            <a:avLst/>
          </a:prstGeom>
          <a:solidFill>
            <a:schemeClr val="bg1"/>
          </a:solidFill>
          <a:ln w="9525">
            <a:noFill/>
            <a:miter lim="800000"/>
            <a:headEnd/>
            <a:tailEnd/>
          </a:ln>
        </p:spPr>
        <p:txBody>
          <a:bodyPr wrap="square">
            <a:spAutoFit/>
          </a:bodyPr>
          <a:lstStyle/>
          <a:p>
            <a:pPr algn="r" rtl="1"/>
            <a:r>
              <a:rPr lang="fa-IR" altLang="zh-CN" sz="2400" b="1" dirty="0">
                <a:latin typeface="微软雅黑" pitchFamily="34" charset="-122"/>
                <a:ea typeface="微软雅黑" pitchFamily="34" charset="-122"/>
                <a:cs typeface="B Titr" panose="00000700000000000000" pitchFamily="2" charset="-78"/>
              </a:rPr>
              <a:t>تاریخچه و سیر تاریخی قوانین </a:t>
            </a:r>
            <a:r>
              <a:rPr lang="fa-IR" altLang="zh-CN" sz="2400" b="1" dirty="0" smtClean="0">
                <a:latin typeface="微软雅黑" pitchFamily="34" charset="-122"/>
                <a:ea typeface="微软雅黑" pitchFamily="34" charset="-122"/>
                <a:cs typeface="B Titr" panose="00000700000000000000" pitchFamily="2" charset="-78"/>
              </a:rPr>
              <a:t>و مقررات مربوطه</a:t>
            </a:r>
            <a:endParaRPr lang="fa-IR" altLang="zh-CN" sz="2400" b="1" dirty="0">
              <a:latin typeface="微软雅黑" pitchFamily="34" charset="-122"/>
              <a:ea typeface="微软雅黑" pitchFamily="34" charset="-122"/>
              <a:cs typeface="B Titr" panose="00000700000000000000" pitchFamily="2" charset="-78"/>
            </a:endParaRPr>
          </a:p>
        </p:txBody>
      </p:sp>
      <p:grpSp>
        <p:nvGrpSpPr>
          <p:cNvPr id="119" name="Group 118"/>
          <p:cNvGrpSpPr/>
          <p:nvPr/>
        </p:nvGrpSpPr>
        <p:grpSpPr>
          <a:xfrm>
            <a:off x="3976926" y="4148713"/>
            <a:ext cx="6552178" cy="900523"/>
            <a:chOff x="4544448" y="4401126"/>
            <a:chExt cx="5905231" cy="1073778"/>
          </a:xfrm>
        </p:grpSpPr>
        <p:pic>
          <p:nvPicPr>
            <p:cNvPr id="120" name="box4-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4448" y="4403068"/>
              <a:ext cx="5905231" cy="107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 name="Freeform 65">
              <a:hlinkClick r:id="rId7" action="ppaction://hlinksldjump"/>
            </p:cNvPr>
            <p:cNvSpPr>
              <a:spLocks/>
            </p:cNvSpPr>
            <p:nvPr/>
          </p:nvSpPr>
          <p:spPr bwMode="auto">
            <a:xfrm>
              <a:off x="4684689" y="4401126"/>
              <a:ext cx="5377373" cy="610203"/>
            </a:xfrm>
            <a:custGeom>
              <a:avLst/>
              <a:gdLst>
                <a:gd name="T0" fmla="*/ 2147483646 w 2385"/>
                <a:gd name="T1" fmla="*/ 0 h 425"/>
                <a:gd name="T2" fmla="*/ 2147483646 w 2385"/>
                <a:gd name="T3" fmla="*/ 0 h 425"/>
                <a:gd name="T4" fmla="*/ 2147483646 w 2385"/>
                <a:gd name="T5" fmla="*/ 2147483646 h 425"/>
                <a:gd name="T6" fmla="*/ 2147483646 w 2385"/>
                <a:gd name="T7" fmla="*/ 2147483646 h 425"/>
                <a:gd name="T8" fmla="*/ 0 w 2385"/>
                <a:gd name="T9" fmla="*/ 2147483646 h 425"/>
                <a:gd name="T10" fmla="*/ 0 w 2385"/>
                <a:gd name="T11" fmla="*/ 2147483646 h 425"/>
                <a:gd name="T12" fmla="*/ 2147483646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108000" tIns="0" rIns="0" bIns="36000" anchor="ctr"/>
            <a:lstStyle/>
            <a:p>
              <a:pPr algn="r" rtl="1"/>
              <a:r>
                <a:rPr lang="fa-IR" altLang="zh-CN" dirty="0">
                  <a:ea typeface="幼圆" pitchFamily="49" charset="-122"/>
                  <a:cs typeface="B Titr" panose="00000700000000000000" pitchFamily="2" charset="-78"/>
                </a:rPr>
                <a:t> </a:t>
              </a:r>
              <a:r>
                <a:rPr lang="en-US" altLang="zh-CN" dirty="0">
                  <a:ea typeface="幼圆" pitchFamily="49" charset="-122"/>
                  <a:cs typeface="B Titr" panose="00000700000000000000" pitchFamily="2" charset="-78"/>
                </a:rPr>
                <a:t>  </a:t>
              </a:r>
              <a:r>
                <a:rPr lang="fa-IR" altLang="zh-CN" dirty="0" smtClean="0">
                  <a:ea typeface="幼圆" pitchFamily="49" charset="-122"/>
                  <a:cs typeface="B Titr" panose="00000700000000000000" pitchFamily="2" charset="-78"/>
                </a:rPr>
                <a:t>قانون پایانه های فروشگاهی و سامانه مودیان مصوب مهر ماه سال 1398</a:t>
              </a:r>
              <a:endParaRPr lang="fa-IR" altLang="zh-CN" dirty="0">
                <a:ea typeface="幼圆" pitchFamily="49" charset="-122"/>
                <a:cs typeface="B Titr" panose="00000700000000000000" pitchFamily="2" charset="-78"/>
              </a:endParaRPr>
            </a:p>
          </p:txBody>
        </p:sp>
      </p:grpSp>
      <p:grpSp>
        <p:nvGrpSpPr>
          <p:cNvPr id="127" name="Group 10"/>
          <p:cNvGrpSpPr>
            <a:grpSpLocks/>
          </p:cNvGrpSpPr>
          <p:nvPr/>
        </p:nvGrpSpPr>
        <p:grpSpPr bwMode="auto">
          <a:xfrm>
            <a:off x="366756" y="1949702"/>
            <a:ext cx="3291427" cy="2783352"/>
            <a:chOff x="990600" y="2362200"/>
            <a:chExt cx="1905000" cy="1524000"/>
          </a:xfrm>
        </p:grpSpPr>
        <p:pic>
          <p:nvPicPr>
            <p:cNvPr id="128" name="Picture 11" descr="auction-hammer-icon.png"/>
            <p:cNvPicPr>
              <a:picLocks noChangeAspect="1"/>
            </p:cNvPicPr>
            <p:nvPr/>
          </p:nvPicPr>
          <p:blipFill>
            <a:blip r:embed="rId8"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676400" y="26670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 name="Picture 12" descr="justice-balance-icon.png"/>
            <p:cNvPicPr>
              <a:picLocks noChangeAspect="1"/>
            </p:cNvPicPr>
            <p:nvPr/>
          </p:nvPicPr>
          <p:blipFill>
            <a:blip r:embed="rId9"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990600" y="2362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 name="box4"/>
          <p:cNvSpPr>
            <a:spLocks/>
          </p:cNvSpPr>
          <p:nvPr/>
        </p:nvSpPr>
        <p:spPr bwMode="auto">
          <a:xfrm>
            <a:off x="10025710" y="4148713"/>
            <a:ext cx="925648" cy="591307"/>
          </a:xfrm>
          <a:custGeom>
            <a:avLst/>
            <a:gdLst>
              <a:gd name="connsiteX0" fmla="*/ 0 w 628879"/>
              <a:gd name="connsiteY0" fmla="*/ 0 h 456686"/>
              <a:gd name="connsiteX1" fmla="*/ 601462 w 628879"/>
              <a:gd name="connsiteY1" fmla="*/ 0 h 456686"/>
              <a:gd name="connsiteX2" fmla="*/ 628879 w 628879"/>
              <a:gd name="connsiteY2" fmla="*/ 27396 h 456686"/>
              <a:gd name="connsiteX3" fmla="*/ 628879 w 628879"/>
              <a:gd name="connsiteY3" fmla="*/ 336456 h 456686"/>
              <a:gd name="connsiteX4" fmla="*/ 601462 w 628879"/>
              <a:gd name="connsiteY4" fmla="*/ 363852 h 456686"/>
              <a:gd name="connsiteX5" fmla="*/ 495590 w 628879"/>
              <a:gd name="connsiteY5" fmla="*/ 363852 h 456686"/>
              <a:gd name="connsiteX6" fmla="*/ 407273 w 628879"/>
              <a:gd name="connsiteY6" fmla="*/ 363852 h 456686"/>
              <a:gd name="connsiteX7" fmla="*/ 314439 w 628879"/>
              <a:gd name="connsiteY7" fmla="*/ 456686 h 456686"/>
              <a:gd name="connsiteX8" fmla="*/ 221605 w 628879"/>
              <a:gd name="connsiteY8" fmla="*/ 363852 h 456686"/>
              <a:gd name="connsiteX9" fmla="*/ 195446 w 628879"/>
              <a:gd name="connsiteY9" fmla="*/ 363852 h 456686"/>
              <a:gd name="connsiteX10" fmla="*/ 0 w 628879"/>
              <a:gd name="connsiteY10" fmla="*/ 363852 h 456686"/>
              <a:gd name="connsiteX11" fmla="*/ 0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0" y="0"/>
                </a:moveTo>
                <a:lnTo>
                  <a:pt x="601462" y="0"/>
                </a:lnTo>
                <a:cubicBezTo>
                  <a:pt x="616884" y="0"/>
                  <a:pt x="628879" y="12842"/>
                  <a:pt x="628879" y="27396"/>
                </a:cubicBezTo>
                <a:cubicBezTo>
                  <a:pt x="628879" y="336456"/>
                  <a:pt x="628879" y="336456"/>
                  <a:pt x="628879" y="336456"/>
                </a:cubicBezTo>
                <a:cubicBezTo>
                  <a:pt x="628879" y="351010"/>
                  <a:pt x="616884" y="363852"/>
                  <a:pt x="601462" y="363852"/>
                </a:cubicBezTo>
                <a:cubicBezTo>
                  <a:pt x="563871" y="363852"/>
                  <a:pt x="528629" y="363852"/>
                  <a:pt x="495590" y="363852"/>
                </a:cubicBezTo>
                <a:lnTo>
                  <a:pt x="407273" y="363852"/>
                </a:lnTo>
                <a:lnTo>
                  <a:pt x="314439" y="456686"/>
                </a:lnTo>
                <a:lnTo>
                  <a:pt x="221605"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chemeClr val="tx1">
                <a:alpha val="40000"/>
              </a:schemeClr>
            </a:outerShdw>
          </a:effectLst>
        </p:spPr>
        <p:txBody>
          <a:bodyPr lIns="0" tIns="0" rIns="0" bIns="72000" anchor="ctr" anchorCtr="1"/>
          <a:lstStyle/>
          <a:p>
            <a:pPr algn="ctr">
              <a:defRPr/>
            </a:pPr>
            <a:r>
              <a:rPr lang="fa-IR" altLang="zh-CN" sz="1400" dirty="0">
                <a:solidFill>
                  <a:srgbClr val="0066FF"/>
                </a:solidFill>
                <a:latin typeface="Arial" panose="020B0604020202020204" pitchFamily="34" charset="0"/>
                <a:cs typeface="B Titr" panose="00000700000000000000" pitchFamily="2" charset="-78"/>
              </a:rPr>
              <a:t>4</a:t>
            </a:r>
            <a:endParaRPr lang="zh-CN" altLang="en-US" sz="1400" dirty="0">
              <a:solidFill>
                <a:srgbClr val="0066FF"/>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3F6F0532-E726-49DB-8F45-F37BD8BBD991}"/>
              </a:ext>
            </a:extLst>
          </p:cNvPr>
          <p:cNvSpPr txBox="1"/>
          <p:nvPr/>
        </p:nvSpPr>
        <p:spPr>
          <a:xfrm>
            <a:off x="40360" y="6488668"/>
            <a:ext cx="432056" cy="369332"/>
          </a:xfrm>
          <a:prstGeom prst="rect">
            <a:avLst/>
          </a:prstGeom>
          <a:noFill/>
        </p:spPr>
        <p:txBody>
          <a:bodyPr wrap="square" rtlCol="0">
            <a:spAutoFit/>
          </a:bodyPr>
          <a:lstStyle/>
          <a:p>
            <a:r>
              <a:rPr lang="fa-IR" dirty="0">
                <a:cs typeface="B Nazanin" panose="00000400000000000000" pitchFamily="2" charset="-78"/>
              </a:rPr>
              <a:t>4</a:t>
            </a:r>
            <a:endParaRPr lang="en-US" dirty="0">
              <a:cs typeface="B Nazanin" panose="00000400000000000000" pitchFamily="2" charset="-78"/>
            </a:endParaRPr>
          </a:p>
        </p:txBody>
      </p:sp>
    </p:spTree>
    <p:extLst>
      <p:ext uri="{BB962C8B-B14F-4D97-AF65-F5344CB8AC3E}">
        <p14:creationId xmlns:p14="http://schemas.microsoft.com/office/powerpoint/2010/main" val="173523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xt0">
            <a:hlinkClick r:id="rId3" action="ppaction://hlinksldjump"/>
          </p:cNvPr>
          <p:cNvSpPr>
            <a:spLocks noChangeArrowheads="1"/>
          </p:cNvSpPr>
          <p:nvPr/>
        </p:nvSpPr>
        <p:spPr bwMode="auto">
          <a:xfrm>
            <a:off x="5400509" y="289851"/>
            <a:ext cx="4889479" cy="461665"/>
          </a:xfrm>
          <a:prstGeom prst="rect">
            <a:avLst/>
          </a:prstGeom>
          <a:solidFill>
            <a:schemeClr val="bg1"/>
          </a:solidFill>
          <a:ln w="9525">
            <a:noFill/>
            <a:miter lim="800000"/>
            <a:headEnd/>
            <a:tailEnd/>
          </a:ln>
        </p:spPr>
        <p:txBody>
          <a:bodyPr wrap="none">
            <a:spAutoFit/>
          </a:bodyPr>
          <a:lstStyle/>
          <a:p>
            <a:pPr algn="r" defTabSz="1219170" rtl="1" fontAlgn="base">
              <a:spcBef>
                <a:spcPct val="0"/>
              </a:spcBef>
              <a:spcAft>
                <a:spcPct val="0"/>
              </a:spcAft>
              <a:defRPr/>
            </a:pPr>
            <a:r>
              <a:rPr lang="fa-IR" altLang="zh-CN" sz="2400" dirty="0" smtClean="0">
                <a:latin typeface="幼圆" pitchFamily="49" charset="-122"/>
                <a:ea typeface="幼圆" pitchFamily="49" charset="-122"/>
                <a:cs typeface="B Titr" panose="00000700000000000000" pitchFamily="2" charset="-78"/>
              </a:rPr>
              <a:t>ماده </a:t>
            </a:r>
            <a:r>
              <a:rPr lang="fa-IR" altLang="zh-CN" sz="2400" dirty="0">
                <a:latin typeface="幼圆" pitchFamily="49" charset="-122"/>
                <a:ea typeface="幼圆" pitchFamily="49" charset="-122"/>
                <a:cs typeface="B Titr" panose="00000700000000000000" pitchFamily="2" charset="-78"/>
              </a:rPr>
              <a:t>71 قانون نظام صنفی مصوب سال</a:t>
            </a:r>
            <a:r>
              <a:rPr lang="fa-IR" altLang="zh-CN" sz="2133" b="1" dirty="0" smtClean="0">
                <a:solidFill>
                  <a:prstClr val="black"/>
                </a:solidFill>
                <a:latin typeface="微软雅黑"/>
                <a:ea typeface="微软雅黑"/>
                <a:cs typeface="B Titr" panose="00000700000000000000" pitchFamily="2" charset="-78"/>
              </a:rPr>
              <a:t> </a:t>
            </a:r>
            <a:r>
              <a:rPr lang="fa-IR" altLang="zh-CN" sz="2133" b="1" dirty="0">
                <a:solidFill>
                  <a:prstClr val="black"/>
                </a:solidFill>
                <a:latin typeface="微软雅黑"/>
                <a:ea typeface="微软雅黑"/>
                <a:cs typeface="B Titr" panose="00000700000000000000" pitchFamily="2" charset="-78"/>
              </a:rPr>
              <a:t>1382</a:t>
            </a:r>
          </a:p>
        </p:txBody>
      </p:sp>
      <p:sp>
        <p:nvSpPr>
          <p:cNvPr id="102" name="Rounded Rectangle 101"/>
          <p:cNvSpPr/>
          <p:nvPr/>
        </p:nvSpPr>
        <p:spPr bwMode="auto">
          <a:xfrm>
            <a:off x="1019342" y="1158024"/>
            <a:ext cx="10512070" cy="5187354"/>
          </a:xfrm>
          <a:prstGeom prst="roundRect">
            <a:avLst>
              <a:gd name="adj" fmla="val 11388"/>
            </a:avLst>
          </a:prstGeom>
          <a:solidFill>
            <a:sysClr val="window" lastClr="FFFFFF"/>
          </a:solidFill>
          <a:ln w="25400" cap="flat" cmpd="sng" algn="ctr">
            <a:solidFill>
              <a:srgbClr val="9BBB59"/>
            </a:solidFill>
            <a:prstDash val="solid"/>
            <a:headEnd type="none" w="med" len="med"/>
            <a:tailEnd type="none" w="med" len="med"/>
          </a:ln>
          <a:effectLst/>
        </p:spPr>
        <p:txBody>
          <a:bodyPr vert="horz" wrap="square" lIns="91440" tIns="45720" rIns="91440" bIns="45720" numCol="1" rtlCol="1" anchor="ctr"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30225" lvl="0" algn="just" rtl="1">
              <a:lnSpc>
                <a:spcPct val="150000"/>
              </a:lnSpc>
            </a:pPr>
            <a:r>
              <a:rPr lang="ar-SA" altLang="ko-KR" b="1" dirty="0" smtClean="0">
                <a:latin typeface="Arial"/>
                <a:ea typeface="굴림"/>
                <a:cs typeface="B Nazanin" pitchFamily="2" charset="-78"/>
              </a:rPr>
              <a:t>ماده </a:t>
            </a:r>
            <a:r>
              <a:rPr lang="fa-IR" altLang="ko-KR" b="1" dirty="0" smtClean="0">
                <a:latin typeface="Arial"/>
                <a:ea typeface="굴림"/>
                <a:cs typeface="B Nazanin" pitchFamily="2" charset="-78"/>
              </a:rPr>
              <a:t>71:</a:t>
            </a:r>
            <a:endParaRPr lang="ar-SA" altLang="ko-KR" b="1" dirty="0">
              <a:latin typeface="Arial"/>
              <a:ea typeface="굴림"/>
              <a:cs typeface="B Nazanin" pitchFamily="2" charset="-78"/>
            </a:endParaRPr>
          </a:p>
          <a:p>
            <a:pPr algn="just" rtl="1">
              <a:lnSpc>
                <a:spcPct val="200000"/>
              </a:lnSpc>
            </a:pPr>
            <a:r>
              <a:rPr lang="fa-IR" sz="1600" b="1" dirty="0" smtClean="0">
                <a:latin typeface="Arial"/>
                <a:ea typeface="굴림"/>
                <a:cs typeface="B Nazanin" pitchFamily="2" charset="-78"/>
              </a:rPr>
              <a:t>به </a:t>
            </a:r>
            <a:r>
              <a:rPr lang="fa-IR" sz="1600" b="1" dirty="0">
                <a:latin typeface="Arial"/>
                <a:ea typeface="굴림"/>
                <a:cs typeface="B Nazanin" pitchFamily="2" charset="-78"/>
              </a:rPr>
              <a:t>‌منظور تسهيل داد و ستد، ثبت و مستندسازي، نظارت بر قيمت ها و شفافيت در مبادلات اقتصادي، افراد صنفي عرضه ‌كننده كالا يا خدمات مكلفند مطابق اولويت‌بندي مشاغل كه هر سال اعلام مي‌شود از سامانه صندوق مكانيزه فروش </a:t>
            </a:r>
            <a:r>
              <a:rPr lang="fa-IR" sz="1600" b="1" dirty="0" smtClean="0">
                <a:latin typeface="Arial"/>
                <a:ea typeface="굴림"/>
                <a:cs typeface="B Nazanin" pitchFamily="2" charset="-78"/>
              </a:rPr>
              <a:t>( </a:t>
            </a:r>
            <a:r>
              <a:rPr lang="en-US" sz="1600" b="1" dirty="0" err="1" smtClean="0">
                <a:latin typeface="Arial"/>
                <a:ea typeface="굴림"/>
                <a:cs typeface="B Nazanin" pitchFamily="2" charset="-78"/>
              </a:rPr>
              <a:t>pos</a:t>
            </a:r>
            <a:r>
              <a:rPr lang="fa-IR" sz="1600" b="1" dirty="0" smtClean="0">
                <a:latin typeface="Arial"/>
                <a:ea typeface="굴림"/>
                <a:cs typeface="B Nazanin" pitchFamily="2" charset="-78"/>
              </a:rPr>
              <a:t> </a:t>
            </a:r>
            <a:r>
              <a:rPr lang="fa-IR" sz="1600" b="1" dirty="0">
                <a:latin typeface="Arial"/>
                <a:ea typeface="굴림"/>
                <a:cs typeface="B Nazanin" pitchFamily="2" charset="-78"/>
              </a:rPr>
              <a:t>) استفاده نمايند. معادل هزينه‌هاي انجام‌ شده بابت خريد، نصب و راه‌اندازي دستگاه صندوق فروش اعم از سخت‌افزاري و نرم‌افزاري توسط صاحبان مشاغل مذكور، از درآمد مشمول ماليات مؤديان مزبور در اولين سال استفاده قابل كسر است. عدم استفاده صاحبان مشاغل مذكور از صندوق فروش در هر سال، موجب محروميت از معافيت‌هاي مالياتي مقرر در قانون براي سال مربوط مي‌شود.</a:t>
            </a:r>
            <a:endParaRPr lang="en-US" sz="1600" b="1" dirty="0">
              <a:latin typeface="Arial"/>
              <a:ea typeface="굴림"/>
              <a:cs typeface="B Nazanin" pitchFamily="2" charset="-78"/>
            </a:endParaRPr>
          </a:p>
          <a:p>
            <a:pPr algn="just" rtl="1">
              <a:lnSpc>
                <a:spcPct val="200000"/>
              </a:lnSpc>
            </a:pPr>
            <a:r>
              <a:rPr lang="fa-IR" sz="1600" b="1" dirty="0">
                <a:latin typeface="Arial"/>
                <a:ea typeface="굴림"/>
                <a:cs typeface="B Nazanin" pitchFamily="2" charset="-78"/>
              </a:rPr>
              <a:t>تبصره- تعيين صنوف مشمول و اولويت‌بندي و نحوه استفاده از صندوق و چگونگي ارائه اطلاعات آن به مراجع ذي‌ربط به موجب آئین‌نامه‌اي است كه توسط دبيرخانه هيأت‌ عالي نظارت با همكاري سازمان امور مالياتي و اتاق اصناف ايران تهيه مي‌شود و حداكثر ظرف سه ‌ماه از تاريخ لازم‌الاجراء شدن اين قانون به ‌تصويب هيأت وزيران مي‌رسد.</a:t>
            </a:r>
            <a:endParaRPr lang="en-US" sz="1600" b="1" dirty="0">
              <a:latin typeface="Arial"/>
              <a:ea typeface="굴림"/>
              <a:cs typeface="B Nazanin" pitchFamily="2" charset="-78"/>
            </a:endParaRPr>
          </a:p>
          <a:p>
            <a:pPr marL="530225" lvl="0" algn="just" rtl="1">
              <a:lnSpc>
                <a:spcPct val="150000"/>
              </a:lnSpc>
            </a:pPr>
            <a:endParaRPr lang="ar-SA" altLang="ko-KR" sz="1600" b="1" dirty="0">
              <a:latin typeface="Arial"/>
              <a:ea typeface="굴림"/>
              <a:cs typeface="B Nazanin" pitchFamily="2" charset="-78"/>
            </a:endParaRPr>
          </a:p>
        </p:txBody>
      </p:sp>
      <mc:AlternateContent xmlns:mc="http://schemas.openxmlformats.org/markup-compatibility/2006">
        <mc:Choice xmlns:pslz="http://schemas.microsoft.com/office/powerpoint/2016/slidezoom" xmlns="" Requires="pslz">
          <p:graphicFrame>
            <p:nvGraphicFramePr>
              <p:cNvPr id="4" name="Slide Zoom 3">
                <a:extLst>
                  <a:ext uri="{FF2B5EF4-FFF2-40B4-BE49-F238E27FC236}">
                    <a16:creationId xmlns:a16="http://schemas.microsoft.com/office/drawing/2014/main" id="{6C8C609D-F192-42ED-A9E3-7B79674FD7BC}"/>
                  </a:ext>
                </a:extLst>
              </p:cNvPr>
              <p:cNvGraphicFramePr>
                <a:graphicFrameLocks noChangeAspect="1"/>
              </p:cNvGraphicFramePr>
              <p:nvPr/>
            </p:nvGraphicFramePr>
            <p:xfrm>
              <a:off x="7746" y="-9842"/>
              <a:ext cx="1429872" cy="804303"/>
            </p:xfrm>
            <a:graphic>
              <a:graphicData uri="http://schemas.microsoft.com/office/powerpoint/2016/slidezoom">
                <pslz:sldZm>
                  <pslz:sldZmObj sldId="352" cId="1735237856">
                    <pslz:zmPr id="{C9A77C56-5CC5-4997-B5DD-A67AED49CCD7}" returnToParent="0" transitionDur="1000">
                      <p166:blipFill xmlns:p166="http://schemas.microsoft.com/office/powerpoint/2016/6/main">
                        <a:blip r:embed="rId4"/>
                        <a:stretch>
                          <a:fillRect/>
                        </a:stretch>
                      </p166:blipFill>
                      <p166:spPr xmlns:p166="http://schemas.microsoft.com/office/powerpoint/2016/6/main">
                        <a:xfrm>
                          <a:off x="0" y="0"/>
                          <a:ext cx="1429872" cy="804303"/>
                        </a:xfrm>
                        <a:prstGeom prst="rect">
                          <a:avLst/>
                        </a:prstGeom>
                        <a:ln w="3175">
                          <a:solidFill>
                            <a:prstClr val="ltGray"/>
                          </a:solidFill>
                        </a:ln>
                      </p166:spPr>
                    </pslz:zmPr>
                  </pslz:sldZmObj>
                </pslz:sldZm>
              </a:graphicData>
            </a:graphic>
          </p:graphicFrame>
        </mc:Choice>
        <mc:Fallback>
          <p:pic>
            <p:nvPicPr>
              <p:cNvPr id="4" name="Slide Zoom 3">
                <a:hlinkClick r:id="rId3" action="ppaction://hlinksldjump"/>
                <a:extLst>
                  <a:ext uri="{FF2B5EF4-FFF2-40B4-BE49-F238E27FC236}">
                    <a16:creationId xmlns:a16="http://schemas.microsoft.com/office/drawing/2014/main" id="{6C8C609D-F192-42ED-A9E3-7B79674FD7BC}"/>
                  </a:ext>
                </a:extLst>
              </p:cNvPr>
              <p:cNvPicPr>
                <a:picLocks noGrp="1" noRot="1" noChangeAspect="1" noMove="1" noResize="1" noEditPoints="1" noAdjustHandles="1" noChangeArrowheads="1" noChangeShapeType="1"/>
              </p:cNvPicPr>
              <p:nvPr/>
            </p:nvPicPr>
            <p:blipFill>
              <a:blip r:embed="rId5"/>
              <a:stretch>
                <a:fillRect/>
              </a:stretch>
            </p:blipFill>
            <p:spPr>
              <a:xfrm>
                <a:off x="7746" y="-9842"/>
                <a:ext cx="1429872" cy="804303"/>
              </a:xfrm>
              <a:prstGeom prst="rect">
                <a:avLst/>
              </a:prstGeom>
              <a:ln w="3175">
                <a:solidFill>
                  <a:prstClr val="ltGray"/>
                </a:solidFill>
              </a:ln>
            </p:spPr>
          </p:pic>
        </mc:Fallback>
      </mc:AlternateContent>
      <p:sp>
        <p:nvSpPr>
          <p:cNvPr id="5" name="TextBox 4">
            <a:extLst>
              <a:ext uri="{FF2B5EF4-FFF2-40B4-BE49-F238E27FC236}">
                <a16:creationId xmlns:a16="http://schemas.microsoft.com/office/drawing/2014/main" id="{A502F72A-D8E1-444B-A09B-255C08255F05}"/>
              </a:ext>
            </a:extLst>
          </p:cNvPr>
          <p:cNvSpPr txBox="1"/>
          <p:nvPr/>
        </p:nvSpPr>
        <p:spPr>
          <a:xfrm>
            <a:off x="40360" y="6488668"/>
            <a:ext cx="432056" cy="369332"/>
          </a:xfrm>
          <a:prstGeom prst="rect">
            <a:avLst/>
          </a:prstGeom>
          <a:noFill/>
        </p:spPr>
        <p:txBody>
          <a:bodyPr wrap="square" rtlCol="0">
            <a:spAutoFit/>
          </a:bodyPr>
          <a:lstStyle/>
          <a:p>
            <a:r>
              <a:rPr lang="fa-IR" dirty="0">
                <a:cs typeface="B Nazanin" panose="00000400000000000000" pitchFamily="2" charset="-78"/>
              </a:rPr>
              <a:t>5</a:t>
            </a:r>
            <a:endParaRPr lang="en-US" dirty="0">
              <a:cs typeface="B Nazanin" panose="00000400000000000000" pitchFamily="2" charset="-78"/>
            </a:endParaRPr>
          </a:p>
        </p:txBody>
      </p:sp>
    </p:spTree>
    <p:extLst>
      <p:ext uri="{BB962C8B-B14F-4D97-AF65-F5344CB8AC3E}">
        <p14:creationId xmlns:p14="http://schemas.microsoft.com/office/powerpoint/2010/main" val="316550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400"/>
                                        <p:tgtEl>
                                          <p:spTgt spid="154"/>
                                        </p:tgtEl>
                                      </p:cBhvr>
                                    </p:animEffect>
                                    <p:anim calcmode="lin" valueType="num">
                                      <p:cBhvr>
                                        <p:cTn id="8" dur="400" fill="hold"/>
                                        <p:tgtEl>
                                          <p:spTgt spid="154"/>
                                        </p:tgtEl>
                                        <p:attrNameLst>
                                          <p:attrName>ppt_x</p:attrName>
                                        </p:attrNameLst>
                                      </p:cBhvr>
                                      <p:tavLst>
                                        <p:tav tm="0">
                                          <p:val>
                                            <p:strVal val="#ppt_x"/>
                                          </p:val>
                                        </p:tav>
                                        <p:tav tm="100000">
                                          <p:val>
                                            <p:strVal val="#ppt_x"/>
                                          </p:val>
                                        </p:tav>
                                      </p:tavLst>
                                    </p:anim>
                                    <p:anim calcmode="lin" valueType="num">
                                      <p:cBhvr>
                                        <p:cTn id="9" dur="400" fill="hold"/>
                                        <p:tgtEl>
                                          <p:spTgt spid="154"/>
                                        </p:tgtEl>
                                        <p:attrNameLst>
                                          <p:attrName>ppt_y</p:attrName>
                                        </p:attrNameLst>
                                      </p:cBhvr>
                                      <p:tavLst>
                                        <p:tav tm="0">
                                          <p:val>
                                            <p:strVal val="#ppt_y+.1"/>
                                          </p:val>
                                        </p:tav>
                                        <p:tav tm="100000">
                                          <p:val>
                                            <p:strVal val="#ppt_y"/>
                                          </p:val>
                                        </p:tav>
                                      </p:tavLst>
                                    </p:anim>
                                  </p:childTnLst>
                                </p:cTn>
                              </p:par>
                            </p:childTnLst>
                          </p:cTn>
                        </p:par>
                        <p:par>
                          <p:cTn id="10" fill="hold">
                            <p:stCondLst>
                              <p:cond delay="400"/>
                            </p:stCondLst>
                            <p:childTnLst>
                              <p:par>
                                <p:cTn id="11" presetID="10" presetClass="entr" presetSubtype="0" fill="hold" grpId="0" nodeType="after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fade">
                                      <p:cBhvr>
                                        <p:cTn id="13"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0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xt0">
            <a:hlinkClick r:id="rId3" action="ppaction://hlinksldjump"/>
          </p:cNvPr>
          <p:cNvSpPr>
            <a:spLocks noChangeArrowheads="1"/>
          </p:cNvSpPr>
          <p:nvPr/>
        </p:nvSpPr>
        <p:spPr bwMode="auto">
          <a:xfrm>
            <a:off x="4457942" y="289851"/>
            <a:ext cx="5832046" cy="461665"/>
          </a:xfrm>
          <a:prstGeom prst="rect">
            <a:avLst/>
          </a:prstGeom>
          <a:solidFill>
            <a:schemeClr val="bg1"/>
          </a:solidFill>
          <a:ln w="9525">
            <a:noFill/>
            <a:miter lim="800000"/>
            <a:headEnd/>
            <a:tailEnd/>
          </a:ln>
        </p:spPr>
        <p:txBody>
          <a:bodyPr wrap="none">
            <a:spAutoFit/>
          </a:bodyPr>
          <a:lstStyle/>
          <a:p>
            <a:pPr algn="r" defTabSz="1219170" rtl="1" fontAlgn="base">
              <a:spcBef>
                <a:spcPct val="0"/>
              </a:spcBef>
              <a:spcAft>
                <a:spcPct val="0"/>
              </a:spcAft>
              <a:defRPr/>
            </a:pPr>
            <a:r>
              <a:rPr lang="fa-IR" altLang="zh-CN" sz="2400" dirty="0" smtClean="0">
                <a:latin typeface="幼圆" pitchFamily="49" charset="-122"/>
                <a:ea typeface="幼圆" pitchFamily="49" charset="-122"/>
                <a:cs typeface="B Titr" panose="00000700000000000000" pitchFamily="2" charset="-78"/>
              </a:rPr>
              <a:t>ماده 121 قانون برنامه پنجم توسعه  مصوب سال 1389</a:t>
            </a:r>
            <a:endParaRPr lang="fa-IR" altLang="zh-CN" sz="2133" b="1" dirty="0">
              <a:solidFill>
                <a:prstClr val="black"/>
              </a:solidFill>
              <a:latin typeface="微软雅黑"/>
              <a:ea typeface="微软雅黑"/>
              <a:cs typeface="B Titr" panose="00000700000000000000" pitchFamily="2" charset="-78"/>
            </a:endParaRPr>
          </a:p>
        </p:txBody>
      </p:sp>
      <p:sp>
        <p:nvSpPr>
          <p:cNvPr id="103" name="Rounded Rectangle 102"/>
          <p:cNvSpPr/>
          <p:nvPr/>
        </p:nvSpPr>
        <p:spPr bwMode="auto">
          <a:xfrm>
            <a:off x="1127356" y="1017416"/>
            <a:ext cx="10261329" cy="5327962"/>
          </a:xfrm>
          <a:prstGeom prst="roundRect">
            <a:avLst>
              <a:gd name="adj" fmla="val 11388"/>
            </a:avLst>
          </a:prstGeom>
          <a:solidFill>
            <a:sysClr val="window" lastClr="FFFFFF"/>
          </a:solidFill>
          <a:ln w="25400" cap="flat" cmpd="sng" algn="ctr">
            <a:solidFill>
              <a:srgbClr val="9BBB59"/>
            </a:solidFill>
            <a:prstDash val="solid"/>
            <a:headEnd type="none" w="med" len="med"/>
            <a:tailEnd type="none" w="med" len="med"/>
          </a:ln>
          <a:effectLst/>
        </p:spPr>
        <p:txBody>
          <a:bodyPr vert="horz" wrap="square" lIns="91440" tIns="45720" rIns="91440" bIns="45720" numCol="1" rtlCol="1" anchor="ctr"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30225" algn="just" rtl="1" fontAlgn="base">
              <a:lnSpc>
                <a:spcPct val="150000"/>
              </a:lnSpc>
              <a:spcBef>
                <a:spcPct val="0"/>
              </a:spcBef>
              <a:spcAft>
                <a:spcPct val="0"/>
              </a:spcAft>
              <a:defRPr/>
            </a:pPr>
            <a:r>
              <a:rPr lang="fa-IR" b="1" dirty="0" smtClean="0">
                <a:latin typeface="Arial"/>
                <a:ea typeface="굴림"/>
                <a:cs typeface="B Nazanin" pitchFamily="2" charset="-78"/>
              </a:rPr>
              <a:t>ماده121:</a:t>
            </a:r>
          </a:p>
          <a:p>
            <a:pPr marL="530225" algn="just" rtl="1" fontAlgn="base">
              <a:lnSpc>
                <a:spcPct val="150000"/>
              </a:lnSpc>
              <a:spcBef>
                <a:spcPct val="0"/>
              </a:spcBef>
              <a:spcAft>
                <a:spcPct val="0"/>
              </a:spcAft>
              <a:defRPr/>
            </a:pPr>
            <a:r>
              <a:rPr lang="fa-IR" b="1" dirty="0" smtClean="0">
                <a:latin typeface="Arial"/>
                <a:ea typeface="굴림"/>
                <a:cs typeface="B Nazanin" pitchFamily="2" charset="-78"/>
              </a:rPr>
              <a:t> </a:t>
            </a:r>
            <a:r>
              <a:rPr lang="fa-IR" b="1" dirty="0">
                <a:latin typeface="Arial"/>
                <a:ea typeface="굴림"/>
                <a:cs typeface="B Nazanin" pitchFamily="2" charset="-78"/>
              </a:rPr>
              <a:t>به منظور شفافیت در مبادلات اقتصادی و تشخیص درآمدهای مؤدیان مالیاتی و مالیات بر ارزش افزوده، </a:t>
            </a:r>
            <a:r>
              <a:rPr lang="fa-IR" b="1" dirty="0">
                <a:solidFill>
                  <a:srgbClr val="FF0000"/>
                </a:solidFill>
                <a:latin typeface="Arial"/>
                <a:ea typeface="굴림"/>
                <a:cs typeface="B Nazanin" pitchFamily="2" charset="-78"/>
              </a:rPr>
              <a:t>وزارت </a:t>
            </a:r>
            <a:r>
              <a:rPr lang="fa-IR" b="1" dirty="0" smtClean="0">
                <a:solidFill>
                  <a:srgbClr val="FF0000"/>
                </a:solidFill>
                <a:latin typeface="Arial"/>
                <a:ea typeface="굴림"/>
                <a:cs typeface="B Nazanin" pitchFamily="2" charset="-78"/>
              </a:rPr>
              <a:t>بازرگانی </a:t>
            </a:r>
            <a:r>
              <a:rPr lang="fa-IR" b="1" dirty="0" smtClean="0">
                <a:latin typeface="Arial"/>
                <a:ea typeface="굴림"/>
                <a:cs typeface="B Nazanin" pitchFamily="2" charset="-78"/>
              </a:rPr>
              <a:t>مکلف </a:t>
            </a:r>
            <a:r>
              <a:rPr lang="fa-IR" b="1" dirty="0">
                <a:latin typeface="Arial"/>
                <a:ea typeface="굴림"/>
                <a:cs typeface="B Nazanin" pitchFamily="2" charset="-78"/>
              </a:rPr>
              <a:t>است </a:t>
            </a:r>
            <a:r>
              <a:rPr lang="fa-IR" b="1" dirty="0">
                <a:solidFill>
                  <a:srgbClr val="FF0000"/>
                </a:solidFill>
                <a:latin typeface="Arial"/>
                <a:ea typeface="굴림"/>
                <a:cs typeface="B Nazanin" pitchFamily="2" charset="-78"/>
              </a:rPr>
              <a:t>با هماهنگی سازمان امور مالیاتی کشور و شورای اصناف کشور </a:t>
            </a:r>
            <a:r>
              <a:rPr lang="fa-IR" b="1" dirty="0">
                <a:latin typeface="Arial"/>
                <a:ea typeface="굴림"/>
                <a:cs typeface="B Nazanin" pitchFamily="2" charset="-78"/>
              </a:rPr>
              <a:t>تا پایان سال دوم </a:t>
            </a:r>
            <a:r>
              <a:rPr lang="fa-IR" b="1" dirty="0" smtClean="0">
                <a:latin typeface="Arial"/>
                <a:ea typeface="굴림"/>
                <a:cs typeface="B Nazanin" pitchFamily="2" charset="-78"/>
              </a:rPr>
              <a:t>برنامه، </a:t>
            </a:r>
            <a:r>
              <a:rPr lang="fa-IR" b="1" dirty="0">
                <a:latin typeface="Arial"/>
                <a:ea typeface="굴림"/>
                <a:cs typeface="B Nazanin" pitchFamily="2" charset="-78"/>
              </a:rPr>
              <a:t>صاحبان مشاغل را </a:t>
            </a:r>
            <a:r>
              <a:rPr lang="fa-IR" b="1" dirty="0" smtClean="0">
                <a:latin typeface="Arial"/>
                <a:ea typeface="굴림"/>
                <a:cs typeface="B Nazanin" pitchFamily="2" charset="-78"/>
              </a:rPr>
              <a:t>براساس </a:t>
            </a:r>
            <a:r>
              <a:rPr lang="fa-IR" b="1" dirty="0">
                <a:latin typeface="Arial"/>
                <a:ea typeface="굴림"/>
                <a:cs typeface="B Nazanin" pitchFamily="2" charset="-78"/>
              </a:rPr>
              <a:t>اولویت، ملزم به استفاده از سامانه‌های صندوق فروش (مکانیزه فروش) نماید</a:t>
            </a:r>
            <a:r>
              <a:rPr lang="fa-IR" b="1" dirty="0" smtClean="0">
                <a:latin typeface="Arial"/>
                <a:ea typeface="굴림"/>
                <a:cs typeface="B Nazanin" pitchFamily="2" charset="-78"/>
              </a:rPr>
              <a:t>.</a:t>
            </a:r>
          </a:p>
          <a:p>
            <a:pPr marL="530225" algn="just" rtl="1" fontAlgn="base">
              <a:lnSpc>
                <a:spcPct val="150000"/>
              </a:lnSpc>
              <a:spcBef>
                <a:spcPct val="0"/>
              </a:spcBef>
              <a:spcAft>
                <a:spcPct val="0"/>
              </a:spcAft>
              <a:defRPr/>
            </a:pPr>
            <a:r>
              <a:rPr lang="fa-IR" b="1" dirty="0" smtClean="0">
                <a:latin typeface="Arial"/>
                <a:ea typeface="굴림"/>
                <a:cs typeface="B Nazanin" pitchFamily="2" charset="-78"/>
              </a:rPr>
              <a:t>معادل </a:t>
            </a:r>
            <a:r>
              <a:rPr lang="fa-IR" b="1" dirty="0">
                <a:latin typeface="Arial"/>
                <a:ea typeface="굴림"/>
                <a:cs typeface="B Nazanin" pitchFamily="2" charset="-78"/>
              </a:rPr>
              <a:t>هزینه‌های انجام‌شده بابت خرید، نصب و راه‌اندازی دستگاه سامانه صندوق فروش (مکانیزه فروش) توسط صاحبان مشاغل مذکور از درآمد مشمول مالیات مؤدیان مزبور (در اولین سال استفاده از سامانه‌های مذکور) قابل کسر است. عدم استفاده صاحبان مشاغل از سامانه صندوق فروش (مکانیزه فروش) در هر سال، موجب محرومیت از معافیتهای مالیاتی </a:t>
            </a:r>
            <a:endParaRPr lang="fa-IR" b="1" dirty="0" smtClean="0">
              <a:latin typeface="Arial"/>
              <a:ea typeface="굴림"/>
              <a:cs typeface="B Nazanin" pitchFamily="2" charset="-78"/>
            </a:endParaRPr>
          </a:p>
          <a:p>
            <a:pPr marL="530225" algn="just" rtl="1" fontAlgn="base">
              <a:lnSpc>
                <a:spcPct val="150000"/>
              </a:lnSpc>
              <a:spcBef>
                <a:spcPct val="0"/>
              </a:spcBef>
              <a:spcAft>
                <a:spcPct val="0"/>
              </a:spcAft>
              <a:defRPr/>
            </a:pPr>
            <a:r>
              <a:rPr lang="fa-IR" b="1" dirty="0" smtClean="0">
                <a:latin typeface="Arial"/>
                <a:ea typeface="굴림"/>
                <a:cs typeface="B Nazanin" pitchFamily="2" charset="-78"/>
              </a:rPr>
              <a:t>مقرر </a:t>
            </a:r>
            <a:r>
              <a:rPr lang="fa-IR" b="1" dirty="0">
                <a:latin typeface="Arial"/>
                <a:ea typeface="굴림"/>
                <a:cs typeface="B Nazanin" pitchFamily="2" charset="-78"/>
              </a:rPr>
              <a:t>در قانون برای سال مربوط می‌شود</a:t>
            </a:r>
            <a:r>
              <a:rPr lang="fa-IR" b="1" dirty="0" smtClean="0">
                <a:latin typeface="Arial"/>
                <a:ea typeface="굴림"/>
                <a:cs typeface="B Nazanin" pitchFamily="2" charset="-78"/>
              </a:rPr>
              <a:t>.</a:t>
            </a:r>
          </a:p>
          <a:p>
            <a:pPr marL="530225" algn="just" rtl="1" fontAlgn="base">
              <a:lnSpc>
                <a:spcPct val="150000"/>
              </a:lnSpc>
              <a:spcBef>
                <a:spcPct val="0"/>
              </a:spcBef>
              <a:spcAft>
                <a:spcPct val="0"/>
              </a:spcAft>
              <a:defRPr/>
            </a:pPr>
            <a:r>
              <a:rPr lang="fa-IR" b="1" dirty="0" smtClean="0">
                <a:latin typeface="Arial"/>
                <a:ea typeface="굴림"/>
                <a:cs typeface="B Nazanin" pitchFamily="2" charset="-78"/>
              </a:rPr>
              <a:t>سازمان </a:t>
            </a:r>
            <a:r>
              <a:rPr lang="fa-IR" b="1" dirty="0">
                <a:latin typeface="Arial"/>
                <a:ea typeface="굴림"/>
                <a:cs typeface="B Nazanin" pitchFamily="2" charset="-78"/>
              </a:rPr>
              <a:t>امور مالیاتی موظف است به تدریج و براساس اولویت، آن دسته از صاحبان مشاغل که ملزم به استفاده از سامانه صندوق فروش (مکانیزه فروش) هستند را تعیین نماید و تا شهریور ماه هر سال از طریق اطلاع کتبی و رسمی به اتحادیه صنفی مربوطه و نیز درج در یکی از روزنامه‌های کثیرالانتشار و روزنامه رسمی کشور اعلام و از ابتداء فروردین ماه سال بعد از آن اعمال نماید.</a:t>
            </a:r>
            <a:endParaRPr lang="fa-IR" altLang="ko-KR" b="1" dirty="0">
              <a:latin typeface="Arial"/>
              <a:ea typeface="굴림"/>
              <a:cs typeface="B Nazanin" pitchFamily="2" charset="-78"/>
            </a:endParaRPr>
          </a:p>
        </p:txBody>
      </p:sp>
      <mc:AlternateContent xmlns:mc="http://schemas.openxmlformats.org/markup-compatibility/2006">
        <mc:Choice xmlns:pslz="http://schemas.microsoft.com/office/powerpoint/2016/slidezoom" xmlns="" Requires="pslz">
          <p:graphicFrame>
            <p:nvGraphicFramePr>
              <p:cNvPr id="4" name="Slide Zoom 3">
                <a:extLst>
                  <a:ext uri="{FF2B5EF4-FFF2-40B4-BE49-F238E27FC236}">
                    <a16:creationId xmlns:a16="http://schemas.microsoft.com/office/drawing/2014/main" id="{D675EEB3-55E1-4829-A386-B589C446A822}"/>
                  </a:ext>
                </a:extLst>
              </p:cNvPr>
              <p:cNvGraphicFramePr>
                <a:graphicFrameLocks noChangeAspect="1"/>
              </p:cNvGraphicFramePr>
              <p:nvPr/>
            </p:nvGraphicFramePr>
            <p:xfrm>
              <a:off x="7746" y="-9842"/>
              <a:ext cx="1429872" cy="804303"/>
            </p:xfrm>
            <a:graphic>
              <a:graphicData uri="http://schemas.microsoft.com/office/powerpoint/2016/slidezoom">
                <pslz:sldZm>
                  <pslz:sldZmObj sldId="352" cId="1735237856">
                    <pslz:zmPr id="{C9A77C56-5CC5-4997-B5DD-A67AED49CCD7}" returnToParent="0" transitionDur="1000">
                      <p166:blipFill xmlns:p166="http://schemas.microsoft.com/office/powerpoint/2016/6/main">
                        <a:blip r:embed="rId4"/>
                        <a:stretch>
                          <a:fillRect/>
                        </a:stretch>
                      </p166:blipFill>
                      <p166:spPr xmlns:p166="http://schemas.microsoft.com/office/powerpoint/2016/6/main">
                        <a:xfrm>
                          <a:off x="0" y="0"/>
                          <a:ext cx="1429872" cy="804303"/>
                        </a:xfrm>
                        <a:prstGeom prst="rect">
                          <a:avLst/>
                        </a:prstGeom>
                        <a:ln w="3175">
                          <a:solidFill>
                            <a:prstClr val="ltGray"/>
                          </a:solidFill>
                        </a:ln>
                      </p166:spPr>
                    </pslz:zmPr>
                  </pslz:sldZmObj>
                </pslz:sldZm>
              </a:graphicData>
            </a:graphic>
          </p:graphicFrame>
        </mc:Choice>
        <mc:Fallback>
          <p:pic>
            <p:nvPicPr>
              <p:cNvPr id="4" name="Slide Zoom 3">
                <a:hlinkClick r:id="rId3" action="ppaction://hlinksldjump"/>
                <a:extLst>
                  <a:ext uri="{FF2B5EF4-FFF2-40B4-BE49-F238E27FC236}">
                    <a16:creationId xmlns:a16="http://schemas.microsoft.com/office/drawing/2014/main" id="{D675EEB3-55E1-4829-A386-B589C446A822}"/>
                  </a:ext>
                </a:extLst>
              </p:cNvPr>
              <p:cNvPicPr>
                <a:picLocks noGrp="1" noRot="1" noChangeAspect="1" noMove="1" noResize="1" noEditPoints="1" noAdjustHandles="1" noChangeArrowheads="1" noChangeShapeType="1"/>
              </p:cNvPicPr>
              <p:nvPr/>
            </p:nvPicPr>
            <p:blipFill>
              <a:blip r:embed="rId5"/>
              <a:stretch>
                <a:fillRect/>
              </a:stretch>
            </p:blipFill>
            <p:spPr>
              <a:xfrm>
                <a:off x="7746" y="-9842"/>
                <a:ext cx="1429872" cy="804303"/>
              </a:xfrm>
              <a:prstGeom prst="rect">
                <a:avLst/>
              </a:prstGeom>
              <a:ln w="3175">
                <a:solidFill>
                  <a:prstClr val="ltGray"/>
                </a:solidFill>
              </a:ln>
            </p:spPr>
          </p:pic>
        </mc:Fallback>
      </mc:AlternateContent>
      <p:sp>
        <p:nvSpPr>
          <p:cNvPr id="5" name="TextBox 4">
            <a:extLst>
              <a:ext uri="{FF2B5EF4-FFF2-40B4-BE49-F238E27FC236}">
                <a16:creationId xmlns:a16="http://schemas.microsoft.com/office/drawing/2014/main" id="{9D2277F9-D76C-43EE-BC2E-5F4DD9CE38E1}"/>
              </a:ext>
            </a:extLst>
          </p:cNvPr>
          <p:cNvSpPr txBox="1"/>
          <p:nvPr/>
        </p:nvSpPr>
        <p:spPr>
          <a:xfrm>
            <a:off x="40360" y="6488668"/>
            <a:ext cx="432056" cy="369332"/>
          </a:xfrm>
          <a:prstGeom prst="rect">
            <a:avLst/>
          </a:prstGeom>
          <a:noFill/>
        </p:spPr>
        <p:txBody>
          <a:bodyPr wrap="square" rtlCol="0">
            <a:spAutoFit/>
          </a:bodyPr>
          <a:lstStyle/>
          <a:p>
            <a:r>
              <a:rPr lang="fa-IR" dirty="0">
                <a:cs typeface="B Nazanin" panose="00000400000000000000" pitchFamily="2" charset="-78"/>
              </a:rPr>
              <a:t>6</a:t>
            </a:r>
            <a:endParaRPr lang="en-US" dirty="0">
              <a:cs typeface="B Nazanin" panose="00000400000000000000" pitchFamily="2" charset="-78"/>
            </a:endParaRPr>
          </a:p>
        </p:txBody>
      </p:sp>
    </p:spTree>
    <p:extLst>
      <p:ext uri="{BB962C8B-B14F-4D97-AF65-F5344CB8AC3E}">
        <p14:creationId xmlns:p14="http://schemas.microsoft.com/office/powerpoint/2010/main" val="348667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400"/>
                                        <p:tgtEl>
                                          <p:spTgt spid="154"/>
                                        </p:tgtEl>
                                      </p:cBhvr>
                                    </p:animEffect>
                                    <p:anim calcmode="lin" valueType="num">
                                      <p:cBhvr>
                                        <p:cTn id="8" dur="400" fill="hold"/>
                                        <p:tgtEl>
                                          <p:spTgt spid="154"/>
                                        </p:tgtEl>
                                        <p:attrNameLst>
                                          <p:attrName>ppt_x</p:attrName>
                                        </p:attrNameLst>
                                      </p:cBhvr>
                                      <p:tavLst>
                                        <p:tav tm="0">
                                          <p:val>
                                            <p:strVal val="#ppt_x"/>
                                          </p:val>
                                        </p:tav>
                                        <p:tav tm="100000">
                                          <p:val>
                                            <p:strVal val="#ppt_x"/>
                                          </p:val>
                                        </p:tav>
                                      </p:tavLst>
                                    </p:anim>
                                    <p:anim calcmode="lin" valueType="num">
                                      <p:cBhvr>
                                        <p:cTn id="9" dur="400" fill="hold"/>
                                        <p:tgtEl>
                                          <p:spTgt spid="154"/>
                                        </p:tgtEl>
                                        <p:attrNameLst>
                                          <p:attrName>ppt_y</p:attrName>
                                        </p:attrNameLst>
                                      </p:cBhvr>
                                      <p:tavLst>
                                        <p:tav tm="0">
                                          <p:val>
                                            <p:strVal val="#ppt_y+.1"/>
                                          </p:val>
                                        </p:tav>
                                        <p:tav tm="100000">
                                          <p:val>
                                            <p:strVal val="#ppt_y"/>
                                          </p:val>
                                        </p:tav>
                                      </p:tavLst>
                                    </p:anim>
                                  </p:childTnLst>
                                </p:cTn>
                              </p:par>
                            </p:childTnLst>
                          </p:cTn>
                        </p:par>
                        <p:par>
                          <p:cTn id="10" fill="hold">
                            <p:stCondLst>
                              <p:cond delay="400"/>
                            </p:stCondLst>
                            <p:childTnLst>
                              <p:par>
                                <p:cTn id="11" presetID="10" presetClass="entr" presetSubtype="0" fill="hold" grpId="0" nodeType="after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0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xt0">
            <a:hlinkClick r:id="rId3" action="ppaction://hlinksldjump"/>
          </p:cNvPr>
          <p:cNvSpPr>
            <a:spLocks noChangeArrowheads="1"/>
          </p:cNvSpPr>
          <p:nvPr/>
        </p:nvSpPr>
        <p:spPr bwMode="auto">
          <a:xfrm>
            <a:off x="3449653" y="289851"/>
            <a:ext cx="6840335" cy="461665"/>
          </a:xfrm>
          <a:prstGeom prst="rect">
            <a:avLst/>
          </a:prstGeom>
          <a:solidFill>
            <a:schemeClr val="bg1"/>
          </a:solidFill>
          <a:ln w="9525">
            <a:noFill/>
            <a:miter lim="800000"/>
            <a:headEnd/>
            <a:tailEnd/>
          </a:ln>
        </p:spPr>
        <p:txBody>
          <a:bodyPr wrap="none">
            <a:spAutoFit/>
          </a:bodyPr>
          <a:lstStyle/>
          <a:p>
            <a:pPr algn="r" rtl="1"/>
            <a:r>
              <a:rPr lang="fa-IR" altLang="zh-CN" sz="2400" dirty="0">
                <a:latin typeface="幼圆" pitchFamily="49" charset="-122"/>
                <a:ea typeface="幼圆" pitchFamily="49" charset="-122"/>
                <a:cs typeface="B Titr" panose="00000700000000000000" pitchFamily="2" charset="-78"/>
              </a:rPr>
              <a:t>تبصره 2 ماده 169 قانون مالیات های مستقیم مصوب سال 1394</a:t>
            </a:r>
            <a:endParaRPr lang="fa-IR" altLang="zh-CN" sz="2400" dirty="0">
              <a:ea typeface="幼圆" pitchFamily="49" charset="-122"/>
              <a:cs typeface="B Titr" panose="00000700000000000000" pitchFamily="2" charset="-78"/>
            </a:endParaRPr>
          </a:p>
        </p:txBody>
      </p:sp>
      <p:sp>
        <p:nvSpPr>
          <p:cNvPr id="103" name="Rounded Rectangle 102"/>
          <p:cNvSpPr/>
          <p:nvPr/>
        </p:nvSpPr>
        <p:spPr bwMode="auto">
          <a:xfrm>
            <a:off x="803314" y="1045941"/>
            <a:ext cx="10741805" cy="5219948"/>
          </a:xfrm>
          <a:prstGeom prst="roundRect">
            <a:avLst>
              <a:gd name="adj" fmla="val 11388"/>
            </a:avLst>
          </a:prstGeom>
          <a:solidFill>
            <a:sysClr val="window" lastClr="FFFFFF"/>
          </a:solidFill>
          <a:ln w="25400" cap="flat" cmpd="sng" algn="ctr">
            <a:solidFill>
              <a:srgbClr val="9BBB59"/>
            </a:solidFill>
            <a:prstDash val="solid"/>
            <a:headEnd type="none" w="med" len="med"/>
            <a:tailEnd type="none" w="med" len="med"/>
          </a:ln>
          <a:effectLst/>
        </p:spPr>
        <p:txBody>
          <a:bodyPr vert="horz" wrap="square" lIns="91440" tIns="45720" rIns="91440" bIns="45720" numCol="1" rtlCol="1" anchor="ctr"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rtl="1" fontAlgn="base">
              <a:lnSpc>
                <a:spcPct val="150000"/>
              </a:lnSpc>
            </a:pPr>
            <a:r>
              <a:rPr lang="ar-SA" b="1" dirty="0" smtClean="0">
                <a:latin typeface="Arial"/>
                <a:ea typeface="굴림"/>
                <a:cs typeface="B Nazanin" pitchFamily="2" charset="-78"/>
              </a:rPr>
              <a:t>تبصره2</a:t>
            </a:r>
            <a:r>
              <a:rPr lang="fa-IR" b="1" dirty="0" smtClean="0">
                <a:latin typeface="Arial"/>
                <a:ea typeface="굴림"/>
                <a:cs typeface="B Nazanin" pitchFamily="2" charset="-78"/>
              </a:rPr>
              <a:t> ماده 169 ق م م:</a:t>
            </a:r>
          </a:p>
          <a:p>
            <a:pPr algn="just" rtl="1" fontAlgn="base">
              <a:lnSpc>
                <a:spcPct val="150000"/>
              </a:lnSpc>
            </a:pPr>
            <a:r>
              <a:rPr lang="ar-SA" b="1" dirty="0">
                <a:latin typeface="Arial"/>
                <a:ea typeface="굴림"/>
                <a:cs typeface="B Nazanin" pitchFamily="2" charset="-78"/>
              </a:rPr>
              <a:t> مودیان مالیاتی موضوع این ماده موظفند از سامانه‌ صندوق فروش </a:t>
            </a:r>
            <a:r>
              <a:rPr lang="ar-SA" b="1" dirty="0">
                <a:solidFill>
                  <a:srgbClr val="FF0000"/>
                </a:solidFill>
                <a:latin typeface="Arial"/>
                <a:ea typeface="굴림"/>
                <a:cs typeface="B Nazanin" pitchFamily="2" charset="-78"/>
              </a:rPr>
              <a:t>«صندوق ماشینی (مکانیزه) فروش» </a:t>
            </a:r>
            <a:r>
              <a:rPr lang="ar-SA" b="1" dirty="0">
                <a:latin typeface="Arial"/>
                <a:ea typeface="굴림"/>
                <a:cs typeface="B Nazanin" pitchFamily="2" charset="-78"/>
              </a:rPr>
              <a:t>و تجهیزات مشابه استفاده کنند. معادل هزینه‌های انجام شده بابت خرید، نصب و راه‌اندازی تجهیزات فوق اعم از نرم‌افزاری و سخت‌افزاری از مالیات قطعی‌شده مودیان مزبور در اولین سال استفاده و یا سالهای بعد آن قابل کسر است.</a:t>
            </a:r>
          </a:p>
          <a:p>
            <a:pPr algn="just" rtl="1">
              <a:lnSpc>
                <a:spcPct val="150000"/>
              </a:lnSpc>
            </a:pPr>
            <a:r>
              <a:rPr lang="ar-SA" b="1" dirty="0">
                <a:latin typeface="Arial"/>
                <a:ea typeface="굴림"/>
                <a:cs typeface="B Nazanin" pitchFamily="2" charset="-78"/>
              </a:rPr>
              <a:t>سازمان امور مالیاتی موظف است به تدریج و براساس اولویت، اشخاص مشمول حکم این تبصره را تعیین کند و تا شهریور ماه هر سال از طریق درج در یکی از روزنامه‌های کثیرالانتشار و روزنامه رسمی کشور اعلام و از ابتدای فروردین ماه سال بعد از آن اعمال نماید.</a:t>
            </a:r>
          </a:p>
          <a:p>
            <a:pPr algn="just" rtl="1">
              <a:lnSpc>
                <a:spcPct val="150000"/>
              </a:lnSpc>
            </a:pPr>
            <a:r>
              <a:rPr lang="ar-SA" b="1" dirty="0">
                <a:latin typeface="Arial"/>
                <a:ea typeface="굴림"/>
                <a:cs typeface="B Nazanin" pitchFamily="2" charset="-78"/>
              </a:rPr>
              <a:t>معادل ده­ درصد(10%) از مالیات ابرازی عملکرد مودیانی که توسط سازمان امور مالیاتی ملزم به استفاده از سامانه‌ صندوق فروش و تجهیزات مشابه شده­اند مشروط به رعایت آیین­نامه اجرائی مربوط، برای مدت دو سال اول بخشوده می‌شود. عدم اجرای حکم این تبصره موجب تعلق جریمه‌ای به‌میزان دودرصد(2%) فروش می‌باشد</a:t>
            </a:r>
            <a:r>
              <a:rPr lang="ar-SA" b="1" dirty="0" smtClean="0">
                <a:latin typeface="Arial"/>
                <a:ea typeface="굴림"/>
                <a:cs typeface="B Nazanin" pitchFamily="2" charset="-78"/>
              </a:rPr>
              <a:t>.</a:t>
            </a:r>
            <a:r>
              <a:rPr lang="fa-IR" b="1" dirty="0" smtClean="0">
                <a:latin typeface="Arial"/>
                <a:ea typeface="굴림"/>
                <a:cs typeface="B Nazanin" pitchFamily="2" charset="-78"/>
              </a:rPr>
              <a:t> </a:t>
            </a:r>
          </a:p>
          <a:p>
            <a:pPr algn="just" rtl="1">
              <a:lnSpc>
                <a:spcPct val="150000"/>
              </a:lnSpc>
            </a:pPr>
            <a:r>
              <a:rPr lang="ar-SA" b="1" dirty="0" smtClean="0">
                <a:latin typeface="Arial"/>
                <a:ea typeface="굴림"/>
                <a:cs typeface="B Nazanin" pitchFamily="2" charset="-78"/>
              </a:rPr>
              <a:t>نحوه </a:t>
            </a:r>
            <a:r>
              <a:rPr lang="ar-SA" b="1" dirty="0">
                <a:latin typeface="Arial"/>
                <a:ea typeface="굴림"/>
                <a:cs typeface="B Nazanin" pitchFamily="2" charset="-78"/>
              </a:rPr>
              <a:t>استفاده از صندوق و چگونگی ارائه اطلاعات به موجب آیین­نامه اجرائی است که حداکثر ظرف مدت شش‌ماه از تاریخ لازم‌الاجراء شدن این قانون </a:t>
            </a:r>
            <a:r>
              <a:rPr lang="ar-SA" b="1" dirty="0">
                <a:solidFill>
                  <a:srgbClr val="FF0000"/>
                </a:solidFill>
                <a:latin typeface="Arial"/>
                <a:ea typeface="굴림"/>
                <a:cs typeface="B Nazanin" pitchFamily="2" charset="-78"/>
              </a:rPr>
              <a:t>توسط سازمان امور مالیاتی کشور و با همکاری وزارت صنعت، معدن و تجارت و اتاق اصناف ایران </a:t>
            </a:r>
            <a:r>
              <a:rPr lang="ar-SA" b="1" dirty="0">
                <a:latin typeface="Arial"/>
                <a:ea typeface="굴림"/>
                <a:cs typeface="B Nazanin" pitchFamily="2" charset="-78"/>
              </a:rPr>
              <a:t>تهیه می‌شود و به تصویب هیأت وزیران می‌رسد.</a:t>
            </a:r>
          </a:p>
        </p:txBody>
      </p:sp>
      <mc:AlternateContent xmlns:mc="http://schemas.openxmlformats.org/markup-compatibility/2006">
        <mc:Choice xmlns:pslz="http://schemas.microsoft.com/office/powerpoint/2016/slidezoom" xmlns="" Requires="pslz">
          <p:graphicFrame>
            <p:nvGraphicFramePr>
              <p:cNvPr id="4" name="Slide Zoom 3">
                <a:extLst>
                  <a:ext uri="{FF2B5EF4-FFF2-40B4-BE49-F238E27FC236}">
                    <a16:creationId xmlns:a16="http://schemas.microsoft.com/office/drawing/2014/main" id="{0523B1CA-525E-436E-BD45-30064696FB9E}"/>
                  </a:ext>
                </a:extLst>
              </p:cNvPr>
              <p:cNvGraphicFramePr>
                <a:graphicFrameLocks noChangeAspect="1"/>
              </p:cNvGraphicFramePr>
              <p:nvPr/>
            </p:nvGraphicFramePr>
            <p:xfrm>
              <a:off x="7746" y="-9842"/>
              <a:ext cx="1429872" cy="804303"/>
            </p:xfrm>
            <a:graphic>
              <a:graphicData uri="http://schemas.microsoft.com/office/powerpoint/2016/slidezoom">
                <pslz:sldZm>
                  <pslz:sldZmObj sldId="352" cId="1735237856">
                    <pslz:zmPr id="{C9A77C56-5CC5-4997-B5DD-A67AED49CCD7}" returnToParent="0" transitionDur="1000">
                      <p166:blipFill xmlns:p166="http://schemas.microsoft.com/office/powerpoint/2016/6/main">
                        <a:blip r:embed="rId4"/>
                        <a:stretch>
                          <a:fillRect/>
                        </a:stretch>
                      </p166:blipFill>
                      <p166:spPr xmlns:p166="http://schemas.microsoft.com/office/powerpoint/2016/6/main">
                        <a:xfrm>
                          <a:off x="0" y="0"/>
                          <a:ext cx="1429872" cy="804303"/>
                        </a:xfrm>
                        <a:prstGeom prst="rect">
                          <a:avLst/>
                        </a:prstGeom>
                        <a:ln w="3175">
                          <a:solidFill>
                            <a:prstClr val="ltGray"/>
                          </a:solidFill>
                        </a:ln>
                      </p166:spPr>
                    </pslz:zmPr>
                  </pslz:sldZmObj>
                </pslz:sldZm>
              </a:graphicData>
            </a:graphic>
          </p:graphicFrame>
        </mc:Choice>
        <mc:Fallback>
          <p:pic>
            <p:nvPicPr>
              <p:cNvPr id="4" name="Slide Zoom 3">
                <a:hlinkClick r:id="rId3" action="ppaction://hlinksldjump"/>
                <a:extLst>
                  <a:ext uri="{FF2B5EF4-FFF2-40B4-BE49-F238E27FC236}">
                    <a16:creationId xmlns:a16="http://schemas.microsoft.com/office/drawing/2014/main" id="{0523B1CA-525E-436E-BD45-30064696FB9E}"/>
                  </a:ext>
                </a:extLst>
              </p:cNvPr>
              <p:cNvPicPr>
                <a:picLocks noGrp="1" noRot="1" noChangeAspect="1" noMove="1" noResize="1" noEditPoints="1" noAdjustHandles="1" noChangeArrowheads="1" noChangeShapeType="1"/>
              </p:cNvPicPr>
              <p:nvPr/>
            </p:nvPicPr>
            <p:blipFill>
              <a:blip r:embed="rId5"/>
              <a:stretch>
                <a:fillRect/>
              </a:stretch>
            </p:blipFill>
            <p:spPr>
              <a:xfrm>
                <a:off x="7746" y="-9842"/>
                <a:ext cx="1429872" cy="804303"/>
              </a:xfrm>
              <a:prstGeom prst="rect">
                <a:avLst/>
              </a:prstGeom>
              <a:ln w="3175">
                <a:solidFill>
                  <a:prstClr val="ltGray"/>
                </a:solidFill>
              </a:ln>
            </p:spPr>
          </p:pic>
        </mc:Fallback>
      </mc:AlternateContent>
      <p:sp>
        <p:nvSpPr>
          <p:cNvPr id="5" name="TextBox 4">
            <a:extLst>
              <a:ext uri="{FF2B5EF4-FFF2-40B4-BE49-F238E27FC236}">
                <a16:creationId xmlns:a16="http://schemas.microsoft.com/office/drawing/2014/main" id="{3F5CDDDD-EC35-4D83-9A63-CFF035B10E0B}"/>
              </a:ext>
            </a:extLst>
          </p:cNvPr>
          <p:cNvSpPr txBox="1"/>
          <p:nvPr/>
        </p:nvSpPr>
        <p:spPr>
          <a:xfrm>
            <a:off x="40360" y="6488668"/>
            <a:ext cx="432056" cy="369332"/>
          </a:xfrm>
          <a:prstGeom prst="rect">
            <a:avLst/>
          </a:prstGeom>
          <a:noFill/>
        </p:spPr>
        <p:txBody>
          <a:bodyPr wrap="square" rtlCol="0">
            <a:spAutoFit/>
          </a:bodyPr>
          <a:lstStyle/>
          <a:p>
            <a:r>
              <a:rPr lang="fa-IR" dirty="0">
                <a:cs typeface="B Nazanin" panose="00000400000000000000" pitchFamily="2" charset="-78"/>
              </a:rPr>
              <a:t>7</a:t>
            </a:r>
            <a:endParaRPr lang="en-US" dirty="0">
              <a:cs typeface="B Nazanin" panose="00000400000000000000" pitchFamily="2" charset="-78"/>
            </a:endParaRPr>
          </a:p>
        </p:txBody>
      </p:sp>
    </p:spTree>
    <p:extLst>
      <p:ext uri="{BB962C8B-B14F-4D97-AF65-F5344CB8AC3E}">
        <p14:creationId xmlns:p14="http://schemas.microsoft.com/office/powerpoint/2010/main" val="387573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400"/>
                                        <p:tgtEl>
                                          <p:spTgt spid="154"/>
                                        </p:tgtEl>
                                      </p:cBhvr>
                                    </p:animEffect>
                                    <p:anim calcmode="lin" valueType="num">
                                      <p:cBhvr>
                                        <p:cTn id="8" dur="400" fill="hold"/>
                                        <p:tgtEl>
                                          <p:spTgt spid="154"/>
                                        </p:tgtEl>
                                        <p:attrNameLst>
                                          <p:attrName>ppt_x</p:attrName>
                                        </p:attrNameLst>
                                      </p:cBhvr>
                                      <p:tavLst>
                                        <p:tav tm="0">
                                          <p:val>
                                            <p:strVal val="#ppt_x"/>
                                          </p:val>
                                        </p:tav>
                                        <p:tav tm="100000">
                                          <p:val>
                                            <p:strVal val="#ppt_x"/>
                                          </p:val>
                                        </p:tav>
                                      </p:tavLst>
                                    </p:anim>
                                    <p:anim calcmode="lin" valueType="num">
                                      <p:cBhvr>
                                        <p:cTn id="9" dur="400" fill="hold"/>
                                        <p:tgtEl>
                                          <p:spTgt spid="154"/>
                                        </p:tgtEl>
                                        <p:attrNameLst>
                                          <p:attrName>ppt_y</p:attrName>
                                        </p:attrNameLst>
                                      </p:cBhvr>
                                      <p:tavLst>
                                        <p:tav tm="0">
                                          <p:val>
                                            <p:strVal val="#ppt_y+.1"/>
                                          </p:val>
                                        </p:tav>
                                        <p:tav tm="100000">
                                          <p:val>
                                            <p:strVal val="#ppt_y"/>
                                          </p:val>
                                        </p:tav>
                                      </p:tavLst>
                                    </p:anim>
                                  </p:childTnLst>
                                </p:cTn>
                              </p:par>
                            </p:childTnLst>
                          </p:cTn>
                        </p:par>
                        <p:par>
                          <p:cTn id="10" fill="hold">
                            <p:stCondLst>
                              <p:cond delay="400"/>
                            </p:stCondLst>
                            <p:childTnLst>
                              <p:par>
                                <p:cTn id="11" presetID="10" presetClass="entr" presetSubtype="0" fill="hold" grpId="0" nodeType="after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0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xt0">
            <a:hlinkClick r:id="rId3" action="ppaction://hlinksldjump"/>
          </p:cNvPr>
          <p:cNvSpPr>
            <a:spLocks noChangeArrowheads="1"/>
          </p:cNvSpPr>
          <p:nvPr/>
        </p:nvSpPr>
        <p:spPr bwMode="auto">
          <a:xfrm>
            <a:off x="2996805" y="289851"/>
            <a:ext cx="7746031" cy="487506"/>
          </a:xfrm>
          <a:prstGeom prst="rect">
            <a:avLst/>
          </a:prstGeom>
          <a:solidFill>
            <a:schemeClr val="bg1"/>
          </a:solidFill>
          <a:ln w="9525">
            <a:noFill/>
            <a:miter lim="800000"/>
            <a:headEnd/>
            <a:tailEnd/>
          </a:ln>
        </p:spPr>
        <p:txBody>
          <a:bodyPr wrap="none">
            <a:spAutoFit/>
          </a:bodyPr>
          <a:lstStyle/>
          <a:p>
            <a:pPr algn="ctr" rtl="1">
              <a:lnSpc>
                <a:spcPct val="107000"/>
              </a:lnSpc>
              <a:spcAft>
                <a:spcPts val="800"/>
              </a:spcAft>
            </a:pPr>
            <a:r>
              <a:rPr lang="fa-IR" sz="2400" b="1" dirty="0">
                <a:solidFill>
                  <a:prstClr val="black"/>
                </a:solidFill>
                <a:ea typeface="Calibri" panose="020F0502020204030204" pitchFamily="34" charset="0"/>
                <a:cs typeface="B Titr" panose="00000700000000000000" pitchFamily="2" charset="-78"/>
              </a:rPr>
              <a:t>قانون پایانه های فروشگاهی و سامانه مودیان مصوب مهر ماه سال 1389</a:t>
            </a:r>
            <a:endParaRPr lang="en-US" sz="2400" dirty="0">
              <a:solidFill>
                <a:prstClr val="black"/>
              </a:solidFill>
              <a:ea typeface="Calibri" panose="020F0502020204030204" pitchFamily="34" charset="0"/>
              <a:cs typeface="Arial" panose="020B0604020202020204" pitchFamily="34" charset="0"/>
            </a:endParaRPr>
          </a:p>
        </p:txBody>
      </p:sp>
      <p:sp>
        <p:nvSpPr>
          <p:cNvPr id="103" name="Rounded Rectangle 102"/>
          <p:cNvSpPr/>
          <p:nvPr/>
        </p:nvSpPr>
        <p:spPr bwMode="auto">
          <a:xfrm>
            <a:off x="803314" y="1045941"/>
            <a:ext cx="10741805" cy="5219948"/>
          </a:xfrm>
          <a:prstGeom prst="roundRect">
            <a:avLst>
              <a:gd name="adj" fmla="val 11388"/>
            </a:avLst>
          </a:prstGeom>
          <a:solidFill>
            <a:sysClr val="window" lastClr="FFFFFF"/>
          </a:solidFill>
          <a:ln w="25400" cap="flat" cmpd="sng" algn="ctr">
            <a:solidFill>
              <a:srgbClr val="9BBB59"/>
            </a:solidFill>
            <a:prstDash val="solid"/>
            <a:headEnd type="none" w="med" len="med"/>
            <a:tailEnd type="none" w="med" len="med"/>
          </a:ln>
          <a:effectLst/>
        </p:spPr>
        <p:txBody>
          <a:bodyPr vert="horz" wrap="square" lIns="91440" tIns="45720" rIns="91440" bIns="45720" numCol="1" rtl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30225" algn="just" rtl="1">
              <a:lnSpc>
                <a:spcPct val="250000"/>
              </a:lnSpc>
            </a:pPr>
            <a:r>
              <a:rPr lang="fa-IR" altLang="ko-KR" b="1" dirty="0">
                <a:latin typeface="Arial"/>
                <a:ea typeface="굴림"/>
                <a:cs typeface="B Nazanin" pitchFamily="2" charset="-78"/>
              </a:rPr>
              <a:t>قانون پایانه های فروشگاهی و سامانه مودیان:</a:t>
            </a:r>
          </a:p>
          <a:p>
            <a:pPr marL="1273175" lvl="1" indent="-285750" algn="just" rtl="1">
              <a:lnSpc>
                <a:spcPct val="250000"/>
              </a:lnSpc>
              <a:buFont typeface="Wingdings" panose="05000000000000000000" pitchFamily="2" charset="2"/>
              <a:buChar char="q"/>
            </a:pPr>
            <a:r>
              <a:rPr lang="fa-IR" altLang="ko-KR" b="1" dirty="0">
                <a:latin typeface="Arial"/>
                <a:ea typeface="굴림"/>
                <a:cs typeface="B Nazanin" pitchFamily="2" charset="-78"/>
              </a:rPr>
              <a:t>مشتمل بر شش فصل</a:t>
            </a:r>
          </a:p>
          <a:p>
            <a:pPr marL="1273175" lvl="1" indent="-285750" algn="just" rtl="1">
              <a:lnSpc>
                <a:spcPct val="250000"/>
              </a:lnSpc>
              <a:buFont typeface="Wingdings" panose="05000000000000000000" pitchFamily="2" charset="2"/>
              <a:buChar char="q"/>
            </a:pPr>
            <a:r>
              <a:rPr lang="fa-IR" altLang="ko-KR" b="1" dirty="0">
                <a:latin typeface="Arial"/>
                <a:ea typeface="굴림"/>
                <a:cs typeface="B Nazanin" pitchFamily="2" charset="-78"/>
              </a:rPr>
              <a:t>مشتمل بر 29 ماده</a:t>
            </a:r>
          </a:p>
          <a:p>
            <a:pPr marL="1273175" lvl="1" indent="-285750" algn="just" rtl="1">
              <a:lnSpc>
                <a:spcPct val="250000"/>
              </a:lnSpc>
              <a:buFont typeface="Wingdings" panose="05000000000000000000" pitchFamily="2" charset="2"/>
              <a:buChar char="q"/>
            </a:pPr>
            <a:r>
              <a:rPr lang="fa-IR" altLang="ko-KR" b="1" dirty="0">
                <a:latin typeface="Arial"/>
                <a:ea typeface="굴림"/>
                <a:cs typeface="B Nazanin" pitchFamily="2" charset="-78"/>
              </a:rPr>
              <a:t>دارای دو آیین نامه مرتبط با مواد 6 و 26 </a:t>
            </a:r>
          </a:p>
          <a:p>
            <a:pPr marL="1273175" lvl="1" indent="-285750" algn="just" rtl="1">
              <a:lnSpc>
                <a:spcPct val="250000"/>
              </a:lnSpc>
              <a:buFont typeface="Wingdings" panose="05000000000000000000" pitchFamily="2" charset="2"/>
              <a:buChar char="q"/>
            </a:pPr>
            <a:r>
              <a:rPr lang="fa-IR" altLang="ko-KR" b="1" dirty="0">
                <a:latin typeface="Arial"/>
                <a:ea typeface="굴림"/>
                <a:cs typeface="B Nazanin" pitchFamily="2" charset="-78"/>
              </a:rPr>
              <a:t>دارای دو دستورالعمل مواد 12 و 20</a:t>
            </a:r>
            <a:endParaRPr lang="ar-SA" altLang="ko-KR" b="1" dirty="0">
              <a:solidFill>
                <a:srgbClr val="FF0000"/>
              </a:solidFill>
              <a:latin typeface="Arial"/>
              <a:ea typeface="굴림"/>
              <a:cs typeface="B Nazanin" pitchFamily="2" charset="-78"/>
            </a:endParaRPr>
          </a:p>
        </p:txBody>
      </p:sp>
      <mc:AlternateContent xmlns:mc="http://schemas.openxmlformats.org/markup-compatibility/2006">
        <mc:Choice xmlns:pslz="http://schemas.microsoft.com/office/powerpoint/2016/slidezoom" xmlns="" Requires="pslz">
          <p:graphicFrame>
            <p:nvGraphicFramePr>
              <p:cNvPr id="4" name="Slide Zoom 3">
                <a:extLst>
                  <a:ext uri="{FF2B5EF4-FFF2-40B4-BE49-F238E27FC236}">
                    <a16:creationId xmlns:a16="http://schemas.microsoft.com/office/drawing/2014/main" id="{0523B1CA-525E-436E-BD45-30064696FB9E}"/>
                  </a:ext>
                </a:extLst>
              </p:cNvPr>
              <p:cNvGraphicFramePr>
                <a:graphicFrameLocks noChangeAspect="1"/>
              </p:cNvGraphicFramePr>
              <p:nvPr/>
            </p:nvGraphicFramePr>
            <p:xfrm>
              <a:off x="7746" y="-9842"/>
              <a:ext cx="1429872" cy="804303"/>
            </p:xfrm>
            <a:graphic>
              <a:graphicData uri="http://schemas.microsoft.com/office/powerpoint/2016/slidezoom">
                <pslz:sldZm>
                  <pslz:sldZmObj sldId="352" cId="1735237856">
                    <pslz:zmPr id="{C9A77C56-5CC5-4997-B5DD-A67AED49CCD7}" returnToParent="0" transitionDur="1000">
                      <p166:blipFill xmlns:p166="http://schemas.microsoft.com/office/powerpoint/2016/6/main">
                        <a:blip r:embed="rId4"/>
                        <a:stretch>
                          <a:fillRect/>
                        </a:stretch>
                      </p166:blipFill>
                      <p166:spPr xmlns:p166="http://schemas.microsoft.com/office/powerpoint/2016/6/main">
                        <a:xfrm>
                          <a:off x="0" y="0"/>
                          <a:ext cx="1429872" cy="804303"/>
                        </a:xfrm>
                        <a:prstGeom prst="rect">
                          <a:avLst/>
                        </a:prstGeom>
                        <a:ln w="3175">
                          <a:solidFill>
                            <a:prstClr val="ltGray"/>
                          </a:solidFill>
                        </a:ln>
                      </p166:spPr>
                    </pslz:zmPr>
                  </pslz:sldZmObj>
                </pslz:sldZm>
              </a:graphicData>
            </a:graphic>
          </p:graphicFrame>
        </mc:Choice>
        <mc:Fallback>
          <p:pic>
            <p:nvPicPr>
              <p:cNvPr id="4" name="Slide Zoom 3">
                <a:hlinkClick r:id="rId3" action="ppaction://hlinksldjump"/>
                <a:extLst>
                  <a:ext uri="{FF2B5EF4-FFF2-40B4-BE49-F238E27FC236}">
                    <a16:creationId xmlns:a16="http://schemas.microsoft.com/office/drawing/2014/main" id="{0523B1CA-525E-436E-BD45-30064696FB9E}"/>
                  </a:ext>
                </a:extLst>
              </p:cNvPr>
              <p:cNvPicPr>
                <a:picLocks noGrp="1" noRot="1" noChangeAspect="1" noMove="1" noResize="1" noEditPoints="1" noAdjustHandles="1" noChangeArrowheads="1" noChangeShapeType="1"/>
              </p:cNvPicPr>
              <p:nvPr/>
            </p:nvPicPr>
            <p:blipFill>
              <a:blip r:embed="rId5"/>
              <a:stretch>
                <a:fillRect/>
              </a:stretch>
            </p:blipFill>
            <p:spPr>
              <a:xfrm>
                <a:off x="7746" y="-9842"/>
                <a:ext cx="1429872" cy="804303"/>
              </a:xfrm>
              <a:prstGeom prst="rect">
                <a:avLst/>
              </a:prstGeom>
              <a:ln w="3175">
                <a:solidFill>
                  <a:prstClr val="ltGray"/>
                </a:solidFill>
              </a:ln>
            </p:spPr>
          </p:pic>
        </mc:Fallback>
      </mc:AlternateContent>
      <p:sp>
        <p:nvSpPr>
          <p:cNvPr id="5" name="TextBox 4">
            <a:extLst>
              <a:ext uri="{FF2B5EF4-FFF2-40B4-BE49-F238E27FC236}">
                <a16:creationId xmlns:a16="http://schemas.microsoft.com/office/drawing/2014/main" id="{3F5CDDDD-EC35-4D83-9A63-CFF035B10E0B}"/>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8</a:t>
            </a:r>
            <a:endParaRPr lang="en-US" dirty="0">
              <a:cs typeface="B Nazanin" panose="00000400000000000000" pitchFamily="2" charset="-78"/>
            </a:endParaRPr>
          </a:p>
        </p:txBody>
      </p:sp>
    </p:spTree>
    <p:extLst>
      <p:ext uri="{BB962C8B-B14F-4D97-AF65-F5344CB8AC3E}">
        <p14:creationId xmlns:p14="http://schemas.microsoft.com/office/powerpoint/2010/main" val="286948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400"/>
                                        <p:tgtEl>
                                          <p:spTgt spid="154"/>
                                        </p:tgtEl>
                                      </p:cBhvr>
                                    </p:animEffect>
                                    <p:anim calcmode="lin" valueType="num">
                                      <p:cBhvr>
                                        <p:cTn id="8" dur="400" fill="hold"/>
                                        <p:tgtEl>
                                          <p:spTgt spid="154"/>
                                        </p:tgtEl>
                                        <p:attrNameLst>
                                          <p:attrName>ppt_x</p:attrName>
                                        </p:attrNameLst>
                                      </p:cBhvr>
                                      <p:tavLst>
                                        <p:tav tm="0">
                                          <p:val>
                                            <p:strVal val="#ppt_x"/>
                                          </p:val>
                                        </p:tav>
                                        <p:tav tm="100000">
                                          <p:val>
                                            <p:strVal val="#ppt_x"/>
                                          </p:val>
                                        </p:tav>
                                      </p:tavLst>
                                    </p:anim>
                                    <p:anim calcmode="lin" valueType="num">
                                      <p:cBhvr>
                                        <p:cTn id="9" dur="400" fill="hold"/>
                                        <p:tgtEl>
                                          <p:spTgt spid="154"/>
                                        </p:tgtEl>
                                        <p:attrNameLst>
                                          <p:attrName>ppt_y</p:attrName>
                                        </p:attrNameLst>
                                      </p:cBhvr>
                                      <p:tavLst>
                                        <p:tav tm="0">
                                          <p:val>
                                            <p:strVal val="#ppt_y+.1"/>
                                          </p:val>
                                        </p:tav>
                                        <p:tav tm="100000">
                                          <p:val>
                                            <p:strVal val="#ppt_y"/>
                                          </p:val>
                                        </p:tav>
                                      </p:tavLst>
                                    </p:anim>
                                  </p:childTnLst>
                                </p:cTn>
                              </p:par>
                            </p:childTnLst>
                          </p:cTn>
                        </p:par>
                        <p:par>
                          <p:cTn id="10" fill="hold">
                            <p:stCondLst>
                              <p:cond delay="400"/>
                            </p:stCondLst>
                            <p:childTnLst>
                              <p:par>
                                <p:cTn id="11" presetID="10" presetClass="entr" presetSubtype="0" fill="hold" grpId="0" nodeType="after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0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939251767"/>
              </p:ext>
            </p:extLst>
          </p:nvPr>
        </p:nvGraphicFramePr>
        <p:xfrm>
          <a:off x="2099482" y="99157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9</a:t>
            </a:r>
            <a:endParaRPr lang="en-US" dirty="0">
              <a:cs typeface="B Nazanin" panose="00000400000000000000" pitchFamily="2" charset="-78"/>
            </a:endParaRPr>
          </a:p>
        </p:txBody>
      </p:sp>
      <p:sp>
        <p:nvSpPr>
          <p:cNvPr id="5" name="7-Point Star 4"/>
          <p:cNvSpPr/>
          <p:nvPr/>
        </p:nvSpPr>
        <p:spPr>
          <a:xfrm>
            <a:off x="5813487" y="2214893"/>
            <a:ext cx="796630" cy="648084"/>
          </a:xfrm>
          <a:prstGeom prst="star7">
            <a:avLst/>
          </a:prstGeom>
          <a:solidFill>
            <a:schemeClr val="accent3">
              <a:lumMod val="40000"/>
              <a:lumOff val="60000"/>
            </a:schemeClr>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9" name="Rectangle 8"/>
          <p:cNvSpPr/>
          <p:nvPr/>
        </p:nvSpPr>
        <p:spPr>
          <a:xfrm>
            <a:off x="2743200" y="243357"/>
            <a:ext cx="7010400" cy="523220"/>
          </a:xfrm>
          <a:prstGeom prst="rect">
            <a:avLst/>
          </a:prstGeom>
        </p:spPr>
        <p:txBody>
          <a:bodyPr wrap="square">
            <a:spAutoFit/>
          </a:bodyPr>
          <a:lstStyle/>
          <a:p>
            <a:pPr algn="ctr" rtl="1"/>
            <a:r>
              <a:rPr lang="fa-IR" sz="2800" dirty="0">
                <a:cs typeface="B Titr" panose="00000700000000000000" pitchFamily="2" charset="-78"/>
              </a:rPr>
              <a:t>فرآیند قانون </a:t>
            </a:r>
            <a:r>
              <a:rPr lang="fa-IR" sz="2800" dirty="0" smtClean="0">
                <a:cs typeface="B Titr" panose="00000700000000000000" pitchFamily="2" charset="-78"/>
              </a:rPr>
              <a:t>پایانه های فروشگاهی در یک نگاه</a:t>
            </a:r>
            <a:endParaRPr lang="en-US" sz="3200" dirty="0"/>
          </a:p>
        </p:txBody>
      </p:sp>
      <p:sp>
        <p:nvSpPr>
          <p:cNvPr id="10" name="TextBox 9"/>
          <p:cNvSpPr txBox="1"/>
          <p:nvPr/>
        </p:nvSpPr>
        <p:spPr>
          <a:xfrm>
            <a:off x="5884257" y="2372024"/>
            <a:ext cx="653015" cy="338554"/>
          </a:xfrm>
          <a:prstGeom prst="rect">
            <a:avLst/>
          </a:prstGeom>
          <a:noFill/>
        </p:spPr>
        <p:txBody>
          <a:bodyPr wrap="square" rtlCol="0">
            <a:spAutoFit/>
          </a:bodyPr>
          <a:lstStyle/>
          <a:p>
            <a:pPr algn="ctr" rtl="1"/>
            <a:r>
              <a:rPr lang="fa-IR" sz="1600" dirty="0">
                <a:solidFill>
                  <a:srgbClr val="FF0000"/>
                </a:solidFill>
                <a:cs typeface="B Titr" panose="00000700000000000000" pitchFamily="2" charset="-78"/>
              </a:rPr>
              <a:t>صدور</a:t>
            </a:r>
            <a:endParaRPr lang="en-US" sz="1600" dirty="0">
              <a:solidFill>
                <a:srgbClr val="FF0000"/>
              </a:solidFill>
              <a:cs typeface="B Titr" panose="00000700000000000000" pitchFamily="2" charset="-78"/>
            </a:endParaRPr>
          </a:p>
        </p:txBody>
      </p:sp>
    </p:spTree>
    <p:extLst>
      <p:ext uri="{BB962C8B-B14F-4D97-AF65-F5344CB8AC3E}">
        <p14:creationId xmlns:p14="http://schemas.microsoft.com/office/powerpoint/2010/main" val="2680546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D6E5-43BB-4036-ADE5-A68AA3DBDC41}"/>
              </a:ext>
            </a:extLst>
          </p:cNvPr>
          <p:cNvSpPr>
            <a:spLocks noGrp="1"/>
          </p:cNvSpPr>
          <p:nvPr>
            <p:ph type="ctrTitle"/>
          </p:nvPr>
        </p:nvSpPr>
        <p:spPr>
          <a:xfrm>
            <a:off x="803314" y="1916804"/>
            <a:ext cx="10363200" cy="2982221"/>
          </a:xfrm>
        </p:spPr>
        <p:txBody>
          <a:bodyPr>
            <a:normAutofit fontScale="90000"/>
          </a:bodyPr>
          <a:lstStyle/>
          <a:p>
            <a:pPr>
              <a:lnSpc>
                <a:spcPct val="250000"/>
              </a:lnSpc>
            </a:pPr>
            <a:r>
              <a:rPr lang="fa-IR" altLang="zh-CN" sz="4000" b="1" dirty="0">
                <a:latin typeface="微软雅黑" pitchFamily="34" charset="-122"/>
                <a:ea typeface="微软雅黑" pitchFamily="34" charset="-122"/>
                <a:cs typeface="B Titr" panose="00000700000000000000" pitchFamily="2" charset="-78"/>
              </a:rPr>
              <a:t> مدل </a:t>
            </a:r>
            <a:r>
              <a:rPr lang="fa-IR" altLang="zh-CN" sz="4000" b="1" dirty="0" smtClean="0">
                <a:latin typeface="微软雅黑" pitchFamily="34" charset="-122"/>
                <a:ea typeface="微软雅黑" pitchFamily="34" charset="-122"/>
                <a:cs typeface="B Titr" panose="00000700000000000000" pitchFamily="2" charset="-78"/>
              </a:rPr>
              <a:t>مفهومی </a:t>
            </a:r>
            <a:r>
              <a:rPr lang="fa-IR" altLang="zh-CN" sz="4000" b="1" dirty="0">
                <a:latin typeface="微软雅黑" pitchFamily="34" charset="-122"/>
                <a:ea typeface="微软雅黑" pitchFamily="34" charset="-122"/>
                <a:cs typeface="B Titr" panose="00000700000000000000" pitchFamily="2" charset="-78"/>
              </a:rPr>
              <a:t>و نمایی کلی از فرآیند سیستمی اجرای قانون </a:t>
            </a:r>
            <a:r>
              <a:rPr lang="fa-IR" altLang="zh-CN" sz="4000" b="1" dirty="0" smtClean="0">
                <a:latin typeface="微软雅黑" pitchFamily="34" charset="-122"/>
                <a:ea typeface="微软雅黑" pitchFamily="34" charset="-122"/>
                <a:cs typeface="B Titr" panose="00000700000000000000" pitchFamily="2" charset="-78"/>
              </a:rPr>
              <a:t>پایانه های فروشگاهی و سامانه مودیان</a:t>
            </a:r>
            <a:endParaRPr lang="en-US" sz="4000" dirty="0"/>
          </a:p>
        </p:txBody>
      </p:sp>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10</a:t>
            </a:r>
            <a:endParaRPr lang="en-US" dirty="0">
              <a:cs typeface="B Nazanin" panose="00000400000000000000" pitchFamily="2" charset="-78"/>
            </a:endParaRPr>
          </a:p>
        </p:txBody>
      </p:sp>
    </p:spTree>
    <p:extLst>
      <p:ext uri="{BB962C8B-B14F-4D97-AF65-F5344CB8AC3E}">
        <p14:creationId xmlns:p14="http://schemas.microsoft.com/office/powerpoint/2010/main" val="1841352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1F578A27-3822-9110-D258-03CBAAA13BCC}"/>
              </a:ext>
            </a:extLst>
          </p:cNvPr>
          <p:cNvSpPr/>
          <p:nvPr/>
        </p:nvSpPr>
        <p:spPr>
          <a:xfrm>
            <a:off x="8765638" y="1750548"/>
            <a:ext cx="3161310" cy="4378802"/>
          </a:xfrm>
          <a:prstGeom prst="rect">
            <a:avLst/>
          </a:prstGeom>
          <a:gradFill>
            <a:gsLst>
              <a:gs pos="27000">
                <a:schemeClr val="accent3">
                  <a:lumMod val="50000"/>
                </a:schemeClr>
              </a:gs>
              <a:gs pos="4000">
                <a:schemeClr val="accent3">
                  <a:shade val="93000"/>
                  <a:satMod val="130000"/>
                </a:schemeClr>
              </a:gs>
              <a:gs pos="100000">
                <a:schemeClr val="accent3">
                  <a:shade val="94000"/>
                  <a:satMod val="135000"/>
                </a:schemeClr>
              </a:gs>
            </a:gsLst>
          </a:gra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4" name="txt0">
            <a:extLst>
              <a:ext uri="{FF2B5EF4-FFF2-40B4-BE49-F238E27FC236}">
                <a16:creationId xmlns:a16="http://schemas.microsoft.com/office/drawing/2014/main" id="{8361B633-AC92-4AC0-BBCE-3B908EEAABFF}"/>
              </a:ext>
            </a:extLst>
          </p:cNvPr>
          <p:cNvSpPr>
            <a:spLocks noChangeArrowheads="1"/>
          </p:cNvSpPr>
          <p:nvPr/>
        </p:nvSpPr>
        <p:spPr bwMode="auto">
          <a:xfrm>
            <a:off x="2719230" y="167903"/>
            <a:ext cx="7205820" cy="420564"/>
          </a:xfrm>
          <a:prstGeom prst="rect">
            <a:avLst/>
          </a:prstGeom>
          <a:solidFill>
            <a:sysClr val="window" lastClr="FFFFFF"/>
          </a:solidFill>
          <a:ln w="9525">
            <a:noFill/>
            <a:miter lim="800000"/>
            <a:headEnd/>
            <a:tailEnd/>
          </a:ln>
        </p:spPr>
        <p:txBody>
          <a:bodyPr wrap="none">
            <a:spAutoFit/>
          </a:bodyPr>
          <a:lstStyle/>
          <a:p>
            <a:pPr marL="0" marR="0" lvl="0" indent="0" algn="r" defTabSz="1219170" rtl="1" eaLnBrk="1" fontAlgn="base" latinLnBrk="0" hangingPunct="1">
              <a:lnSpc>
                <a:spcPct val="100000"/>
              </a:lnSpc>
              <a:spcBef>
                <a:spcPct val="0"/>
              </a:spcBef>
              <a:spcAft>
                <a:spcPct val="0"/>
              </a:spcAft>
              <a:buClrTx/>
              <a:buSzTx/>
              <a:buFontTx/>
              <a:buNone/>
              <a:tabLst/>
              <a:defRPr/>
            </a:pPr>
            <a:r>
              <a:rPr kumimoji="0" lang="fa-IR" altLang="zh-CN" sz="2133" b="1" i="0" u="none" strike="noStrike" kern="0" cap="none" spc="0" normalizeH="0" baseline="0" noProof="0" dirty="0">
                <a:ln>
                  <a:noFill/>
                </a:ln>
                <a:solidFill>
                  <a:prstClr val="black"/>
                </a:solidFill>
                <a:effectLst/>
                <a:uLnTx/>
                <a:uFillTx/>
                <a:latin typeface="微软雅黑"/>
                <a:ea typeface="微软雅黑"/>
                <a:cs typeface="B Titr" panose="00000700000000000000" pitchFamily="2" charset="-78"/>
              </a:rPr>
              <a:t>معماری </a:t>
            </a:r>
            <a:r>
              <a:rPr kumimoji="0" lang="fa-IR" altLang="zh-CN" sz="2133" b="1" i="0" u="none" strike="noStrike" kern="0" cap="none" spc="0" normalizeH="0" baseline="0" noProof="0" dirty="0" smtClean="0">
                <a:ln>
                  <a:noFill/>
                </a:ln>
                <a:solidFill>
                  <a:prstClr val="black"/>
                </a:solidFill>
                <a:effectLst/>
                <a:uLnTx/>
                <a:uFillTx/>
                <a:latin typeface="微软雅黑"/>
                <a:ea typeface="微软雅黑"/>
                <a:cs typeface="B Titr" panose="00000700000000000000" pitchFamily="2" charset="-78"/>
              </a:rPr>
              <a:t>کلان سیستمی</a:t>
            </a:r>
            <a:r>
              <a:rPr kumimoji="0" lang="fa-IR" altLang="zh-CN" sz="2133" b="1" i="0" u="none" strike="noStrike" kern="0" cap="none" spc="0" normalizeH="0" noProof="0" dirty="0" smtClean="0">
                <a:ln>
                  <a:noFill/>
                </a:ln>
                <a:solidFill>
                  <a:prstClr val="black"/>
                </a:solidFill>
                <a:effectLst/>
                <a:uLnTx/>
                <a:uFillTx/>
                <a:latin typeface="微软雅黑"/>
                <a:ea typeface="微软雅黑"/>
                <a:cs typeface="B Titr" panose="00000700000000000000" pitchFamily="2" charset="-78"/>
              </a:rPr>
              <a:t> اجرای قانون پایانه های فروشگاهی و سامانه مودیان</a:t>
            </a:r>
            <a:endParaRPr kumimoji="0" lang="fa-IR" altLang="zh-CN" sz="2133" b="1" i="0" u="none" strike="noStrike" kern="0" cap="none" spc="0" normalizeH="0" baseline="0" noProof="0" dirty="0">
              <a:ln>
                <a:noFill/>
              </a:ln>
              <a:solidFill>
                <a:prstClr val="black"/>
              </a:solidFill>
              <a:effectLst/>
              <a:uLnTx/>
              <a:uFillTx/>
              <a:latin typeface="微软雅黑"/>
              <a:ea typeface="微软雅黑"/>
              <a:cs typeface="B Titr" panose="00000700000000000000" pitchFamily="2" charset="-78"/>
            </a:endParaRPr>
          </a:p>
        </p:txBody>
      </p:sp>
      <p:sp>
        <p:nvSpPr>
          <p:cNvPr id="208" name="Slide Number Placeholder 3"/>
          <p:cNvSpPr>
            <a:spLocks noGrp="1"/>
          </p:cNvSpPr>
          <p:nvPr>
            <p:ph type="sldNum" sz="quarter" idx="11"/>
          </p:nvPr>
        </p:nvSpPr>
        <p:spPr>
          <a:xfrm rot="5400000">
            <a:off x="8951573" y="3225297"/>
            <a:ext cx="3859795" cy="304801"/>
          </a:xfrm>
        </p:spPr>
        <p:txBody>
          <a:bodyPr/>
          <a:lstStyle/>
          <a:p>
            <a:fld id="{60CD5F87-C01F-4282-BF24-CEB4F2A71AE3}" type="slidenum">
              <a:rPr lang="ar-SA" smtClean="0"/>
              <a:pPr/>
              <a:t>16</a:t>
            </a:fld>
            <a:endParaRPr lang="en-US" dirty="0"/>
          </a:p>
        </p:txBody>
      </p:sp>
      <p:sp>
        <p:nvSpPr>
          <p:cNvPr id="209" name="Rectangle 208"/>
          <p:cNvSpPr/>
          <p:nvPr/>
        </p:nvSpPr>
        <p:spPr>
          <a:xfrm>
            <a:off x="365760" y="1079134"/>
            <a:ext cx="11671010" cy="5287734"/>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1F578A27-3822-9110-D258-03CBAAA13BCC}"/>
              </a:ext>
            </a:extLst>
          </p:cNvPr>
          <p:cNvSpPr/>
          <p:nvPr/>
        </p:nvSpPr>
        <p:spPr>
          <a:xfrm>
            <a:off x="480269" y="1678474"/>
            <a:ext cx="3161310" cy="4482745"/>
          </a:xfrm>
          <a:prstGeom prst="rect">
            <a:avLst/>
          </a:prstGeom>
          <a:gradFill>
            <a:gsLst>
              <a:gs pos="0">
                <a:schemeClr val="accent5">
                  <a:shade val="51000"/>
                  <a:satMod val="130000"/>
                </a:schemeClr>
              </a:gs>
              <a:gs pos="32000">
                <a:schemeClr val="accent5">
                  <a:shade val="93000"/>
                  <a:satMod val="130000"/>
                </a:schemeClr>
              </a:gs>
              <a:gs pos="100000">
                <a:schemeClr val="accent5">
                  <a:shade val="94000"/>
                  <a:satMod val="135000"/>
                </a:schemeClr>
              </a:gs>
            </a:gsLst>
          </a:gra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261" name="Picture 8">
            <a:hlinkClick r:id="" action="ppaction://noaction"/>
            <a:extLst>
              <a:ext uri="{FF2B5EF4-FFF2-40B4-BE49-F238E27FC236}">
                <a16:creationId xmlns:a16="http://schemas.microsoft.com/office/drawing/2014/main" id="{26EDBF2F-0AA1-4CAE-B8F2-E19FC4DF465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34" t="12253" b="22917"/>
          <a:stretch/>
        </p:blipFill>
        <p:spPr bwMode="auto">
          <a:xfrm>
            <a:off x="693569" y="2219603"/>
            <a:ext cx="2734709" cy="1744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5" name="Picture 8">
            <a:hlinkClick r:id="" action="ppaction://noaction"/>
            <a:extLst>
              <a:ext uri="{FF2B5EF4-FFF2-40B4-BE49-F238E27FC236}">
                <a16:creationId xmlns:a16="http://schemas.microsoft.com/office/drawing/2014/main" id="{746A1146-CD6F-4F1F-939E-645FE8906E63}"/>
              </a:ext>
            </a:extLst>
          </p:cNvPr>
          <p:cNvPicPr>
            <a:picLocks noChangeAspect="1" noChangeArrowheads="1"/>
          </p:cNvPicPr>
          <p:nvPr/>
        </p:nvPicPr>
        <p:blipFill rotWithShape="1">
          <a:blip r:embed="rId2" cstate="print">
            <a:duotone>
              <a:prstClr val="black"/>
              <a:schemeClr val="accent4">
                <a:tint val="45000"/>
                <a:satMod val="400000"/>
              </a:schemeClr>
            </a:duotone>
            <a:extLst>
              <a:ext uri="{28A0092B-C50C-407E-A947-70E740481C1C}">
                <a14:useLocalDpi xmlns:a14="http://schemas.microsoft.com/office/drawing/2010/main" val="0"/>
              </a:ext>
            </a:extLst>
          </a:blip>
          <a:srcRect l="4434" t="12253" b="22917"/>
          <a:stretch/>
        </p:blipFill>
        <p:spPr bwMode="auto">
          <a:xfrm>
            <a:off x="9025107" y="2295949"/>
            <a:ext cx="2625051" cy="1674441"/>
          </a:xfrm>
          <a:prstGeom prst="rect">
            <a:avLst/>
          </a:prstGeom>
          <a:noFill/>
          <a:ln>
            <a:noFill/>
          </a:ln>
          <a:effectLst/>
          <a:extLst/>
        </p:spPr>
      </p:pic>
      <p:sp>
        <p:nvSpPr>
          <p:cNvPr id="63" name="TextBox 62">
            <a:extLst>
              <a:ext uri="{FF2B5EF4-FFF2-40B4-BE49-F238E27FC236}">
                <a16:creationId xmlns:a16="http://schemas.microsoft.com/office/drawing/2014/main" id="{B5825A0D-3945-0443-E23D-8410BC1E0BA4}"/>
              </a:ext>
            </a:extLst>
          </p:cNvPr>
          <p:cNvSpPr txBox="1"/>
          <p:nvPr/>
        </p:nvSpPr>
        <p:spPr>
          <a:xfrm>
            <a:off x="479272" y="1160706"/>
            <a:ext cx="3178629" cy="461665"/>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a-IR" sz="2400" dirty="0" smtClean="0">
                <a:solidFill>
                  <a:srgbClr val="FFFF00"/>
                </a:solidFill>
                <a:cs typeface="B Zar" panose="00000400000000000000" pitchFamily="2" charset="-78"/>
              </a:rPr>
              <a:t>سازمان امور مالیاتی کشور</a:t>
            </a:r>
            <a:endParaRPr lang="en-US" sz="2400" dirty="0">
              <a:solidFill>
                <a:srgbClr val="FFFF00"/>
              </a:solidFill>
              <a:cs typeface="B Zar" panose="00000400000000000000" pitchFamily="2" charset="-78"/>
            </a:endParaRPr>
          </a:p>
        </p:txBody>
      </p:sp>
      <p:graphicFrame>
        <p:nvGraphicFramePr>
          <p:cNvPr id="2" name="Diagram 1"/>
          <p:cNvGraphicFramePr/>
          <p:nvPr>
            <p:extLst>
              <p:ext uri="{D42A27DB-BD31-4B8C-83A1-F6EECF244321}">
                <p14:modId xmlns:p14="http://schemas.microsoft.com/office/powerpoint/2010/main" val="3596765927"/>
              </p:ext>
            </p:extLst>
          </p:nvPr>
        </p:nvGraphicFramePr>
        <p:xfrm>
          <a:off x="4691818" y="2534186"/>
          <a:ext cx="2916378" cy="3271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Right Arrow 2"/>
          <p:cNvSpPr/>
          <p:nvPr/>
        </p:nvSpPr>
        <p:spPr>
          <a:xfrm>
            <a:off x="3778613" y="1160706"/>
            <a:ext cx="4826541" cy="1448522"/>
          </a:xfrm>
          <a:prstGeom prst="leftRightArrow">
            <a:avLst>
              <a:gd name="adj1" fmla="val 43988"/>
              <a:gd name="adj2" fmla="val 41984"/>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a-IR" dirty="0" smtClean="0">
              <a:solidFill>
                <a:schemeClr val="bg1"/>
              </a:solidFill>
              <a:cs typeface="B Titr" panose="00000700000000000000" pitchFamily="2" charset="-78"/>
            </a:endParaRPr>
          </a:p>
          <a:p>
            <a:pPr algn="ctr"/>
            <a:r>
              <a:rPr lang="fa-IR" dirty="0" smtClean="0">
                <a:solidFill>
                  <a:schemeClr val="bg1"/>
                </a:solidFill>
                <a:cs typeface="B Titr" panose="00000700000000000000" pitchFamily="2" charset="-78"/>
              </a:rPr>
              <a:t>قواعد </a:t>
            </a:r>
            <a:r>
              <a:rPr lang="fa-IR" dirty="0">
                <a:solidFill>
                  <a:schemeClr val="bg1"/>
                </a:solidFill>
                <a:cs typeface="B Titr" panose="00000700000000000000" pitchFamily="2" charset="-78"/>
              </a:rPr>
              <a:t>و استاندارد های لازم جهت تبادل اطلاعات</a:t>
            </a:r>
            <a:endParaRPr lang="en-US" dirty="0">
              <a:solidFill>
                <a:schemeClr val="bg1"/>
              </a:solidFill>
              <a:cs typeface="B Titr" panose="00000700000000000000" pitchFamily="2" charset="-78"/>
            </a:endParaRPr>
          </a:p>
          <a:p>
            <a:pPr algn="ctr"/>
            <a:endParaRPr lang="en-US" dirty="0">
              <a:solidFill>
                <a:schemeClr val="bg1"/>
              </a:solidFill>
            </a:endParaRPr>
          </a:p>
        </p:txBody>
      </p:sp>
      <p:sp>
        <p:nvSpPr>
          <p:cNvPr id="72" name="TextBox 71">
            <a:extLst>
              <a:ext uri="{FF2B5EF4-FFF2-40B4-BE49-F238E27FC236}">
                <a16:creationId xmlns:a16="http://schemas.microsoft.com/office/drawing/2014/main" id="{B5825A0D-3945-0443-E23D-8410BC1E0BA4}"/>
              </a:ext>
            </a:extLst>
          </p:cNvPr>
          <p:cNvSpPr txBox="1"/>
          <p:nvPr/>
        </p:nvSpPr>
        <p:spPr>
          <a:xfrm>
            <a:off x="8740380" y="1216809"/>
            <a:ext cx="3178629" cy="461665"/>
          </a:xfrm>
          <a:prstGeom prst="rect">
            <a:avLst/>
          </a:prstGeom>
          <a:gradFill>
            <a:gsLst>
              <a:gs pos="0">
                <a:schemeClr val="accent3">
                  <a:lumMod val="50000"/>
                </a:schemeClr>
              </a:gs>
              <a:gs pos="80000">
                <a:schemeClr val="accent3">
                  <a:shade val="93000"/>
                  <a:satMod val="130000"/>
                </a:schemeClr>
              </a:gs>
              <a:gs pos="100000">
                <a:schemeClr val="accent3">
                  <a:shade val="94000"/>
                  <a:satMod val="135000"/>
                </a:schemeClr>
              </a:gs>
            </a:gsLst>
          </a:gradFill>
          <a:ln/>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a-IR" sz="2400" dirty="0">
                <a:solidFill>
                  <a:schemeClr val="accent3">
                    <a:lumMod val="20000"/>
                    <a:lumOff val="80000"/>
                  </a:schemeClr>
                </a:solidFill>
                <a:cs typeface="B Zar" panose="00000400000000000000" pitchFamily="2" charset="-78"/>
              </a:rPr>
              <a:t>مودیان محترم مالیاتی</a:t>
            </a:r>
            <a:endParaRPr lang="en-US" sz="2400" dirty="0">
              <a:solidFill>
                <a:schemeClr val="accent3">
                  <a:lumMod val="20000"/>
                  <a:lumOff val="80000"/>
                </a:schemeClr>
              </a:solidFill>
              <a:cs typeface="B Zar" panose="00000400000000000000" pitchFamily="2" charset="-78"/>
            </a:endParaRPr>
          </a:p>
        </p:txBody>
      </p:sp>
      <p:sp>
        <p:nvSpPr>
          <p:cNvPr id="75" name="TextBox 74">
            <a:extLst>
              <a:ext uri="{FF2B5EF4-FFF2-40B4-BE49-F238E27FC236}">
                <a16:creationId xmlns:a16="http://schemas.microsoft.com/office/drawing/2014/main" id="{B5825A0D-3945-0443-E23D-8410BC1E0BA4}"/>
              </a:ext>
            </a:extLst>
          </p:cNvPr>
          <p:cNvSpPr txBox="1"/>
          <p:nvPr/>
        </p:nvSpPr>
        <p:spPr>
          <a:xfrm>
            <a:off x="682008" y="5562657"/>
            <a:ext cx="2741075" cy="400110"/>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a-IR" sz="2000" dirty="0">
                <a:solidFill>
                  <a:schemeClr val="bg1"/>
                </a:solidFill>
                <a:cs typeface="B Titr" panose="00000700000000000000" pitchFamily="2" charset="-78"/>
              </a:rPr>
              <a:t>سامانه مودیان</a:t>
            </a:r>
            <a:endParaRPr lang="en-US" sz="2000" dirty="0">
              <a:solidFill>
                <a:schemeClr val="bg1"/>
              </a:solidFill>
              <a:cs typeface="B Titr" panose="00000700000000000000" pitchFamily="2" charset="-78"/>
            </a:endParaRPr>
          </a:p>
        </p:txBody>
      </p:sp>
      <p:sp>
        <p:nvSpPr>
          <p:cNvPr id="76" name="TextBox 75">
            <a:extLst>
              <a:ext uri="{FF2B5EF4-FFF2-40B4-BE49-F238E27FC236}">
                <a16:creationId xmlns:a16="http://schemas.microsoft.com/office/drawing/2014/main" id="{B5825A0D-3945-0443-E23D-8410BC1E0BA4}"/>
              </a:ext>
            </a:extLst>
          </p:cNvPr>
          <p:cNvSpPr txBox="1"/>
          <p:nvPr/>
        </p:nvSpPr>
        <p:spPr>
          <a:xfrm>
            <a:off x="8889485" y="5562657"/>
            <a:ext cx="2864321" cy="400110"/>
          </a:xfrm>
          <a:prstGeom prst="rect">
            <a:avLst/>
          </a:prstGeom>
          <a:gradFill>
            <a:gsLst>
              <a:gs pos="64000">
                <a:schemeClr val="accent3">
                  <a:lumMod val="50000"/>
                </a:schemeClr>
              </a:gs>
              <a:gs pos="100000">
                <a:schemeClr val="accent3">
                  <a:shade val="93000"/>
                  <a:satMod val="130000"/>
                </a:schemeClr>
              </a:gs>
              <a:gs pos="100000">
                <a:schemeClr val="accent3">
                  <a:shade val="94000"/>
                  <a:satMod val="135000"/>
                </a:schemeClr>
              </a:gs>
            </a:gsLst>
          </a:gradFill>
          <a:ln/>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rtl="1"/>
            <a:r>
              <a:rPr lang="fa-IR" sz="2000" dirty="0">
                <a:solidFill>
                  <a:schemeClr val="bg1"/>
                </a:solidFill>
                <a:cs typeface="B Titr" panose="00000700000000000000" pitchFamily="2" charset="-78"/>
              </a:rPr>
              <a:t>سامانه </a:t>
            </a:r>
            <a:r>
              <a:rPr lang="fa-IR" sz="2000" dirty="0" smtClean="0">
                <a:solidFill>
                  <a:schemeClr val="bg1"/>
                </a:solidFill>
                <a:cs typeface="B Titr" panose="00000700000000000000" pitchFamily="2" charset="-78"/>
              </a:rPr>
              <a:t>فروش</a:t>
            </a:r>
            <a:r>
              <a:rPr lang="en-US" sz="2000" dirty="0" smtClean="0">
                <a:solidFill>
                  <a:schemeClr val="bg1"/>
                </a:solidFill>
                <a:cs typeface="B Titr" panose="00000700000000000000" pitchFamily="2" charset="-78"/>
              </a:rPr>
              <a:t> </a:t>
            </a:r>
            <a:r>
              <a:rPr lang="fa-IR" sz="2000" dirty="0" smtClean="0">
                <a:solidFill>
                  <a:schemeClr val="bg1"/>
                </a:solidFill>
                <a:cs typeface="B Titr" panose="00000700000000000000" pitchFamily="2" charset="-78"/>
              </a:rPr>
              <a:t> مودی</a:t>
            </a:r>
            <a:endParaRPr lang="en-US" sz="2000" dirty="0">
              <a:solidFill>
                <a:schemeClr val="bg1"/>
              </a:solidFill>
              <a:cs typeface="B Titr" panose="00000700000000000000" pitchFamily="2" charset="-78"/>
            </a:endParaRPr>
          </a:p>
        </p:txBody>
      </p:sp>
      <p:sp>
        <p:nvSpPr>
          <p:cNvPr id="17" name="TextBox 16">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11</a:t>
            </a:r>
            <a:endParaRPr lang="en-US" dirty="0">
              <a:cs typeface="B Nazanin" panose="00000400000000000000" pitchFamily="2" charset="-78"/>
            </a:endParaRPr>
          </a:p>
        </p:txBody>
      </p:sp>
    </p:spTree>
    <p:extLst>
      <p:ext uri="{BB962C8B-B14F-4D97-AF65-F5344CB8AC3E}">
        <p14:creationId xmlns:p14="http://schemas.microsoft.com/office/powerpoint/2010/main" val="91602931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3734"/>
            <a:ext cx="10972800" cy="1143000"/>
          </a:xfrm>
        </p:spPr>
        <p:txBody>
          <a:bodyPr>
            <a:normAutofit fontScale="90000"/>
          </a:bodyPr>
          <a:lstStyle/>
          <a:p>
            <a:pPr rtl="1"/>
            <a:r>
              <a:rPr lang="fa-IR" sz="3600" dirty="0" smtClean="0">
                <a:cs typeface="B Titr" panose="00000700000000000000" pitchFamily="2" charset="-78"/>
              </a:rPr>
              <a:t>تعریف سامانه مودیان و پایانه فروشگاهی در قانون</a:t>
            </a:r>
            <a:r>
              <a:rPr lang="en-US" dirty="0">
                <a:cs typeface="B Titr" panose="00000700000000000000" pitchFamily="2" charset="-78"/>
              </a:rPr>
              <a:t/>
            </a:r>
            <a:br>
              <a:rPr lang="en-US" dirty="0">
                <a:cs typeface="B Titr" panose="00000700000000000000" pitchFamily="2" charset="-78"/>
              </a:rPr>
            </a:br>
            <a:endParaRPr lang="en-US" dirty="0"/>
          </a:p>
        </p:txBody>
      </p:sp>
      <p:sp>
        <p:nvSpPr>
          <p:cNvPr id="7" name="Content Placeholder 2"/>
          <p:cNvSpPr>
            <a:spLocks noGrp="1"/>
          </p:cNvSpPr>
          <p:nvPr>
            <p:ph idx="1"/>
          </p:nvPr>
        </p:nvSpPr>
        <p:spPr>
          <a:xfrm>
            <a:off x="5004137" y="1972921"/>
            <a:ext cx="7020910" cy="4299612"/>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just" rtl="1">
              <a:buNone/>
              <a:defRPr/>
            </a:pPr>
            <a:endParaRPr lang="fa-IR" sz="600" i="1" dirty="0">
              <a:effectLst>
                <a:outerShdw blurRad="38100" dist="38100" dir="2700000" algn="tl">
                  <a:srgbClr val="000000">
                    <a:alpha val="43137"/>
                  </a:srgbClr>
                </a:outerShdw>
              </a:effectLst>
              <a:latin typeface="Arial" charset="0"/>
              <a:cs typeface="B Zar" panose="00000400000000000000" pitchFamily="2" charset="-78"/>
            </a:endParaRPr>
          </a:p>
          <a:p>
            <a:pPr marL="0" indent="0" algn="just" rtl="1">
              <a:lnSpc>
                <a:spcPct val="150000"/>
              </a:lnSpc>
              <a:buNone/>
              <a:defRPr/>
            </a:pPr>
            <a:r>
              <a:rPr lang="fa-IR" sz="1600" dirty="0" smtClean="0">
                <a:cs typeface="B Nazanin" panose="00000400000000000000" pitchFamily="2" charset="-78"/>
              </a:rPr>
              <a:t>سامانه </a:t>
            </a:r>
            <a:r>
              <a:rPr lang="fa-IR" sz="1600" dirty="0">
                <a:cs typeface="B Nazanin" panose="00000400000000000000" pitchFamily="2" charset="-78"/>
              </a:rPr>
              <a:t>ای است تحت مدیریت سازمان که در </a:t>
            </a:r>
            <a:r>
              <a:rPr lang="fa-IR" sz="1600" dirty="0" smtClean="0">
                <a:cs typeface="B Nazanin" panose="00000400000000000000" pitchFamily="2" charset="-78"/>
              </a:rPr>
              <a:t>آن:</a:t>
            </a:r>
          </a:p>
          <a:p>
            <a:pPr algn="just" rtl="1">
              <a:lnSpc>
                <a:spcPct val="150000"/>
              </a:lnSpc>
              <a:buFont typeface="Wingdings" panose="05000000000000000000" pitchFamily="2" charset="2"/>
              <a:buChar char="Ø"/>
              <a:defRPr/>
            </a:pPr>
            <a:r>
              <a:rPr lang="fa-IR" sz="1600" dirty="0" smtClean="0">
                <a:cs typeface="B Nazanin" panose="00000400000000000000" pitchFamily="2" charset="-78"/>
              </a:rPr>
              <a:t> </a:t>
            </a:r>
            <a:r>
              <a:rPr lang="fa-IR" sz="1600" dirty="0">
                <a:cs typeface="B Nazanin" panose="00000400000000000000" pitchFamily="2" charset="-78"/>
              </a:rPr>
              <a:t>به </a:t>
            </a:r>
            <a:r>
              <a:rPr lang="fa-IR" sz="1600" u="sng" dirty="0">
                <a:solidFill>
                  <a:srgbClr val="C00000"/>
                </a:solidFill>
                <a:cs typeface="B Nazanin" panose="00000400000000000000" pitchFamily="2" charset="-78"/>
              </a:rPr>
              <a:t>هر مؤدی، کارپوشه ویژه­ای </a:t>
            </a:r>
            <a:r>
              <a:rPr lang="fa-IR" sz="1600" dirty="0">
                <a:cs typeface="B Nazanin" panose="00000400000000000000" pitchFamily="2" charset="-78"/>
              </a:rPr>
              <a:t>اختصاص یافته </a:t>
            </a:r>
            <a:r>
              <a:rPr lang="fa-IR" sz="1600" u="sng" dirty="0" smtClean="0">
                <a:cs typeface="B Nazanin" panose="00000400000000000000" pitchFamily="2" charset="-78"/>
              </a:rPr>
              <a:t>و </a:t>
            </a:r>
            <a:r>
              <a:rPr lang="fa-IR" sz="1600" u="sng" dirty="0">
                <a:cs typeface="B Nazanin" panose="00000400000000000000" pitchFamily="2" charset="-78"/>
              </a:rPr>
              <a:t>تبادل اطلاعات میان مؤدیان و سازمان </a:t>
            </a:r>
            <a:r>
              <a:rPr lang="fa-IR" sz="1600" u="sng" dirty="0">
                <a:solidFill>
                  <a:srgbClr val="C00000"/>
                </a:solidFill>
                <a:cs typeface="B Nazanin" panose="00000400000000000000" pitchFamily="2" charset="-78"/>
              </a:rPr>
              <a:t>منحصراً</a:t>
            </a:r>
            <a:r>
              <a:rPr lang="fa-IR" sz="1600" u="sng" dirty="0">
                <a:cs typeface="B Nazanin" panose="00000400000000000000" pitchFamily="2" charset="-78"/>
              </a:rPr>
              <a:t> از طریق آن کارپوشه انجام می­شود. </a:t>
            </a:r>
            <a:endParaRPr lang="fa-IR" sz="1600" u="sng" dirty="0" smtClean="0">
              <a:cs typeface="B Nazanin" panose="00000400000000000000" pitchFamily="2" charset="-78"/>
            </a:endParaRPr>
          </a:p>
          <a:p>
            <a:pPr algn="just" rtl="1">
              <a:lnSpc>
                <a:spcPct val="150000"/>
              </a:lnSpc>
              <a:buFont typeface="Wingdings" panose="05000000000000000000" pitchFamily="2" charset="2"/>
              <a:buChar char="Ø"/>
              <a:defRPr/>
            </a:pPr>
            <a:r>
              <a:rPr lang="fa-IR" sz="1600" dirty="0" smtClean="0">
                <a:cs typeface="B Nazanin" panose="00000400000000000000" pitchFamily="2" charset="-78"/>
              </a:rPr>
              <a:t>مؤدیان </a:t>
            </a:r>
            <a:r>
              <a:rPr lang="fa-IR" sz="1600" dirty="0">
                <a:cs typeface="B Nazanin" panose="00000400000000000000" pitchFamily="2" charset="-78"/>
              </a:rPr>
              <a:t>می­توانند با استفاده از </a:t>
            </a:r>
            <a:r>
              <a:rPr lang="fa-IR" sz="1600" u="sng" dirty="0">
                <a:solidFill>
                  <a:srgbClr val="C00000"/>
                </a:solidFill>
                <a:cs typeface="B Nazanin" panose="00000400000000000000" pitchFamily="2" charset="-78"/>
              </a:rPr>
              <a:t>هرگونه سخت افزار یا نرم افزار </a:t>
            </a:r>
            <a:r>
              <a:rPr lang="fa-IR" sz="1600" dirty="0">
                <a:cs typeface="B Nazanin" panose="00000400000000000000" pitchFamily="2" charset="-78"/>
              </a:rPr>
              <a:t>اعم از رایانه شخصی، پایانه فروشگاهی، سامانه­های ابری یا هر وسیله دیگری که حافظه مالیاتی به آن متصل شده باشد، به سامانه مؤدیان متصل شوند. </a:t>
            </a:r>
            <a:endParaRPr lang="fa-IR" sz="1600" dirty="0" smtClean="0">
              <a:cs typeface="B Nazanin" panose="00000400000000000000" pitchFamily="2" charset="-78"/>
            </a:endParaRPr>
          </a:p>
          <a:p>
            <a:pPr algn="just" rtl="1">
              <a:lnSpc>
                <a:spcPct val="150000"/>
              </a:lnSpc>
              <a:buFont typeface="Wingdings" panose="05000000000000000000" pitchFamily="2" charset="2"/>
              <a:buChar char="Ø"/>
              <a:defRPr/>
            </a:pPr>
            <a:r>
              <a:rPr lang="fa-IR" sz="1600" u="sng" dirty="0" smtClean="0">
                <a:solidFill>
                  <a:schemeClr val="tx1"/>
                </a:solidFill>
                <a:cs typeface="B Nazanin" panose="00000400000000000000" pitchFamily="2" charset="-78"/>
              </a:rPr>
              <a:t>مرجع</a:t>
            </a:r>
            <a:r>
              <a:rPr lang="fa-IR" sz="1600" u="sng" dirty="0" smtClean="0">
                <a:solidFill>
                  <a:srgbClr val="C00000"/>
                </a:solidFill>
                <a:cs typeface="B Nazanin" panose="00000400000000000000" pitchFamily="2" charset="-78"/>
              </a:rPr>
              <a:t> </a:t>
            </a:r>
            <a:r>
              <a:rPr lang="fa-IR" sz="1600" u="sng" dirty="0">
                <a:solidFill>
                  <a:srgbClr val="C00000"/>
                </a:solidFill>
                <a:cs typeface="B Nazanin" panose="00000400000000000000" pitchFamily="2" charset="-78"/>
              </a:rPr>
              <a:t>نهائی ثبت، صدور و استعلام صورتحساب الکترونیکی، سامانه مؤدیان </a:t>
            </a:r>
            <a:r>
              <a:rPr lang="fa-IR" sz="1600" u="sng" dirty="0">
                <a:solidFill>
                  <a:schemeClr val="tx1"/>
                </a:solidFill>
                <a:cs typeface="B Nazanin" panose="00000400000000000000" pitchFamily="2" charset="-78"/>
              </a:rPr>
              <a:t>می­باشد</a:t>
            </a:r>
            <a:r>
              <a:rPr lang="fa-IR" sz="1600" dirty="0">
                <a:solidFill>
                  <a:schemeClr val="tx1"/>
                </a:solidFill>
                <a:cs typeface="B Nazanin" panose="00000400000000000000" pitchFamily="2" charset="-78"/>
              </a:rPr>
              <a:t>.</a:t>
            </a:r>
          </a:p>
          <a:p>
            <a:pPr marL="0" indent="0" algn="just" rtl="1">
              <a:buNone/>
              <a:defRPr/>
            </a:pPr>
            <a:endParaRPr lang="fa-IR" sz="1400" dirty="0">
              <a:solidFill>
                <a:srgbClr val="FF0000"/>
              </a:solidFill>
              <a:cs typeface="B Nazanin" panose="00000400000000000000" pitchFamily="2" charset="-78"/>
            </a:endParaRPr>
          </a:p>
          <a:p>
            <a:pPr marL="0" indent="0" algn="just" rtl="1">
              <a:buNone/>
              <a:defRPr/>
            </a:pPr>
            <a:r>
              <a:rPr lang="fa-IR" sz="1400" dirty="0" smtClean="0">
                <a:solidFill>
                  <a:schemeClr val="accent1">
                    <a:lumMod val="75000"/>
                  </a:schemeClr>
                </a:solidFill>
                <a:cs typeface="B Titr" panose="00000700000000000000" pitchFamily="2" charset="-78"/>
              </a:rPr>
              <a:t>     نکته</a:t>
            </a:r>
            <a:r>
              <a:rPr lang="fa-IR" sz="1400" dirty="0" smtClean="0">
                <a:solidFill>
                  <a:schemeClr val="accent1">
                    <a:lumMod val="75000"/>
                  </a:schemeClr>
                </a:solidFill>
                <a:cs typeface="B Nazanin" panose="00000400000000000000" pitchFamily="2" charset="-78"/>
              </a:rPr>
              <a:t>:</a:t>
            </a:r>
          </a:p>
          <a:p>
            <a:pPr lvl="1" algn="just" rtl="1">
              <a:buFont typeface="Arial" panose="020B0604020202020204" pitchFamily="34" charset="0"/>
              <a:buChar char="•"/>
              <a:defRPr/>
            </a:pPr>
            <a:r>
              <a:rPr lang="fa-IR" sz="1400" dirty="0">
                <a:solidFill>
                  <a:schemeClr val="tx2">
                    <a:lumMod val="60000"/>
                    <a:lumOff val="40000"/>
                  </a:schemeClr>
                </a:solidFill>
                <a:cs typeface="B Nazanin" panose="00000400000000000000" pitchFamily="2" charset="-78"/>
              </a:rPr>
              <a:t>نشانی برای ورود به کارپوشه </a:t>
            </a:r>
            <a:r>
              <a:rPr lang="en-US" sz="1400" dirty="0">
                <a:solidFill>
                  <a:schemeClr val="tx2">
                    <a:lumMod val="60000"/>
                    <a:lumOff val="40000"/>
                  </a:schemeClr>
                </a:solidFill>
                <a:cs typeface="B Nazanin" panose="00000400000000000000" pitchFamily="2" charset="-78"/>
              </a:rPr>
              <a:t>tp.tax.gov.ir</a:t>
            </a:r>
            <a:endParaRPr lang="fa-IR" sz="1400" dirty="0">
              <a:solidFill>
                <a:schemeClr val="tx2">
                  <a:lumMod val="60000"/>
                  <a:lumOff val="40000"/>
                </a:schemeClr>
              </a:solidFill>
              <a:cs typeface="B Nazanin" panose="00000400000000000000" pitchFamily="2" charset="-78"/>
            </a:endParaRPr>
          </a:p>
          <a:p>
            <a:pPr lvl="1" algn="just" rtl="1">
              <a:buFont typeface="Arial" panose="020B0604020202020204" pitchFamily="34" charset="0"/>
              <a:buChar char="•"/>
              <a:defRPr/>
            </a:pPr>
            <a:r>
              <a:rPr lang="fa-IR" sz="1400" dirty="0">
                <a:solidFill>
                  <a:schemeClr val="tx2">
                    <a:lumMod val="60000"/>
                    <a:lumOff val="40000"/>
                  </a:schemeClr>
                </a:solidFill>
                <a:cs typeface="B Nazanin" panose="00000400000000000000" pitchFamily="2" charset="-78"/>
              </a:rPr>
              <a:t>به کلیه مودیان دارای ثبت نام کامل در نظام مالیاتی کارپوشه تخصیص داده شده است.</a:t>
            </a:r>
          </a:p>
          <a:p>
            <a:pPr marL="0" indent="0" algn="just" rtl="1">
              <a:buNone/>
              <a:defRPr/>
            </a:pPr>
            <a:endParaRPr lang="fa-IR" sz="1400" dirty="0">
              <a:solidFill>
                <a:srgbClr val="FF0000"/>
              </a:solidFill>
              <a:cs typeface="B Nazanin" panose="00000400000000000000" pitchFamily="2" charset="-78"/>
            </a:endParaRPr>
          </a:p>
        </p:txBody>
      </p:sp>
      <p:sp>
        <p:nvSpPr>
          <p:cNvPr id="9" name="Content Placeholder 2"/>
          <p:cNvSpPr txBox="1">
            <a:spLocks/>
          </p:cNvSpPr>
          <p:nvPr/>
        </p:nvSpPr>
        <p:spPr>
          <a:xfrm>
            <a:off x="155230" y="1955177"/>
            <a:ext cx="4428574" cy="4305632"/>
          </a:xfrm>
          <a:prstGeom prst="rect">
            <a:avLst/>
          </a:prstGeom>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rtl="1">
              <a:lnSpc>
                <a:spcPct val="150000"/>
              </a:lnSpc>
              <a:buNone/>
              <a:defRPr/>
            </a:pPr>
            <a:r>
              <a:rPr lang="fa-IR" sz="1600" dirty="0">
                <a:cs typeface="B Nazanin" panose="00000400000000000000" pitchFamily="2" charset="-78"/>
              </a:rPr>
              <a:t>رایانه، دستگاه کارتخوان بانکی (</a:t>
            </a:r>
            <a:r>
              <a:rPr lang="en-US" sz="1600" dirty="0" err="1">
                <a:cs typeface="B Nazanin" panose="00000400000000000000" pitchFamily="2" charset="-78"/>
              </a:rPr>
              <a:t>pos</a:t>
            </a:r>
            <a:r>
              <a:rPr lang="fa-IR" sz="1600" dirty="0" smtClean="0">
                <a:cs typeface="B Nazanin" panose="00000400000000000000" pitchFamily="2" charset="-78"/>
              </a:rPr>
              <a:t>)، درگاه </a:t>
            </a:r>
            <a:r>
              <a:rPr lang="fa-IR" sz="1600" dirty="0">
                <a:cs typeface="B Nazanin" panose="00000400000000000000" pitchFamily="2" charset="-78"/>
              </a:rPr>
              <a:t>پرداخت الکترونیکی یا هر وسیله دیگری است که :</a:t>
            </a:r>
          </a:p>
          <a:p>
            <a:pPr algn="just" rtl="1">
              <a:lnSpc>
                <a:spcPct val="150000"/>
              </a:lnSpc>
              <a:buFont typeface="Wingdings" panose="05000000000000000000" pitchFamily="2" charset="2"/>
              <a:buChar char="Ø"/>
              <a:defRPr/>
            </a:pPr>
            <a:r>
              <a:rPr lang="fa-IR" sz="1600" dirty="0">
                <a:cs typeface="B Nazanin" panose="00000400000000000000" pitchFamily="2" charset="-78"/>
              </a:rPr>
              <a:t>از قابلیت </a:t>
            </a:r>
            <a:r>
              <a:rPr lang="fa-IR" sz="1600" b="1" u="sng" dirty="0">
                <a:solidFill>
                  <a:srgbClr val="C00000"/>
                </a:solidFill>
                <a:cs typeface="B Nazanin" panose="00000400000000000000" pitchFamily="2" charset="-78"/>
              </a:rPr>
              <a:t>صدور صورتحساب </a:t>
            </a:r>
            <a:r>
              <a:rPr lang="fa-IR" sz="1600" b="1" u="sng" dirty="0" smtClean="0">
                <a:solidFill>
                  <a:srgbClr val="C00000"/>
                </a:solidFill>
                <a:cs typeface="B Nazanin" panose="00000400000000000000" pitchFamily="2" charset="-78"/>
              </a:rPr>
              <a:t>الکترونیکی(منطبق با استانداردهای ابلاغی سازمان امور مالیاتی)</a:t>
            </a:r>
            <a:r>
              <a:rPr lang="fa-IR" sz="1600" b="1" dirty="0" smtClean="0">
                <a:solidFill>
                  <a:srgbClr val="C00000"/>
                </a:solidFill>
                <a:cs typeface="B Nazanin" panose="00000400000000000000" pitchFamily="2" charset="-78"/>
              </a:rPr>
              <a:t> </a:t>
            </a:r>
            <a:r>
              <a:rPr lang="fa-IR" sz="1600" dirty="0">
                <a:cs typeface="B Nazanin" panose="00000400000000000000" pitchFamily="2" charset="-78"/>
              </a:rPr>
              <a:t>برخوردار باشد.</a:t>
            </a:r>
          </a:p>
          <a:p>
            <a:pPr algn="just" rtl="1">
              <a:lnSpc>
                <a:spcPct val="150000"/>
              </a:lnSpc>
              <a:buFont typeface="Wingdings" panose="05000000000000000000" pitchFamily="2" charset="2"/>
              <a:buChar char="Ø"/>
              <a:defRPr/>
            </a:pPr>
            <a:r>
              <a:rPr lang="fa-IR" sz="1600" dirty="0">
                <a:cs typeface="B Nazanin" panose="00000400000000000000" pitchFamily="2" charset="-78"/>
              </a:rPr>
              <a:t>امکان </a:t>
            </a:r>
            <a:r>
              <a:rPr lang="fa-IR" sz="1600" b="1" u="sng" dirty="0">
                <a:solidFill>
                  <a:srgbClr val="C00000"/>
                </a:solidFill>
                <a:cs typeface="B Nazanin" panose="00000400000000000000" pitchFamily="2" charset="-78"/>
              </a:rPr>
              <a:t>اتصال به سامانه مودیان</a:t>
            </a:r>
            <a:r>
              <a:rPr lang="fa-IR" sz="1600" b="1" dirty="0">
                <a:solidFill>
                  <a:srgbClr val="C00000"/>
                </a:solidFill>
                <a:cs typeface="B Nazanin" panose="00000400000000000000" pitchFamily="2" charset="-78"/>
              </a:rPr>
              <a:t> </a:t>
            </a:r>
            <a:r>
              <a:rPr lang="fa-IR" sz="1600" dirty="0">
                <a:cs typeface="B Nazanin" panose="00000400000000000000" pitchFamily="2" charset="-78"/>
              </a:rPr>
              <a:t>را داشته باشد.</a:t>
            </a:r>
            <a:endParaRPr lang="fa-IR" sz="1600" dirty="0">
              <a:cs typeface="B Zar" panose="00000400000000000000" pitchFamily="2" charset="-78"/>
            </a:endParaRPr>
          </a:p>
          <a:p>
            <a:pPr algn="just" rtl="1">
              <a:lnSpc>
                <a:spcPct val="150000"/>
              </a:lnSpc>
              <a:buFont typeface="Wingdings" panose="05000000000000000000" pitchFamily="2" charset="2"/>
              <a:buChar char="Ø"/>
              <a:defRPr/>
            </a:pPr>
            <a:r>
              <a:rPr lang="fa-IR" sz="1600" dirty="0">
                <a:cs typeface="B Nazanin" panose="00000400000000000000" pitchFamily="2" charset="-78"/>
              </a:rPr>
              <a:t>امکان اتصال به </a:t>
            </a:r>
            <a:r>
              <a:rPr lang="fa-IR" sz="1600" b="1" u="sng" dirty="0">
                <a:solidFill>
                  <a:srgbClr val="C00000"/>
                </a:solidFill>
                <a:cs typeface="B Nazanin" panose="00000400000000000000" pitchFamily="2" charset="-78"/>
              </a:rPr>
              <a:t>شبکه های الکترونیکی پرداخت</a:t>
            </a:r>
            <a:r>
              <a:rPr lang="fa-IR" sz="1600" b="1" dirty="0">
                <a:solidFill>
                  <a:srgbClr val="C00000"/>
                </a:solidFill>
                <a:cs typeface="B Nazanin" panose="00000400000000000000" pitchFamily="2" charset="-78"/>
              </a:rPr>
              <a:t> </a:t>
            </a:r>
            <a:r>
              <a:rPr lang="fa-IR" sz="1600" dirty="0">
                <a:cs typeface="B Nazanin" panose="00000400000000000000" pitchFamily="2" charset="-78"/>
              </a:rPr>
              <a:t>رسمی کشور را داشته </a:t>
            </a:r>
            <a:r>
              <a:rPr lang="fa-IR" sz="1600" dirty="0" smtClean="0">
                <a:cs typeface="B Nazanin" panose="00000400000000000000" pitchFamily="2" charset="-78"/>
              </a:rPr>
              <a:t>باشد(برای </a:t>
            </a:r>
            <a:r>
              <a:rPr lang="en-US" sz="1600" dirty="0" smtClean="0">
                <a:cs typeface="B Nazanin" panose="00000400000000000000" pitchFamily="2" charset="-78"/>
              </a:rPr>
              <a:t>B2C</a:t>
            </a:r>
            <a:r>
              <a:rPr lang="fa-IR" sz="1600" dirty="0" smtClean="0">
                <a:cs typeface="B Nazanin" panose="00000400000000000000" pitchFamily="2" charset="-78"/>
              </a:rPr>
              <a:t>).</a:t>
            </a:r>
            <a:endParaRPr lang="fa-IR" sz="1600" dirty="0">
              <a:cs typeface="B Nazanin" panose="00000400000000000000" pitchFamily="2" charset="-78"/>
            </a:endParaRPr>
          </a:p>
        </p:txBody>
      </p:sp>
      <p:sp>
        <p:nvSpPr>
          <p:cNvPr id="11" name="TextBox 10"/>
          <p:cNvSpPr txBox="1"/>
          <p:nvPr/>
        </p:nvSpPr>
        <p:spPr>
          <a:xfrm>
            <a:off x="134309" y="1064413"/>
            <a:ext cx="4449496" cy="83099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endParaRPr lang="en-US" dirty="0" smtClean="0">
              <a:cs typeface="B Titr" panose="00000700000000000000" pitchFamily="2" charset="-78"/>
            </a:endParaRPr>
          </a:p>
          <a:p>
            <a:pPr algn="ctr" rtl="1"/>
            <a:r>
              <a:rPr lang="fa-IR" dirty="0" smtClean="0">
                <a:cs typeface="B Titr" panose="00000700000000000000" pitchFamily="2" charset="-78"/>
              </a:rPr>
              <a:t>پایانه فروشگاهی</a:t>
            </a:r>
            <a:r>
              <a:rPr lang="en-US" dirty="0" smtClean="0">
                <a:cs typeface="B Titr" panose="00000700000000000000" pitchFamily="2" charset="-78"/>
              </a:rPr>
              <a:t> </a:t>
            </a:r>
            <a:r>
              <a:rPr lang="fa-IR" sz="1200" dirty="0" smtClean="0">
                <a:cs typeface="B Titr" panose="00000700000000000000" pitchFamily="2" charset="-78"/>
              </a:rPr>
              <a:t>(مودی)</a:t>
            </a:r>
            <a:endParaRPr lang="en-US" sz="1200" dirty="0" smtClean="0">
              <a:cs typeface="B Titr" panose="00000700000000000000" pitchFamily="2" charset="-78"/>
            </a:endParaRPr>
          </a:p>
          <a:p>
            <a:pPr algn="ctr" rtl="1"/>
            <a:endParaRPr lang="en-US" sz="1200" dirty="0">
              <a:cs typeface="B Titr" panose="00000700000000000000" pitchFamily="2" charset="-78"/>
            </a:endParaRPr>
          </a:p>
        </p:txBody>
      </p:sp>
      <p:sp>
        <p:nvSpPr>
          <p:cNvPr id="12" name="TextBox 11"/>
          <p:cNvSpPr txBox="1"/>
          <p:nvPr/>
        </p:nvSpPr>
        <p:spPr>
          <a:xfrm>
            <a:off x="5004137" y="1076138"/>
            <a:ext cx="6974018" cy="830997"/>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rtl="1"/>
            <a:endParaRPr lang="en-US" dirty="0" smtClean="0">
              <a:cs typeface="B Titr" panose="00000700000000000000" pitchFamily="2" charset="-78"/>
            </a:endParaRPr>
          </a:p>
          <a:p>
            <a:pPr algn="ctr" rtl="1"/>
            <a:r>
              <a:rPr lang="fa-IR" dirty="0" smtClean="0">
                <a:cs typeface="B Titr" panose="00000700000000000000" pitchFamily="2" charset="-78"/>
              </a:rPr>
              <a:t>سامانه مودیان</a:t>
            </a:r>
            <a:r>
              <a:rPr lang="en-US" dirty="0" smtClean="0">
                <a:cs typeface="B Titr" panose="00000700000000000000" pitchFamily="2" charset="-78"/>
              </a:rPr>
              <a:t> </a:t>
            </a:r>
            <a:r>
              <a:rPr lang="fa-IR" sz="1200" dirty="0" smtClean="0">
                <a:cs typeface="B Titr" panose="00000700000000000000" pitchFamily="2" charset="-78"/>
              </a:rPr>
              <a:t>(سازمان امور مالیاتی کشور)</a:t>
            </a:r>
            <a:endParaRPr lang="en-US" sz="1200" dirty="0" smtClean="0">
              <a:cs typeface="B Titr" panose="00000700000000000000" pitchFamily="2" charset="-78"/>
            </a:endParaRPr>
          </a:p>
          <a:p>
            <a:pPr algn="ctr" rtl="1"/>
            <a:endParaRPr lang="en-US" sz="1200" dirty="0">
              <a:cs typeface="B Titr" panose="00000700000000000000" pitchFamily="2" charset="-78"/>
            </a:endParaRPr>
          </a:p>
        </p:txBody>
      </p:sp>
      <p:sp>
        <p:nvSpPr>
          <p:cNvPr id="8" name="TextBox 7">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12</a:t>
            </a:r>
            <a:endParaRPr lang="en-US" dirty="0">
              <a:cs typeface="B Nazanin" panose="00000400000000000000" pitchFamily="2" charset="-78"/>
            </a:endParaRPr>
          </a:p>
        </p:txBody>
      </p:sp>
    </p:spTree>
    <p:extLst>
      <p:ext uri="{BB962C8B-B14F-4D97-AF65-F5344CB8AC3E}">
        <p14:creationId xmlns:p14="http://schemas.microsoft.com/office/powerpoint/2010/main" val="3054423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xt0">
            <a:hlinkClick r:id="rId3" action="ppaction://hlinksldjump"/>
          </p:cNvPr>
          <p:cNvSpPr>
            <a:spLocks noChangeArrowheads="1"/>
          </p:cNvSpPr>
          <p:nvPr/>
        </p:nvSpPr>
        <p:spPr bwMode="auto">
          <a:xfrm>
            <a:off x="722682" y="289851"/>
            <a:ext cx="11314088" cy="461665"/>
          </a:xfrm>
          <a:prstGeom prst="rect">
            <a:avLst/>
          </a:prstGeom>
          <a:solidFill>
            <a:schemeClr val="bg1"/>
          </a:solidFill>
          <a:ln w="9525">
            <a:noFill/>
            <a:miter lim="800000"/>
            <a:headEnd/>
            <a:tailEnd/>
          </a:ln>
        </p:spPr>
        <p:txBody>
          <a:bodyPr wrap="square">
            <a:spAutoFit/>
          </a:bodyPr>
          <a:lstStyle/>
          <a:p>
            <a:pPr algn="ctr" rtl="1"/>
            <a:r>
              <a:rPr lang="fa-IR" altLang="fa-IR" sz="2400" dirty="0" smtClean="0">
                <a:cs typeface="B Titr" panose="00000700000000000000" pitchFamily="2" charset="-78"/>
              </a:rPr>
              <a:t>قواعد و استانداردهای مرتبط با قانون پایانه </a:t>
            </a:r>
            <a:r>
              <a:rPr lang="fa-IR" altLang="fa-IR" sz="2400" dirty="0">
                <a:cs typeface="B Titr" panose="00000700000000000000" pitchFamily="2" charset="-78"/>
              </a:rPr>
              <a:t>فروشگاهی – </a:t>
            </a:r>
            <a:r>
              <a:rPr lang="fa-IR" altLang="fa-IR" sz="2400" dirty="0" smtClean="0">
                <a:cs typeface="B Titr" panose="00000700000000000000" pitchFamily="2" charset="-78"/>
              </a:rPr>
              <a:t>سامانه مودیان</a:t>
            </a:r>
            <a:endParaRPr lang="fa-IR" altLang="zh-CN" sz="2400" dirty="0">
              <a:ea typeface="幼圆" pitchFamily="49" charset="-122"/>
              <a:cs typeface="B Titr" panose="00000700000000000000" pitchFamily="2" charset="-78"/>
            </a:endParaRPr>
          </a:p>
        </p:txBody>
      </p:sp>
      <p:sp>
        <p:nvSpPr>
          <p:cNvPr id="103" name="Rounded Rectangle 102"/>
          <p:cNvSpPr/>
          <p:nvPr/>
        </p:nvSpPr>
        <p:spPr bwMode="auto">
          <a:xfrm>
            <a:off x="722682" y="1215077"/>
            <a:ext cx="10741805" cy="5219948"/>
          </a:xfrm>
          <a:prstGeom prst="roundRect">
            <a:avLst>
              <a:gd name="adj" fmla="val 11388"/>
            </a:avLst>
          </a:prstGeom>
          <a:solidFill>
            <a:sysClr val="window" lastClr="FFFFFF"/>
          </a:solidFill>
          <a:ln w="25400" cap="flat" cmpd="sng" algn="ctr">
            <a:solidFill>
              <a:srgbClr val="9BBB59"/>
            </a:solidFill>
            <a:prstDash val="solid"/>
            <a:headEnd type="none" w="med" len="med"/>
            <a:tailEnd type="none" w="med" len="med"/>
          </a:ln>
          <a:effectLst/>
        </p:spPr>
        <p:txBody>
          <a:bodyPr vert="horz" wrap="square" lIns="91440" tIns="45720" rIns="91440" bIns="45720" numCol="1" rtlCol="1" anchor="ctr"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rtl="1">
              <a:defRPr/>
            </a:pPr>
            <a:endParaRPr lang="fa-IR" b="1" dirty="0">
              <a:latin typeface="Arial"/>
              <a:ea typeface="굴림"/>
              <a:cs typeface="B Nazanin" pitchFamily="2" charset="-78"/>
            </a:endParaRPr>
          </a:p>
          <a:p>
            <a:pPr algn="just" rtl="1">
              <a:defRPr/>
            </a:pPr>
            <a:r>
              <a:rPr lang="fa-IR" b="1" dirty="0">
                <a:latin typeface="Arial"/>
                <a:ea typeface="굴림"/>
                <a:cs typeface="B Nazanin" pitchFamily="2" charset="-78"/>
              </a:rPr>
              <a:t>بخشنامه شماره 200/1401/28 مورخ </a:t>
            </a:r>
            <a:r>
              <a:rPr lang="fa-IR" b="1" dirty="0" smtClean="0">
                <a:latin typeface="Arial"/>
                <a:ea typeface="굴림"/>
                <a:cs typeface="B Nazanin" pitchFamily="2" charset="-78"/>
              </a:rPr>
              <a:t> 1401/5/12</a:t>
            </a:r>
          </a:p>
          <a:p>
            <a:pPr algn="just" rtl="1">
              <a:defRPr/>
            </a:pPr>
            <a:endParaRPr lang="fa-IR" b="1" dirty="0">
              <a:latin typeface="Arial"/>
              <a:ea typeface="굴림"/>
              <a:cs typeface="B Nazanin" pitchFamily="2" charset="-78"/>
            </a:endParaRPr>
          </a:p>
          <a:p>
            <a:pPr algn="just" rtl="1">
              <a:defRPr/>
            </a:pPr>
            <a:r>
              <a:rPr lang="fa-IR" b="1" dirty="0" smtClean="0">
                <a:latin typeface="Arial"/>
                <a:ea typeface="굴림"/>
                <a:cs typeface="B Nazanin" pitchFamily="2" charset="-78"/>
              </a:rPr>
              <a:t>1- سند </a:t>
            </a:r>
            <a:r>
              <a:rPr lang="fa-IR" b="1" u="sng" dirty="0">
                <a:solidFill>
                  <a:srgbClr val="0070C0"/>
                </a:solidFill>
                <a:latin typeface="Arial"/>
                <a:ea typeface="굴림"/>
                <a:cs typeface="B Nazanin" pitchFamily="2" charset="-78"/>
              </a:rPr>
              <a:t>ویژگی ها و مشخصات فنی پایانه های فروشگاهی – حافظه مالیاتی </a:t>
            </a:r>
            <a:r>
              <a:rPr lang="fa-IR" b="1" dirty="0">
                <a:latin typeface="Arial"/>
                <a:ea typeface="굴림"/>
                <a:cs typeface="B Nazanin" pitchFamily="2" charset="-78"/>
              </a:rPr>
              <a:t>(12 صفحه)</a:t>
            </a:r>
          </a:p>
          <a:p>
            <a:pPr algn="just" rtl="1">
              <a:defRPr/>
            </a:pPr>
            <a:endParaRPr lang="fa-IR" b="1" dirty="0">
              <a:latin typeface="Arial"/>
              <a:ea typeface="굴림"/>
              <a:cs typeface="B Nazanin" pitchFamily="2" charset="-78"/>
            </a:endParaRPr>
          </a:p>
          <a:p>
            <a:pPr algn="just" rtl="1">
              <a:defRPr/>
            </a:pPr>
            <a:r>
              <a:rPr lang="fa-IR" b="1" dirty="0" smtClean="0">
                <a:latin typeface="Arial"/>
                <a:ea typeface="굴림"/>
                <a:cs typeface="B Nazanin" pitchFamily="2" charset="-78"/>
              </a:rPr>
              <a:t>2- دستورالعمل </a:t>
            </a:r>
            <a:r>
              <a:rPr lang="fa-IR" b="1" u="sng" dirty="0">
                <a:solidFill>
                  <a:srgbClr val="0070C0"/>
                </a:solidFill>
                <a:latin typeface="Arial"/>
                <a:ea typeface="굴림"/>
                <a:cs typeface="B Nazanin" pitchFamily="2" charset="-78"/>
              </a:rPr>
              <a:t>نحوه صدور صورتحساب الکترونیکی </a:t>
            </a:r>
            <a:r>
              <a:rPr lang="fa-IR" b="1" dirty="0">
                <a:latin typeface="Arial"/>
                <a:ea typeface="굴림"/>
                <a:cs typeface="B Nazanin" pitchFamily="2" charset="-78"/>
              </a:rPr>
              <a:t>(58 صفحه)</a:t>
            </a:r>
          </a:p>
          <a:p>
            <a:pPr algn="just" rtl="1">
              <a:defRPr/>
            </a:pPr>
            <a:endParaRPr lang="fa-IR" b="1" dirty="0">
              <a:latin typeface="Arial"/>
              <a:ea typeface="굴림"/>
              <a:cs typeface="B Nazanin" pitchFamily="2" charset="-78"/>
            </a:endParaRPr>
          </a:p>
          <a:p>
            <a:pPr algn="just" rtl="1">
              <a:defRPr/>
            </a:pPr>
            <a:r>
              <a:rPr lang="fa-IR" b="1" dirty="0" smtClean="0">
                <a:latin typeface="Arial"/>
                <a:ea typeface="굴림"/>
                <a:cs typeface="B Nazanin" pitchFamily="2" charset="-78"/>
              </a:rPr>
              <a:t>3- قالب </a:t>
            </a:r>
            <a:r>
              <a:rPr lang="fa-IR" b="1" u="sng" dirty="0">
                <a:solidFill>
                  <a:srgbClr val="0070C0"/>
                </a:solidFill>
                <a:latin typeface="Arial"/>
                <a:ea typeface="굴림"/>
                <a:cs typeface="B Nazanin" pitchFamily="2" charset="-78"/>
              </a:rPr>
              <a:t>شناسه یکتای حافظه مالیاتی و شماره منحصر به فرد مالیاتی </a:t>
            </a:r>
            <a:r>
              <a:rPr lang="fa-IR" b="1" dirty="0">
                <a:latin typeface="Arial"/>
                <a:ea typeface="굴림"/>
                <a:cs typeface="B Nazanin" pitchFamily="2" charset="-78"/>
              </a:rPr>
              <a:t>(9 صفحه)</a:t>
            </a:r>
          </a:p>
          <a:p>
            <a:pPr algn="just" rtl="1">
              <a:defRPr/>
            </a:pPr>
            <a:endParaRPr lang="fa-IR" b="1" dirty="0">
              <a:latin typeface="Arial"/>
              <a:ea typeface="굴림"/>
              <a:cs typeface="B Nazanin" pitchFamily="2" charset="-78"/>
            </a:endParaRPr>
          </a:p>
          <a:p>
            <a:pPr algn="just" rtl="1">
              <a:defRPr/>
            </a:pPr>
            <a:r>
              <a:rPr lang="fa-IR" b="1" dirty="0" smtClean="0">
                <a:latin typeface="Arial"/>
                <a:ea typeface="굴림"/>
                <a:cs typeface="B Nazanin" pitchFamily="2" charset="-78"/>
              </a:rPr>
              <a:t>4- دستورالعمل </a:t>
            </a:r>
            <a:r>
              <a:rPr lang="fa-IR" b="1" dirty="0">
                <a:latin typeface="Arial"/>
                <a:ea typeface="굴림"/>
                <a:cs typeface="B Nazanin" pitchFamily="2" charset="-78"/>
              </a:rPr>
              <a:t>فنی </a:t>
            </a:r>
            <a:r>
              <a:rPr lang="fa-IR" b="1" u="sng" dirty="0">
                <a:solidFill>
                  <a:srgbClr val="0070C0"/>
                </a:solidFill>
                <a:latin typeface="Arial"/>
                <a:ea typeface="굴림"/>
                <a:cs typeface="B Nazanin" pitchFamily="2" charset="-78"/>
              </a:rPr>
              <a:t>نحوه اتصال به سامانه مودیان </a:t>
            </a:r>
            <a:r>
              <a:rPr lang="fa-IR" b="1" dirty="0">
                <a:latin typeface="Arial"/>
                <a:ea typeface="굴림"/>
                <a:cs typeface="B Nazanin" pitchFamily="2" charset="-78"/>
              </a:rPr>
              <a:t>(69 صفحه)</a:t>
            </a:r>
          </a:p>
          <a:p>
            <a:pPr algn="just" rtl="1">
              <a:defRPr/>
            </a:pPr>
            <a:endParaRPr lang="fa-IR" b="1" dirty="0">
              <a:latin typeface="Arial"/>
              <a:ea typeface="굴림"/>
              <a:cs typeface="B Nazanin" pitchFamily="2" charset="-78"/>
            </a:endParaRPr>
          </a:p>
          <a:p>
            <a:pPr algn="just" rtl="1">
              <a:lnSpc>
                <a:spcPct val="150000"/>
              </a:lnSpc>
              <a:defRPr/>
            </a:pPr>
            <a:r>
              <a:rPr lang="fa-IR" b="1" dirty="0">
                <a:latin typeface="Arial"/>
                <a:ea typeface="굴림"/>
                <a:cs typeface="B Nazanin" pitchFamily="2" charset="-78"/>
              </a:rPr>
              <a:t>جزئیات ضوابط صدور صورتحساب الکترونیکی در سند دستورالعمل صدور صورتحساب الکترونیکی و هم چنین راهنمای بخش کارپوشه و عضویت در سامانه مودیان و سایر اسناد مرتبط با صدور و ارسال صورتحساب  به نشانی </a:t>
            </a:r>
            <a:r>
              <a:rPr lang="en-US" b="1" u="sng" dirty="0">
                <a:solidFill>
                  <a:srgbClr val="C00000"/>
                </a:solidFill>
                <a:latin typeface="Arial"/>
                <a:ea typeface="굴림"/>
                <a:cs typeface="B Nazanin" pitchFamily="2" charset="-78"/>
              </a:rPr>
              <a:t>Intamedia.ir</a:t>
            </a:r>
            <a:r>
              <a:rPr lang="fa-IR" b="1" u="sng" dirty="0">
                <a:solidFill>
                  <a:srgbClr val="C00000"/>
                </a:solidFill>
                <a:latin typeface="Arial"/>
                <a:ea typeface="굴림"/>
                <a:cs typeface="B Nazanin" pitchFamily="2" charset="-78"/>
              </a:rPr>
              <a:t>، بخش پایانه­های فروشگاهی و سامانه مودیان، بخش آیین نامه ها دستورالعمل ها و نرم افزارهای مرتبط</a:t>
            </a:r>
            <a:r>
              <a:rPr lang="fa-IR" b="1" dirty="0">
                <a:latin typeface="Arial"/>
                <a:ea typeface="굴림"/>
                <a:cs typeface="B Nazanin" pitchFamily="2" charset="-78"/>
              </a:rPr>
              <a:t>، در دسترس می باشد.</a:t>
            </a:r>
          </a:p>
          <a:p>
            <a:pPr algn="just" rtl="1">
              <a:defRPr/>
            </a:pPr>
            <a:endParaRPr lang="fa-IR" b="1" dirty="0">
              <a:latin typeface="Arial"/>
              <a:ea typeface="굴림"/>
              <a:cs typeface="B Nazanin" pitchFamily="2" charset="-78"/>
            </a:endParaRPr>
          </a:p>
          <a:p>
            <a:pPr algn="just" rtl="1">
              <a:lnSpc>
                <a:spcPct val="150000"/>
              </a:lnSpc>
            </a:pPr>
            <a:endParaRPr lang="ar-SA" b="1" dirty="0">
              <a:latin typeface="Arial"/>
              <a:ea typeface="굴림"/>
              <a:cs typeface="B Nazanin" pitchFamily="2" charset="-78"/>
            </a:endParaRPr>
          </a:p>
        </p:txBody>
      </p:sp>
      <p:sp>
        <p:nvSpPr>
          <p:cNvPr id="5" name="TextBox 4">
            <a:extLst>
              <a:ext uri="{FF2B5EF4-FFF2-40B4-BE49-F238E27FC236}">
                <a16:creationId xmlns:a16="http://schemas.microsoft.com/office/drawing/2014/main" id="{3F5CDDDD-EC35-4D83-9A63-CFF035B10E0B}"/>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13</a:t>
            </a:r>
            <a:endParaRPr lang="en-US" dirty="0">
              <a:cs typeface="B Nazanin" panose="00000400000000000000" pitchFamily="2" charset="-78"/>
            </a:endParaRPr>
          </a:p>
        </p:txBody>
      </p:sp>
      <p:sp>
        <p:nvSpPr>
          <p:cNvPr id="2" name="Oval 1"/>
          <p:cNvSpPr/>
          <p:nvPr/>
        </p:nvSpPr>
        <p:spPr>
          <a:xfrm>
            <a:off x="2963594" y="1534887"/>
            <a:ext cx="4536836" cy="489931"/>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rtl="1"/>
            <a:r>
              <a:rPr lang="fa-IR" sz="1600" b="1" dirty="0">
                <a:solidFill>
                  <a:srgbClr val="FF0000"/>
                </a:solidFill>
                <a:latin typeface="Arial"/>
                <a:ea typeface="굴림"/>
                <a:cs typeface="B Nazanin" pitchFamily="2" charset="-78"/>
              </a:rPr>
              <a:t>متناسب به شرایط جدید بروزرسانی </a:t>
            </a:r>
            <a:r>
              <a:rPr lang="fa-IR" sz="1600" b="1" dirty="0" smtClean="0">
                <a:solidFill>
                  <a:srgbClr val="FF0000"/>
                </a:solidFill>
                <a:latin typeface="Arial"/>
                <a:ea typeface="굴림"/>
                <a:cs typeface="B Nazanin" pitchFamily="2" charset="-78"/>
              </a:rPr>
              <a:t>میشود</a:t>
            </a:r>
            <a:endParaRPr lang="en-US" sz="1600" dirty="0"/>
          </a:p>
        </p:txBody>
      </p:sp>
    </p:spTree>
    <p:extLst>
      <p:ext uri="{BB962C8B-B14F-4D97-AF65-F5344CB8AC3E}">
        <p14:creationId xmlns:p14="http://schemas.microsoft.com/office/powerpoint/2010/main" val="219491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500"/>
                                        <p:tgtEl>
                                          <p:spTgt spid="10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xt0">
            <a:hlinkClick r:id="rId3" action="ppaction://hlinksldjump"/>
          </p:cNvPr>
          <p:cNvSpPr>
            <a:spLocks noChangeArrowheads="1"/>
          </p:cNvSpPr>
          <p:nvPr/>
        </p:nvSpPr>
        <p:spPr bwMode="auto">
          <a:xfrm>
            <a:off x="722682" y="289851"/>
            <a:ext cx="11314088" cy="461665"/>
          </a:xfrm>
          <a:prstGeom prst="rect">
            <a:avLst/>
          </a:prstGeom>
          <a:solidFill>
            <a:schemeClr val="bg1"/>
          </a:solidFill>
          <a:ln w="9525">
            <a:noFill/>
            <a:miter lim="800000"/>
            <a:headEnd/>
            <a:tailEnd/>
          </a:ln>
        </p:spPr>
        <p:txBody>
          <a:bodyPr wrap="square">
            <a:spAutoFit/>
          </a:bodyPr>
          <a:lstStyle/>
          <a:p>
            <a:pPr algn="ctr" rtl="1"/>
            <a:r>
              <a:rPr lang="fa-IR" altLang="zh-CN" sz="2400" dirty="0" smtClean="0">
                <a:cs typeface="B Titr" panose="00000700000000000000" pitchFamily="2" charset="-78"/>
              </a:rPr>
              <a:t>تعریف صورتحساب الکترونیکی و انواع آن</a:t>
            </a:r>
            <a:endParaRPr lang="fa-IR" altLang="zh-CN" sz="2400" dirty="0">
              <a:ea typeface="幼圆" pitchFamily="49" charset="-122"/>
              <a:cs typeface="B Titr" panose="00000700000000000000" pitchFamily="2" charset="-78"/>
            </a:endParaRPr>
          </a:p>
        </p:txBody>
      </p:sp>
      <p:sp>
        <p:nvSpPr>
          <p:cNvPr id="5" name="TextBox 4">
            <a:extLst>
              <a:ext uri="{FF2B5EF4-FFF2-40B4-BE49-F238E27FC236}">
                <a16:creationId xmlns:a16="http://schemas.microsoft.com/office/drawing/2014/main" id="{3F5CDDDD-EC35-4D83-9A63-CFF035B10E0B}"/>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14</a:t>
            </a:r>
            <a:endParaRPr lang="en-US" dirty="0">
              <a:cs typeface="B Nazanin" panose="00000400000000000000" pitchFamily="2" charset="-78"/>
            </a:endParaRPr>
          </a:p>
        </p:txBody>
      </p:sp>
      <p:sp>
        <p:nvSpPr>
          <p:cNvPr id="6" name="Content Placeholder 2"/>
          <p:cNvSpPr txBox="1">
            <a:spLocks/>
          </p:cNvSpPr>
          <p:nvPr/>
        </p:nvSpPr>
        <p:spPr>
          <a:xfrm>
            <a:off x="6467862" y="1634674"/>
            <a:ext cx="5474067" cy="4084685"/>
          </a:xfrm>
          <a:prstGeom prst="rect">
            <a:avLst/>
          </a:prstGeom>
        </p:spPr>
        <p:style>
          <a:lnRef idx="1">
            <a:schemeClr val="accent2"/>
          </a:lnRef>
          <a:fillRef idx="2">
            <a:schemeClr val="accent2"/>
          </a:fillRef>
          <a:effectRef idx="1">
            <a:schemeClr val="accent2"/>
          </a:effectRef>
          <a:fontRef idx="minor">
            <a:schemeClr val="dk1"/>
          </a:fontRef>
        </p:style>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285750" indent="-285750" algn="just" rtl="1">
              <a:lnSpc>
                <a:spcPct val="200000"/>
              </a:lnSpc>
              <a:buFont typeface="Wingdings" panose="05000000000000000000" pitchFamily="2" charset="2"/>
              <a:buChar char="ü"/>
              <a:defRPr/>
            </a:pPr>
            <a:r>
              <a:rPr lang="fa-IR" sz="1400" dirty="0" smtClean="0">
                <a:cs typeface="B Nazanin" panose="00000400000000000000" pitchFamily="2" charset="-78"/>
              </a:rPr>
              <a:t>صورتحسابی </a:t>
            </a:r>
            <a:r>
              <a:rPr lang="fa-IR" sz="1400" dirty="0">
                <a:cs typeface="B Nazanin" panose="00000400000000000000" pitchFamily="2" charset="-78"/>
              </a:rPr>
              <a:t>است </a:t>
            </a:r>
            <a:r>
              <a:rPr lang="fa-IR" sz="1400" u="sng" dirty="0">
                <a:solidFill>
                  <a:srgbClr val="C00000"/>
                </a:solidFill>
                <a:cs typeface="B Nazanin" panose="00000400000000000000" pitchFamily="2" charset="-78"/>
              </a:rPr>
              <a:t>دارای شماره منحصر به فرد مالیاتی</a:t>
            </a:r>
            <a:r>
              <a:rPr lang="fa-IR" sz="1400" dirty="0">
                <a:solidFill>
                  <a:srgbClr val="C00000"/>
                </a:solidFill>
                <a:cs typeface="B Nazanin" panose="00000400000000000000" pitchFamily="2" charset="-78"/>
              </a:rPr>
              <a:t> </a:t>
            </a:r>
            <a:r>
              <a:rPr lang="fa-IR" sz="1400" dirty="0">
                <a:cs typeface="B Nazanin" panose="00000400000000000000" pitchFamily="2" charset="-78"/>
              </a:rPr>
              <a:t>که اطلاعات مندرج در آن، در حافظه مالیاتی فروشنده ذخیره می شود. </a:t>
            </a:r>
          </a:p>
          <a:p>
            <a:pPr marL="285750" indent="-285750" algn="just" rtl="1">
              <a:lnSpc>
                <a:spcPct val="200000"/>
              </a:lnSpc>
              <a:buFont typeface="Wingdings" panose="05000000000000000000" pitchFamily="2" charset="2"/>
              <a:buChar char="ü"/>
              <a:defRPr/>
            </a:pPr>
            <a:r>
              <a:rPr lang="fa-IR" sz="1400" dirty="0">
                <a:cs typeface="B Nazanin" panose="00000400000000000000" pitchFamily="2" charset="-78"/>
              </a:rPr>
              <a:t>مشخصات و اقلام اطلاعاتی صورتحساب الکترونیکی، متناسب با نوع کسب و کار </a:t>
            </a:r>
            <a:r>
              <a:rPr lang="fa-IR" sz="1400" u="sng" dirty="0">
                <a:solidFill>
                  <a:srgbClr val="C00000"/>
                </a:solidFill>
                <a:cs typeface="B Nazanin" panose="00000400000000000000" pitchFamily="2" charset="-78"/>
              </a:rPr>
              <a:t>توسط سازمان تعیین و اعلام </a:t>
            </a:r>
            <a:r>
              <a:rPr lang="fa-IR" sz="1400" dirty="0">
                <a:cs typeface="B Nazanin" panose="00000400000000000000" pitchFamily="2" charset="-78"/>
              </a:rPr>
              <a:t>می شود. </a:t>
            </a:r>
          </a:p>
          <a:p>
            <a:pPr marL="285750" indent="-285750" algn="just" rtl="1">
              <a:lnSpc>
                <a:spcPct val="200000"/>
              </a:lnSpc>
              <a:buFont typeface="Wingdings" panose="05000000000000000000" pitchFamily="2" charset="2"/>
              <a:buChar char="ü"/>
              <a:defRPr/>
            </a:pPr>
            <a:r>
              <a:rPr lang="fa-IR" sz="1400" u="sng" dirty="0">
                <a:cs typeface="B Nazanin" panose="00000400000000000000" pitchFamily="2" charset="-78"/>
              </a:rPr>
              <a:t>مرجع</a:t>
            </a:r>
            <a:r>
              <a:rPr lang="fa-IR" sz="1400" u="sng" dirty="0">
                <a:solidFill>
                  <a:srgbClr val="C00000"/>
                </a:solidFill>
                <a:cs typeface="B Nazanin" panose="00000400000000000000" pitchFamily="2" charset="-78"/>
              </a:rPr>
              <a:t> نهائی ثبت، صدور و استعلام صورتحساب الکترونیکی، سامانه مؤدیان </a:t>
            </a:r>
            <a:r>
              <a:rPr lang="fa-IR" sz="1400" u="sng" dirty="0">
                <a:cs typeface="B Nazanin" panose="00000400000000000000" pitchFamily="2" charset="-78"/>
              </a:rPr>
              <a:t>می­باشد</a:t>
            </a:r>
            <a:r>
              <a:rPr lang="fa-IR" sz="1400" dirty="0">
                <a:cs typeface="B Nazanin" panose="00000400000000000000" pitchFamily="2" charset="-78"/>
              </a:rPr>
              <a:t>.</a:t>
            </a:r>
          </a:p>
          <a:p>
            <a:pPr marL="285750" indent="-285750" algn="just" rtl="1">
              <a:lnSpc>
                <a:spcPct val="200000"/>
              </a:lnSpc>
              <a:buFont typeface="Wingdings" panose="05000000000000000000" pitchFamily="2" charset="2"/>
              <a:buChar char="ü"/>
              <a:defRPr/>
            </a:pPr>
            <a:r>
              <a:rPr lang="fa-IR" sz="1400" dirty="0">
                <a:cs typeface="B Nazanin" panose="00000400000000000000" pitchFamily="2" charset="-78"/>
              </a:rPr>
              <a:t>در مواردی که از دستگاه کارتخوان بانکی یا درگاه پرداخت الکترونیکی به عنوان </a:t>
            </a:r>
            <a:r>
              <a:rPr lang="fa-IR" sz="1400" u="sng" dirty="0">
                <a:solidFill>
                  <a:srgbClr val="C00000"/>
                </a:solidFill>
                <a:cs typeface="B Nazanin" panose="00000400000000000000" pitchFamily="2" charset="-78"/>
              </a:rPr>
              <a:t>پایانه فروشگاهی </a:t>
            </a:r>
            <a:r>
              <a:rPr lang="fa-IR" sz="1400" dirty="0">
                <a:cs typeface="B Nazanin" panose="00000400000000000000" pitchFamily="2" charset="-78"/>
              </a:rPr>
              <a:t>استفاده می شود، </a:t>
            </a:r>
            <a:r>
              <a:rPr lang="fa-IR" sz="1400" u="sng" dirty="0">
                <a:solidFill>
                  <a:srgbClr val="C00000"/>
                </a:solidFill>
                <a:cs typeface="B Nazanin" panose="00000400000000000000" pitchFamily="2" charset="-78"/>
              </a:rPr>
              <a:t>رسید یا گزارش الکترونیکی پرداخت خرید صادره در حکم صورتحساب الکترونیکی</a:t>
            </a:r>
            <a:r>
              <a:rPr lang="fa-IR" sz="1400" dirty="0">
                <a:cs typeface="B Nazanin" panose="00000400000000000000" pitchFamily="2" charset="-78"/>
              </a:rPr>
              <a:t> است.</a:t>
            </a:r>
            <a:r>
              <a:rPr lang="fa-IR" sz="1400" dirty="0">
                <a:effectLst>
                  <a:outerShdw blurRad="38100" dist="38100" dir="2700000" algn="tl">
                    <a:srgbClr val="000000">
                      <a:alpha val="43137"/>
                    </a:srgbClr>
                  </a:outerShdw>
                </a:effectLst>
                <a:latin typeface="_PDMS_Saleem_QuranFont" panose="02010000000000000000" pitchFamily="2" charset="-78"/>
                <a:cs typeface="B Nazanin" panose="00000400000000000000" pitchFamily="2" charset="-78"/>
              </a:rPr>
              <a:t> </a:t>
            </a:r>
            <a:endParaRPr lang="fa-IR" sz="1400" dirty="0">
              <a:cs typeface="B Nazanin" panose="00000400000000000000" pitchFamily="2" charset="-78"/>
            </a:endParaRPr>
          </a:p>
        </p:txBody>
      </p:sp>
      <p:sp>
        <p:nvSpPr>
          <p:cNvPr id="8" name="TextBox 7"/>
          <p:cNvSpPr txBox="1"/>
          <p:nvPr/>
        </p:nvSpPr>
        <p:spPr>
          <a:xfrm>
            <a:off x="263245" y="1656708"/>
            <a:ext cx="6071118" cy="4062651"/>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rtl="1">
              <a:lnSpc>
                <a:spcPct val="150000"/>
              </a:lnSpc>
            </a:pPr>
            <a:r>
              <a:rPr lang="fa-IR" sz="1400" b="1" dirty="0" smtClean="0">
                <a:solidFill>
                  <a:schemeClr val="tx1"/>
                </a:solidFill>
                <a:cs typeface="B Titr" panose="00000700000000000000" pitchFamily="2" charset="-78"/>
              </a:rPr>
              <a:t>الف – صورتحساب الکترونیکی:</a:t>
            </a:r>
          </a:p>
          <a:p>
            <a:pPr lvl="1" algn="just" rtl="1">
              <a:lnSpc>
                <a:spcPct val="150000"/>
              </a:lnSpc>
            </a:pPr>
            <a:r>
              <a:rPr lang="fa-IR" sz="1200" dirty="0" smtClean="0">
                <a:solidFill>
                  <a:schemeClr val="accent5">
                    <a:lumMod val="75000"/>
                  </a:schemeClr>
                </a:solidFill>
                <a:cs typeface="B Titr" panose="00000700000000000000" pitchFamily="2" charset="-78"/>
              </a:rPr>
              <a:t>1- صورتحساب</a:t>
            </a:r>
            <a:r>
              <a:rPr lang="fa-IR" sz="1200" b="1" dirty="0" smtClean="0">
                <a:solidFill>
                  <a:schemeClr val="accent5">
                    <a:lumMod val="75000"/>
                  </a:schemeClr>
                </a:solidFill>
                <a:cs typeface="B Titr" panose="00000700000000000000" pitchFamily="2" charset="-78"/>
              </a:rPr>
              <a:t> </a:t>
            </a:r>
            <a:r>
              <a:rPr lang="fa-IR" sz="1200" b="1" dirty="0">
                <a:solidFill>
                  <a:schemeClr val="accent5">
                    <a:lumMod val="75000"/>
                  </a:schemeClr>
                </a:solidFill>
                <a:cs typeface="B Titr" panose="00000700000000000000" pitchFamily="2" charset="-78"/>
              </a:rPr>
              <a:t>نوع اول: </a:t>
            </a:r>
            <a:r>
              <a:rPr lang="fa-IR" sz="1400" dirty="0" smtClean="0">
                <a:cs typeface="B Nazanin" panose="00000400000000000000" pitchFamily="2" charset="-78"/>
              </a:rPr>
              <a:t>صورتحسابی </a:t>
            </a:r>
            <a:r>
              <a:rPr lang="fa-IR" sz="1400" dirty="0">
                <a:cs typeface="B Nazanin" panose="00000400000000000000" pitchFamily="2" charset="-78"/>
              </a:rPr>
              <a:t>است دارای </a:t>
            </a:r>
            <a:r>
              <a:rPr lang="fa-IR" sz="1400" u="sng" dirty="0">
                <a:solidFill>
                  <a:srgbClr val="C00000"/>
                </a:solidFill>
                <a:cs typeface="B Nazanin" panose="00000400000000000000" pitchFamily="2" charset="-78"/>
              </a:rPr>
              <a:t>شماره منحصر بفرد مالیاتی</a:t>
            </a:r>
            <a:r>
              <a:rPr lang="fa-IR" sz="1200" dirty="0">
                <a:cs typeface="B Nazanin" panose="00000400000000000000" pitchFamily="2" charset="-78"/>
              </a:rPr>
              <a:t> </a:t>
            </a:r>
            <a:r>
              <a:rPr lang="fa-IR" sz="1400" dirty="0">
                <a:cs typeface="B Nazanin" panose="00000400000000000000" pitchFamily="2" charset="-78"/>
              </a:rPr>
              <a:t>با </a:t>
            </a:r>
            <a:r>
              <a:rPr lang="fa-IR" sz="1400" u="sng" dirty="0">
                <a:solidFill>
                  <a:srgbClr val="C00000"/>
                </a:solidFill>
                <a:cs typeface="B Nazanin" panose="00000400000000000000" pitchFamily="2" charset="-78"/>
              </a:rPr>
              <a:t>اطلاعات هویتی فروشنده و خریدار، کالا/خدمت فروش رفته و روش پرداخت آن.</a:t>
            </a:r>
          </a:p>
          <a:p>
            <a:pPr lvl="1" algn="just" rtl="1">
              <a:lnSpc>
                <a:spcPct val="150000"/>
              </a:lnSpc>
            </a:pPr>
            <a:r>
              <a:rPr lang="fa-IR" sz="1200" dirty="0">
                <a:solidFill>
                  <a:schemeClr val="accent5">
                    <a:lumMod val="75000"/>
                  </a:schemeClr>
                </a:solidFill>
                <a:cs typeface="B Titr" panose="00000700000000000000" pitchFamily="2" charset="-78"/>
              </a:rPr>
              <a:t>2- صورتحساب نوع دوم: </a:t>
            </a:r>
            <a:r>
              <a:rPr lang="fa-IR" sz="1400" dirty="0">
                <a:cs typeface="B Nazanin" panose="00000400000000000000" pitchFamily="2" charset="-78"/>
              </a:rPr>
              <a:t>صورتحسابی است دارای </a:t>
            </a:r>
            <a:r>
              <a:rPr lang="fa-IR" sz="1400" u="sng" dirty="0">
                <a:solidFill>
                  <a:srgbClr val="C00000"/>
                </a:solidFill>
                <a:cs typeface="B Nazanin" panose="00000400000000000000" pitchFamily="2" charset="-78"/>
              </a:rPr>
              <a:t>شماره منحصر بفرد مالیاتی</a:t>
            </a:r>
            <a:r>
              <a:rPr lang="fa-IR" sz="1400" dirty="0">
                <a:cs typeface="B Nazanin" panose="00000400000000000000" pitchFamily="2" charset="-78"/>
              </a:rPr>
              <a:t> با </a:t>
            </a:r>
            <a:r>
              <a:rPr lang="fa-IR" sz="1400" u="sng" dirty="0">
                <a:solidFill>
                  <a:srgbClr val="C00000"/>
                </a:solidFill>
                <a:cs typeface="B Nazanin" panose="00000400000000000000" pitchFamily="2" charset="-78"/>
              </a:rPr>
              <a:t>اطلاعات هویتی فروشنده، کالا/خدمت فروش رفته و روش پرداخت آن</a:t>
            </a:r>
            <a:r>
              <a:rPr lang="fa-IR" sz="1400" dirty="0" smtClean="0">
                <a:cs typeface="B Nazanin" panose="00000400000000000000" pitchFamily="2" charset="-78"/>
              </a:rPr>
              <a:t>(اطلاعات </a:t>
            </a:r>
            <a:r>
              <a:rPr lang="fa-IR" sz="1400" dirty="0">
                <a:cs typeface="B Nazanin" panose="00000400000000000000" pitchFamily="2" charset="-78"/>
              </a:rPr>
              <a:t>هویتی </a:t>
            </a:r>
            <a:r>
              <a:rPr lang="fa-IR" sz="1400" dirty="0" smtClean="0">
                <a:cs typeface="B Nazanin" panose="00000400000000000000" pitchFamily="2" charset="-78"/>
              </a:rPr>
              <a:t>خریدار</a:t>
            </a:r>
            <a:r>
              <a:rPr lang="fa-IR" sz="1400" dirty="0">
                <a:cs typeface="B Nazanin" panose="00000400000000000000" pitchFamily="2" charset="-78"/>
              </a:rPr>
              <a:t> </a:t>
            </a:r>
            <a:r>
              <a:rPr lang="fa-IR" sz="1400" dirty="0" smtClean="0">
                <a:cs typeface="B Nazanin" panose="00000400000000000000" pitchFamily="2" charset="-78"/>
              </a:rPr>
              <a:t>اختیاری است)</a:t>
            </a:r>
          </a:p>
          <a:p>
            <a:pPr lvl="1" algn="just" rtl="1">
              <a:lnSpc>
                <a:spcPct val="150000"/>
              </a:lnSpc>
            </a:pPr>
            <a:r>
              <a:rPr lang="fa-IR" sz="1200" dirty="0">
                <a:solidFill>
                  <a:schemeClr val="accent5">
                    <a:lumMod val="75000"/>
                  </a:schemeClr>
                </a:solidFill>
                <a:cs typeface="B Titr" panose="00000700000000000000" pitchFamily="2" charset="-78"/>
              </a:rPr>
              <a:t>3- صورتحساب نوع سوم: </a:t>
            </a:r>
            <a:r>
              <a:rPr lang="fa-IR" sz="1400" dirty="0">
                <a:cs typeface="B Nazanin" panose="00000400000000000000" pitchFamily="2" charset="-78"/>
              </a:rPr>
              <a:t>رسید پرداخت وجه صادره از دستگاه </a:t>
            </a:r>
            <a:r>
              <a:rPr lang="fa-IR" sz="1100" dirty="0">
                <a:cs typeface="B Nazanin" panose="00000400000000000000" pitchFamily="2" charset="-78"/>
              </a:rPr>
              <a:t>کارت</a:t>
            </a:r>
            <a:r>
              <a:rPr lang="fa-IR" sz="1400" dirty="0">
                <a:cs typeface="B Nazanin" panose="00000400000000000000" pitchFamily="2" charset="-78"/>
              </a:rPr>
              <a:t> خوان بانکی یا درگاه الکترونیکی پرداخت دارای </a:t>
            </a:r>
            <a:r>
              <a:rPr lang="fa-IR" sz="1400" u="sng" dirty="0">
                <a:solidFill>
                  <a:srgbClr val="C00000"/>
                </a:solidFill>
                <a:cs typeface="B Nazanin" panose="00000400000000000000" pitchFamily="2" charset="-78"/>
              </a:rPr>
              <a:t>شماره منحصر بفرد مالیاتی </a:t>
            </a:r>
            <a:r>
              <a:rPr lang="fa-IR" sz="1400" dirty="0">
                <a:cs typeface="B Nazanin" panose="00000400000000000000" pitchFamily="2" charset="-78"/>
              </a:rPr>
              <a:t>که حسب مقررات اعلامی سازمان امور مالیاتی کشور، به عنوان پایان فروشگاهی پذیرفته شده باشد</a:t>
            </a:r>
            <a:r>
              <a:rPr lang="fa-IR" sz="1400" dirty="0" smtClean="0">
                <a:cs typeface="B Nazanin" panose="00000400000000000000" pitchFamily="2" charset="-78"/>
              </a:rPr>
              <a:t>.</a:t>
            </a:r>
          </a:p>
          <a:p>
            <a:pPr algn="just" rtl="1">
              <a:lnSpc>
                <a:spcPct val="150000"/>
              </a:lnSpc>
            </a:pPr>
            <a:r>
              <a:rPr lang="fa-IR" sz="1400" b="1" dirty="0">
                <a:solidFill>
                  <a:schemeClr val="tx1"/>
                </a:solidFill>
                <a:cs typeface="B Titr" panose="00000700000000000000" pitchFamily="2" charset="-78"/>
              </a:rPr>
              <a:t>ب- صورتحساب کاغذی دارای شماره مالیاتی(شمس): </a:t>
            </a:r>
          </a:p>
          <a:p>
            <a:pPr lvl="1" algn="just" rtl="1">
              <a:lnSpc>
                <a:spcPct val="150000"/>
              </a:lnSpc>
            </a:pPr>
            <a:r>
              <a:rPr lang="fa-IR" sz="1400" dirty="0" smtClean="0">
                <a:cs typeface="B Nazanin" panose="00000400000000000000" pitchFamily="2" charset="-78"/>
              </a:rPr>
              <a:t>صورتحسابی </a:t>
            </a:r>
            <a:r>
              <a:rPr lang="fa-IR" sz="1400" dirty="0">
                <a:cs typeface="B Nazanin" panose="00000400000000000000" pitchFamily="2" charset="-78"/>
              </a:rPr>
              <a:t>است دارای </a:t>
            </a:r>
            <a:r>
              <a:rPr lang="fa-IR" sz="1400" u="sng" dirty="0">
                <a:solidFill>
                  <a:srgbClr val="C00000"/>
                </a:solidFill>
                <a:cs typeface="B Nazanin" panose="00000400000000000000" pitchFamily="2" charset="-78"/>
              </a:rPr>
              <a:t>شماره منحصر بفرد مالیاتی </a:t>
            </a:r>
            <a:r>
              <a:rPr lang="fa-IR" sz="1400" dirty="0">
                <a:cs typeface="B Nazanin" panose="00000400000000000000" pitchFamily="2" charset="-78"/>
              </a:rPr>
              <a:t>که مودیان در زمان بروز حادثه یا نقص فنی که امکان صدور صورتحساب الکترونیکی وجود ندارد، از آن برای فروش کالا یا ارایه خدمت استفاده </a:t>
            </a:r>
            <a:r>
              <a:rPr lang="fa-IR" sz="1400" dirty="0" smtClean="0">
                <a:cs typeface="B Nazanin" panose="00000400000000000000" pitchFamily="2" charset="-78"/>
              </a:rPr>
              <a:t>میکنند.</a:t>
            </a:r>
            <a:endParaRPr lang="fa-IR" sz="1400" dirty="0">
              <a:cs typeface="B Nazanin" panose="00000400000000000000" pitchFamily="2" charset="-78"/>
            </a:endParaRPr>
          </a:p>
        </p:txBody>
      </p:sp>
      <p:sp>
        <p:nvSpPr>
          <p:cNvPr id="9" name="TextBox 8"/>
          <p:cNvSpPr txBox="1"/>
          <p:nvPr/>
        </p:nvSpPr>
        <p:spPr>
          <a:xfrm>
            <a:off x="268442" y="1138672"/>
            <a:ext cx="6065919" cy="43088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lnSpc>
                <a:spcPct val="150000"/>
              </a:lnSpc>
            </a:pPr>
            <a:r>
              <a:rPr lang="fa-IR" sz="1600" dirty="0">
                <a:cs typeface="B Titr" panose="00000700000000000000" pitchFamily="2" charset="-78"/>
              </a:rPr>
              <a:t>انواع صورتحساب </a:t>
            </a:r>
            <a:r>
              <a:rPr lang="fa-IR" sz="1600" dirty="0" smtClean="0">
                <a:cs typeface="B Titr" panose="00000700000000000000" pitchFamily="2" charset="-78"/>
              </a:rPr>
              <a:t>و </a:t>
            </a:r>
            <a:r>
              <a:rPr lang="fa-IR" sz="1600" dirty="0">
                <a:cs typeface="B Titr" panose="00000700000000000000" pitchFamily="2" charset="-78"/>
              </a:rPr>
              <a:t>تعاریف آن</a:t>
            </a:r>
          </a:p>
        </p:txBody>
      </p:sp>
      <p:sp>
        <p:nvSpPr>
          <p:cNvPr id="11" name="TextBox 10"/>
          <p:cNvSpPr txBox="1"/>
          <p:nvPr/>
        </p:nvSpPr>
        <p:spPr>
          <a:xfrm>
            <a:off x="6455549" y="1127654"/>
            <a:ext cx="5486380" cy="430887"/>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rtl="1">
              <a:lnSpc>
                <a:spcPct val="150000"/>
              </a:lnSpc>
            </a:pPr>
            <a:r>
              <a:rPr lang="fa-IR" sz="1600" dirty="0" smtClean="0">
                <a:cs typeface="B Titr" panose="00000700000000000000" pitchFamily="2" charset="-78"/>
              </a:rPr>
              <a:t>تعریف صورتحساب الکترونیکی</a:t>
            </a:r>
            <a:endParaRPr lang="fa-IR" sz="1600" dirty="0">
              <a:cs typeface="B Titr" panose="00000700000000000000" pitchFamily="2" charset="-78"/>
            </a:endParaRPr>
          </a:p>
        </p:txBody>
      </p:sp>
    </p:spTree>
    <p:extLst>
      <p:ext uri="{BB962C8B-B14F-4D97-AF65-F5344CB8AC3E}">
        <p14:creationId xmlns:p14="http://schemas.microsoft.com/office/powerpoint/2010/main" val="205678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15</a:t>
            </a:r>
            <a:endParaRPr lang="en-US" dirty="0">
              <a:cs typeface="B Nazanin" panose="00000400000000000000" pitchFamily="2" charset="-78"/>
            </a:endParaRPr>
          </a:p>
        </p:txBody>
      </p:sp>
      <p:graphicFrame>
        <p:nvGraphicFramePr>
          <p:cNvPr id="34" name="Diagram 33"/>
          <p:cNvGraphicFramePr/>
          <p:nvPr>
            <p:extLst>
              <p:ext uri="{D42A27DB-BD31-4B8C-83A1-F6EECF244321}">
                <p14:modId xmlns:p14="http://schemas.microsoft.com/office/powerpoint/2010/main" val="3357441459"/>
              </p:ext>
            </p:extLst>
          </p:nvPr>
        </p:nvGraphicFramePr>
        <p:xfrm>
          <a:off x="-972612" y="667528"/>
          <a:ext cx="8301215" cy="530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TextBox 34"/>
          <p:cNvSpPr txBox="1"/>
          <p:nvPr/>
        </p:nvSpPr>
        <p:spPr>
          <a:xfrm>
            <a:off x="8349786" y="1575806"/>
            <a:ext cx="3369356" cy="3916457"/>
          </a:xfrm>
          <a:prstGeom prst="rect">
            <a:avLst/>
          </a:prstGeom>
          <a:solidFill>
            <a:schemeClr val="accent5">
              <a:lumMod val="75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rtl="1">
              <a:lnSpc>
                <a:spcPct val="200000"/>
              </a:lnSpc>
            </a:pPr>
            <a:r>
              <a:rPr lang="fa-IR" sz="1400" dirty="0" smtClean="0">
                <a:cs typeface="B Nazanin" panose="00000400000000000000" pitchFamily="2" charset="-78"/>
              </a:rPr>
              <a:t>بر </a:t>
            </a:r>
            <a:r>
              <a:rPr lang="fa-IR" sz="1400" dirty="0">
                <a:cs typeface="B Nazanin" panose="00000400000000000000" pitchFamily="2" charset="-78"/>
              </a:rPr>
              <a:t>اساس </a:t>
            </a:r>
            <a:r>
              <a:rPr lang="fa-IR" sz="1400" dirty="0" smtClean="0">
                <a:cs typeface="B Nazanin" panose="00000400000000000000" pitchFamily="2" charset="-78"/>
              </a:rPr>
              <a:t>معامل</a:t>
            </a:r>
            <a:r>
              <a:rPr lang="fa-IR" sz="1400" dirty="0">
                <a:cs typeface="B Nazanin" panose="00000400000000000000" pitchFamily="2" charset="-78"/>
              </a:rPr>
              <a:t>ا</a:t>
            </a:r>
            <a:r>
              <a:rPr lang="fa-IR" sz="1400" dirty="0" smtClean="0">
                <a:cs typeface="B Nazanin" panose="00000400000000000000" pitchFamily="2" charset="-78"/>
              </a:rPr>
              <a:t>ت </a:t>
            </a:r>
            <a:r>
              <a:rPr lang="fa-IR" sz="1400" dirty="0">
                <a:cs typeface="B Nazanin" panose="00000400000000000000" pitchFamily="2" charset="-78"/>
              </a:rPr>
              <a:t>و فعالیتهای مختلف و متناسب با نوع کسب و کار مودیان، الگوهایی برای صورتحسابهای الکترونیکی متصور میباشد. هر الگوی صورتحساب الکترونیکی دارای برخی اقالم اختصاصی و برخی اقالم مشترک با سایر الگوها میباشد. شایان ذکر است، این اقالم مختص صورتحسابهای الکترونیکی بوده و اقالم دیگری را شامل نمیشود. جزئیات قانونی این الگوها در </a:t>
            </a:r>
            <a:r>
              <a:rPr lang="fa-IR" sz="1400" dirty="0" smtClean="0">
                <a:cs typeface="B Nazanin" panose="00000400000000000000" pitchFamily="2" charset="-78"/>
              </a:rPr>
              <a:t>دستورالعمل صدور صورتحساب الکترونیکی که در پورتال سازمان مالیاتی بارگذاری شده آمده است.</a:t>
            </a:r>
            <a:endParaRPr lang="fa-IR" sz="1600" dirty="0">
              <a:cs typeface="B Nazanin" panose="00000400000000000000" pitchFamily="2" charset="-78"/>
            </a:endParaRPr>
          </a:p>
        </p:txBody>
      </p:sp>
      <p:sp>
        <p:nvSpPr>
          <p:cNvPr id="36" name="TextBox 35"/>
          <p:cNvSpPr txBox="1"/>
          <p:nvPr/>
        </p:nvSpPr>
        <p:spPr>
          <a:xfrm>
            <a:off x="8350357" y="1106610"/>
            <a:ext cx="3369357" cy="430887"/>
          </a:xfrm>
          <a:prstGeom prst="rect">
            <a:avLst/>
          </a:prstGeom>
          <a:solidFill>
            <a:schemeClr val="accent5">
              <a:lumMod val="50000"/>
            </a:schemeClr>
          </a:solidFill>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lnSpc>
                <a:spcPct val="150000"/>
              </a:lnSpc>
            </a:pPr>
            <a:r>
              <a:rPr lang="fa-IR" sz="1600" dirty="0">
                <a:cs typeface="B Titr" panose="00000700000000000000" pitchFamily="2" charset="-78"/>
              </a:rPr>
              <a:t>انواع </a:t>
            </a:r>
            <a:r>
              <a:rPr lang="fa-IR" sz="1600" dirty="0" smtClean="0">
                <a:cs typeface="B Titr" panose="00000700000000000000" pitchFamily="2" charset="-78"/>
              </a:rPr>
              <a:t>الگوی صورتحساب</a:t>
            </a:r>
            <a:endParaRPr lang="fa-IR" sz="1600" dirty="0">
              <a:cs typeface="B Titr" panose="000007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sz="2800" dirty="0" smtClean="0">
                <a:cs typeface="B Titr" panose="00000700000000000000" pitchFamily="2" charset="-78"/>
              </a:rPr>
              <a:t>انواع الگوهای های صورتحساب های الکترونیکی</a:t>
            </a:r>
            <a:endParaRPr lang="en-US" sz="3600" dirty="0"/>
          </a:p>
        </p:txBody>
      </p:sp>
    </p:spTree>
    <p:extLst>
      <p:ext uri="{BB962C8B-B14F-4D97-AF65-F5344CB8AC3E}">
        <p14:creationId xmlns:p14="http://schemas.microsoft.com/office/powerpoint/2010/main" val="3152071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16</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sz="2800" dirty="0" smtClean="0">
                <a:cs typeface="B Titr" panose="00000700000000000000" pitchFamily="2" charset="-78"/>
              </a:rPr>
              <a:t>اقلام اطلاعاتی صورتحساب های الکترونیکی(شامل 76 قلم)</a:t>
            </a:r>
            <a:r>
              <a:rPr lang="fa-IR" sz="1600" b="1" dirty="0">
                <a:latin typeface="Arial"/>
                <a:ea typeface="굴림"/>
                <a:cs typeface="B Nazanin" pitchFamily="2" charset="-78"/>
              </a:rPr>
              <a:t>- دستورالعمل </a:t>
            </a:r>
            <a:r>
              <a:rPr lang="fa-IR" sz="1600" b="1" u="sng" dirty="0">
                <a:solidFill>
                  <a:srgbClr val="0070C0"/>
                </a:solidFill>
                <a:latin typeface="Arial"/>
                <a:ea typeface="굴림"/>
                <a:cs typeface="B Nazanin" pitchFamily="2" charset="-78"/>
              </a:rPr>
              <a:t>نحوه صدور صورتحساب الکترونیکی </a:t>
            </a:r>
            <a:endParaRPr lang="en-US" sz="1600" dirty="0"/>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tretch>
            <a:fillRect/>
          </a:stretch>
        </p:blipFill>
        <p:spPr>
          <a:xfrm>
            <a:off x="95868" y="1017153"/>
            <a:ext cx="11999517" cy="5436239"/>
          </a:xfrm>
          <a:prstGeom prst="rect">
            <a:avLst/>
          </a:prstGeom>
        </p:spPr>
      </p:pic>
      <p:sp>
        <p:nvSpPr>
          <p:cNvPr id="4" name="Oval 3"/>
          <p:cNvSpPr/>
          <p:nvPr/>
        </p:nvSpPr>
        <p:spPr>
          <a:xfrm>
            <a:off x="3815983" y="5948491"/>
            <a:ext cx="864112" cy="216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239798" y="2367607"/>
            <a:ext cx="8857148" cy="17853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4735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17</a:t>
            </a:r>
            <a:endParaRPr lang="en-US" dirty="0">
              <a:cs typeface="B Nazanin" panose="00000400000000000000" pitchFamily="2" charset="-78"/>
            </a:endParaRPr>
          </a:p>
        </p:txBody>
      </p:sp>
      <p:graphicFrame>
        <p:nvGraphicFramePr>
          <p:cNvPr id="34" name="Diagram 33"/>
          <p:cNvGraphicFramePr/>
          <p:nvPr>
            <p:extLst>
              <p:ext uri="{D42A27DB-BD31-4B8C-83A1-F6EECF244321}">
                <p14:modId xmlns:p14="http://schemas.microsoft.com/office/powerpoint/2010/main" val="4281203513"/>
              </p:ext>
            </p:extLst>
          </p:nvPr>
        </p:nvGraphicFramePr>
        <p:xfrm>
          <a:off x="609600" y="944679"/>
          <a:ext cx="11427170" cy="5076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sz="2800" b="1" dirty="0" smtClean="0">
                <a:cs typeface="B Titr" panose="00000700000000000000" pitchFamily="2" charset="-78"/>
              </a:rPr>
              <a:t>فرآیند انتخاب نوع پایانه فروشگاهی مناسب کسب و کار مودی</a:t>
            </a:r>
            <a:endParaRPr lang="en-US" sz="3600" b="1" dirty="0"/>
          </a:p>
        </p:txBody>
      </p:sp>
    </p:spTree>
    <p:extLst>
      <p:ext uri="{BB962C8B-B14F-4D97-AF65-F5344CB8AC3E}">
        <p14:creationId xmlns:p14="http://schemas.microsoft.com/office/powerpoint/2010/main" val="33669298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338" y="287855"/>
            <a:ext cx="11096417" cy="563562"/>
          </a:xfrm>
        </p:spPr>
        <p:txBody>
          <a:bodyPr>
            <a:normAutofit/>
          </a:bodyPr>
          <a:lstStyle/>
          <a:p>
            <a:pPr rtl="1"/>
            <a:r>
              <a:rPr lang="fa-IR" sz="2800" dirty="0">
                <a:cs typeface="B Titr" panose="00000700000000000000" pitchFamily="2" charset="-78"/>
              </a:rPr>
              <a:t>مفهوم حافظه مالیاتی و شناسه یکتای حافظه مالیاتی</a:t>
            </a:r>
            <a:endParaRPr lang="ko-KR" altLang="en-US" sz="2800" dirty="0">
              <a:ea typeface="Arial Unicode MS"/>
              <a:cs typeface="B Titr" panose="00000700000000000000" pitchFamily="2" charset="-78"/>
            </a:endParaRPr>
          </a:p>
        </p:txBody>
      </p:sp>
      <p:sp>
        <p:nvSpPr>
          <p:cNvPr id="5" name="Rectangle 4"/>
          <p:cNvSpPr/>
          <p:nvPr/>
        </p:nvSpPr>
        <p:spPr>
          <a:xfrm>
            <a:off x="1613763" y="1000630"/>
            <a:ext cx="8468083" cy="1900520"/>
          </a:xfrm>
          <a:prstGeom prst="rect">
            <a:avLst/>
          </a:prstGeom>
        </p:spPr>
        <p:txBody>
          <a:bodyPr wrap="square">
            <a:spAutoFit/>
          </a:bodyPr>
          <a:lstStyle/>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p:txBody>
      </p:sp>
      <p:sp>
        <p:nvSpPr>
          <p:cNvPr id="8" name="Content Placeholder 2"/>
          <p:cNvSpPr>
            <a:spLocks noGrp="1"/>
          </p:cNvSpPr>
          <p:nvPr>
            <p:ph idx="1"/>
          </p:nvPr>
        </p:nvSpPr>
        <p:spPr>
          <a:xfrm>
            <a:off x="832338" y="1143000"/>
            <a:ext cx="10772376" cy="5181600"/>
          </a:xfrm>
          <a:noFill/>
          <a:ln w="28575">
            <a:solidFill>
              <a:schemeClr val="accent2">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algn="just" rtl="1">
              <a:lnSpc>
                <a:spcPct val="150000"/>
              </a:lnSpc>
              <a:buFont typeface="Wingdings" panose="05000000000000000000" pitchFamily="2" charset="2"/>
              <a:buChar char="Ø"/>
            </a:pPr>
            <a:r>
              <a:rPr lang="fa-IR" sz="1800" dirty="0" smtClean="0">
                <a:cs typeface="B Nazanin" panose="00000400000000000000" pitchFamily="2" charset="-78"/>
              </a:rPr>
              <a:t>نوعی </a:t>
            </a:r>
            <a:r>
              <a:rPr lang="fa-IR" sz="1800" dirty="0">
                <a:cs typeface="B Nazanin" panose="00000400000000000000" pitchFamily="2" charset="-78"/>
              </a:rPr>
              <a:t>حافظه الکترونیکی است که برای </a:t>
            </a:r>
            <a:r>
              <a:rPr lang="fa-IR" sz="1800" u="sng" dirty="0">
                <a:solidFill>
                  <a:srgbClr val="C00000"/>
                </a:solidFill>
                <a:cs typeface="B Nazanin" panose="00000400000000000000" pitchFamily="2" charset="-78"/>
              </a:rPr>
              <a:t>ثبت و نگهداری</a:t>
            </a:r>
            <a:r>
              <a:rPr lang="fa-IR" sz="1800" dirty="0">
                <a:cs typeface="B Nazanin" panose="00000400000000000000" pitchFamily="2" charset="-78"/>
              </a:rPr>
              <a:t> اطلاعات مندرج در صورتحساب های الکترونیکی و </a:t>
            </a:r>
            <a:r>
              <a:rPr lang="fa-IR" sz="1800" u="sng" dirty="0">
                <a:solidFill>
                  <a:srgbClr val="C00000"/>
                </a:solidFill>
                <a:cs typeface="B Nazanin" panose="00000400000000000000" pitchFamily="2" charset="-78"/>
              </a:rPr>
              <a:t>انتقال</a:t>
            </a:r>
            <a:r>
              <a:rPr lang="fa-IR" sz="1800" u="sng" dirty="0">
                <a:solidFill>
                  <a:srgbClr val="00B050"/>
                </a:solidFill>
                <a:cs typeface="B Nazanin" panose="00000400000000000000" pitchFamily="2" charset="-78"/>
              </a:rPr>
              <a:t> </a:t>
            </a:r>
            <a:r>
              <a:rPr lang="fa-IR" sz="1800" dirty="0">
                <a:cs typeface="B Nazanin" panose="00000400000000000000" pitchFamily="2" charset="-78"/>
              </a:rPr>
              <a:t>آن به سامانه مؤدیان تحت نظارت سازمان مورد استفاده قرار می گیرد.</a:t>
            </a:r>
          </a:p>
          <a:p>
            <a:pPr algn="just" rtl="1">
              <a:lnSpc>
                <a:spcPct val="150000"/>
              </a:lnSpc>
              <a:buFont typeface="Wingdings" panose="05000000000000000000" pitchFamily="2" charset="2"/>
              <a:buChar char="Ø"/>
            </a:pPr>
            <a:r>
              <a:rPr lang="fa-IR" sz="1800" b="1" dirty="0" smtClean="0">
                <a:solidFill>
                  <a:srgbClr val="C00000"/>
                </a:solidFill>
                <a:cs typeface="B Nazanin" panose="00000400000000000000" pitchFamily="2" charset="-78"/>
              </a:rPr>
              <a:t>هر </a:t>
            </a:r>
            <a:r>
              <a:rPr lang="fa-IR" sz="1800" b="1" dirty="0">
                <a:solidFill>
                  <a:srgbClr val="C00000"/>
                </a:solidFill>
                <a:cs typeface="B Nazanin" panose="00000400000000000000" pitchFamily="2" charset="-78"/>
              </a:rPr>
              <a:t>حافظه مالیاتی </a:t>
            </a:r>
            <a:r>
              <a:rPr lang="fa-IR" sz="1800" b="1" dirty="0" smtClean="0">
                <a:solidFill>
                  <a:srgbClr val="C00000"/>
                </a:solidFill>
                <a:cs typeface="B Nazanin" panose="00000400000000000000" pitchFamily="2" charset="-78"/>
              </a:rPr>
              <a:t>دارای یک شماره </a:t>
            </a:r>
            <a:r>
              <a:rPr lang="fa-IR" sz="1800" b="1" dirty="0">
                <a:solidFill>
                  <a:srgbClr val="C00000"/>
                </a:solidFill>
                <a:cs typeface="B Nazanin" panose="00000400000000000000" pitchFamily="2" charset="-78"/>
              </a:rPr>
              <a:t>شناسه </a:t>
            </a:r>
            <a:r>
              <a:rPr lang="fa-IR" sz="1800" b="1" dirty="0" smtClean="0">
                <a:solidFill>
                  <a:srgbClr val="C00000"/>
                </a:solidFill>
                <a:cs typeface="B Nazanin" panose="00000400000000000000" pitchFamily="2" charset="-78"/>
              </a:rPr>
              <a:t>یکتا(به طول 6 </a:t>
            </a:r>
            <a:r>
              <a:rPr lang="fa-IR" sz="1800" b="1" dirty="0">
                <a:solidFill>
                  <a:srgbClr val="C00000"/>
                </a:solidFill>
                <a:cs typeface="B Nazanin" panose="00000400000000000000" pitchFamily="2" charset="-78"/>
              </a:rPr>
              <a:t>کاراکتر) </a:t>
            </a:r>
            <a:r>
              <a:rPr lang="fa-IR" sz="1800" b="1" dirty="0" smtClean="0">
                <a:solidFill>
                  <a:srgbClr val="C00000"/>
                </a:solidFill>
                <a:cs typeface="B Nazanin" panose="00000400000000000000" pitchFamily="2" charset="-78"/>
              </a:rPr>
              <a:t>بنام شناسه یکتای حافظه مالیاتی است </a:t>
            </a:r>
            <a:r>
              <a:rPr lang="fa-IR" sz="1800" dirty="0" smtClean="0">
                <a:cs typeface="B Nazanin" panose="00000400000000000000" pitchFamily="2" charset="-78"/>
              </a:rPr>
              <a:t>که  توسط </a:t>
            </a:r>
            <a:r>
              <a:rPr lang="fa-IR" sz="1800" dirty="0">
                <a:cs typeface="B Nazanin" panose="00000400000000000000" pitchFamily="2" charset="-78"/>
              </a:rPr>
              <a:t>سازمان اختصاص داده می شود و از قسمت عضویت در کارپوشه سامانه مودیان قابل اخذ می باشد.</a:t>
            </a:r>
          </a:p>
          <a:p>
            <a:pPr algn="just" rtl="1">
              <a:lnSpc>
                <a:spcPct val="150000"/>
              </a:lnSpc>
              <a:buFont typeface="Wingdings" panose="05000000000000000000" pitchFamily="2" charset="2"/>
              <a:buChar char="Ø"/>
            </a:pPr>
            <a:r>
              <a:rPr lang="fa-IR" sz="1800" b="1" dirty="0" smtClean="0">
                <a:solidFill>
                  <a:srgbClr val="C00000"/>
                </a:solidFill>
                <a:latin typeface="_PDMS_Saleem_QuranFont" panose="02010000000000000000" pitchFamily="2" charset="-78"/>
                <a:cs typeface="B Nazanin" panose="00000400000000000000" pitchFamily="2" charset="-78"/>
              </a:rPr>
              <a:t>تعریف شناسه </a:t>
            </a:r>
            <a:r>
              <a:rPr lang="fa-IR" sz="1800" b="1" dirty="0">
                <a:solidFill>
                  <a:srgbClr val="C00000"/>
                </a:solidFill>
                <a:latin typeface="_PDMS_Saleem_QuranFont" panose="02010000000000000000" pitchFamily="2" charset="-78"/>
                <a:cs typeface="B Nazanin" panose="00000400000000000000" pitchFamily="2" charset="-78"/>
              </a:rPr>
              <a:t>یکتای حافظه </a:t>
            </a:r>
            <a:r>
              <a:rPr lang="fa-IR" sz="1800" b="1" dirty="0" smtClean="0">
                <a:solidFill>
                  <a:srgbClr val="C00000"/>
                </a:solidFill>
                <a:latin typeface="_PDMS_Saleem_QuranFont" panose="02010000000000000000" pitchFamily="2" charset="-78"/>
                <a:cs typeface="B Nazanin" panose="00000400000000000000" pitchFamily="2" charset="-78"/>
              </a:rPr>
              <a:t>مالیاتی: </a:t>
            </a:r>
            <a:r>
              <a:rPr lang="fa-IR" sz="1800" dirty="0">
                <a:cs typeface="B Nazanin" panose="00000400000000000000" pitchFamily="2" charset="-78"/>
              </a:rPr>
              <a:t>شناسه­ای است </a:t>
            </a:r>
            <a:r>
              <a:rPr lang="fa-IR" sz="1800" dirty="0" smtClean="0">
                <a:solidFill>
                  <a:srgbClr val="C00000"/>
                </a:solidFill>
                <a:cs typeface="B Nazanin" panose="00000400000000000000" pitchFamily="2" charset="-78"/>
              </a:rPr>
              <a:t>دارای </a:t>
            </a:r>
            <a:r>
              <a:rPr lang="fa-IR" sz="1800" dirty="0">
                <a:solidFill>
                  <a:srgbClr val="C00000"/>
                </a:solidFill>
                <a:cs typeface="B Nazanin" panose="00000400000000000000" pitchFamily="2" charset="-78"/>
              </a:rPr>
              <a:t>مقداری ثابت و منحصر </a:t>
            </a:r>
            <a:r>
              <a:rPr lang="fa-IR" sz="1800" dirty="0" smtClean="0">
                <a:solidFill>
                  <a:srgbClr val="C00000"/>
                </a:solidFill>
                <a:cs typeface="B Nazanin" panose="00000400000000000000" pitchFamily="2" charset="-78"/>
              </a:rPr>
              <a:t>به ­فرد(یکتا) </a:t>
            </a:r>
            <a:r>
              <a:rPr lang="fa-IR" sz="1800" dirty="0">
                <a:cs typeface="B Nazanin" panose="00000400000000000000" pitchFamily="2" charset="-78"/>
              </a:rPr>
              <a:t>که به هر حافظه مالیاتی در سطح کشور اختصاص داده می­شود، این شناسه از مولفه­های تشکیل دهنده شماره </a:t>
            </a:r>
            <a:r>
              <a:rPr lang="fa-IR" sz="1800" dirty="0" smtClean="0">
                <a:cs typeface="B Nazanin" panose="00000400000000000000" pitchFamily="2" charset="-78"/>
              </a:rPr>
              <a:t>منحصر بفرد مالیاتی هر صورت حساب می­باشد </a:t>
            </a:r>
            <a:r>
              <a:rPr lang="fa-IR" sz="1800" dirty="0">
                <a:cs typeface="B Nazanin" panose="00000400000000000000" pitchFamily="2" charset="-78"/>
              </a:rPr>
              <a:t>که پس از درخواست مودی در </a:t>
            </a:r>
            <a:r>
              <a:rPr lang="fa-IR" sz="1800" dirty="0">
                <a:solidFill>
                  <a:srgbClr val="C00000"/>
                </a:solidFill>
                <a:cs typeface="B Nazanin" panose="00000400000000000000" pitchFamily="2" charset="-78"/>
              </a:rPr>
              <a:t>کارپوشه </a:t>
            </a:r>
            <a:r>
              <a:rPr lang="fa-IR" sz="1800" dirty="0" smtClean="0">
                <a:solidFill>
                  <a:srgbClr val="C00000"/>
                </a:solidFill>
                <a:cs typeface="B Nazanin" panose="00000400000000000000" pitchFamily="2" charset="-78"/>
              </a:rPr>
              <a:t>وی تولید </a:t>
            </a:r>
            <a:r>
              <a:rPr lang="fa-IR" sz="1800" dirty="0">
                <a:solidFill>
                  <a:srgbClr val="C00000"/>
                </a:solidFill>
                <a:cs typeface="B Nazanin" panose="00000400000000000000" pitchFamily="2" charset="-78"/>
              </a:rPr>
              <a:t>و در اختیار </a:t>
            </a:r>
            <a:r>
              <a:rPr lang="fa-IR" sz="1800" dirty="0" smtClean="0">
                <a:solidFill>
                  <a:srgbClr val="C00000"/>
                </a:solidFill>
                <a:cs typeface="B Nazanin" panose="00000400000000000000" pitchFamily="2" charset="-78"/>
              </a:rPr>
              <a:t>ایشان </a:t>
            </a:r>
            <a:r>
              <a:rPr lang="fa-IR" sz="1800" dirty="0">
                <a:cs typeface="B Nazanin" panose="00000400000000000000" pitchFamily="2" charset="-78"/>
              </a:rPr>
              <a:t>قرار خواهد گرفت. </a:t>
            </a:r>
            <a:endParaRPr lang="fa-IR" sz="1800" dirty="0" smtClean="0">
              <a:cs typeface="B Nazanin" panose="00000400000000000000" pitchFamily="2" charset="-78"/>
            </a:endParaRPr>
          </a:p>
          <a:p>
            <a:pPr algn="just" rtl="1">
              <a:lnSpc>
                <a:spcPct val="150000"/>
              </a:lnSpc>
              <a:buFont typeface="Wingdings" panose="05000000000000000000" pitchFamily="2" charset="2"/>
              <a:buChar char="Ø"/>
            </a:pPr>
            <a:r>
              <a:rPr lang="fa-IR" sz="1800" dirty="0" smtClean="0">
                <a:cs typeface="B Nazanin" panose="00000400000000000000" pitchFamily="2" charset="-78"/>
              </a:rPr>
              <a:t>هر مودی بسته به </a:t>
            </a:r>
            <a:r>
              <a:rPr lang="fa-IR" sz="1800" dirty="0" smtClean="0">
                <a:solidFill>
                  <a:srgbClr val="C00000"/>
                </a:solidFill>
                <a:cs typeface="B Nazanin" panose="00000400000000000000" pitchFamily="2" charset="-78"/>
              </a:rPr>
              <a:t>میزان وسعت شرایط کسب و کار خودش میتواند بیش از یک شناسه یکتای حافظه مالیاتی </a:t>
            </a:r>
            <a:r>
              <a:rPr lang="fa-IR" sz="1800" dirty="0" smtClean="0">
                <a:cs typeface="B Nazanin" panose="00000400000000000000" pitchFamily="2" charset="-78"/>
              </a:rPr>
              <a:t>از سازمان امور مالیاتی دریافت نماید.</a:t>
            </a:r>
          </a:p>
          <a:p>
            <a:pPr algn="just" rtl="1">
              <a:lnSpc>
                <a:spcPct val="150000"/>
              </a:lnSpc>
              <a:buFont typeface="Wingdings" panose="05000000000000000000" pitchFamily="2" charset="2"/>
              <a:buChar char="Ø"/>
            </a:pPr>
            <a:r>
              <a:rPr lang="fa-IR" sz="1800" dirty="0" smtClean="0">
                <a:cs typeface="B Nazanin" panose="00000400000000000000" pitchFamily="2" charset="-78"/>
              </a:rPr>
              <a:t>به دلیل تفاوت مخاطب جرائم ناشی از عدم صدور و ارسال صورتحساب به سازمان، اطلاعات هر حافظه مالیاتی </a:t>
            </a:r>
            <a:r>
              <a:rPr lang="fa-IR" sz="1800" dirty="0" smtClean="0">
                <a:solidFill>
                  <a:srgbClr val="C00000"/>
                </a:solidFill>
                <a:cs typeface="B Nazanin" panose="00000400000000000000" pitchFamily="2" charset="-78"/>
              </a:rPr>
              <a:t>صرفا به یکی از روشهای مستقیم یا غیر مستقیم قابل ارسال به سازمان</a:t>
            </a:r>
            <a:r>
              <a:rPr lang="fa-IR" sz="1800" dirty="0" smtClean="0">
                <a:cs typeface="B Nazanin" panose="00000400000000000000" pitchFamily="2" charset="-78"/>
              </a:rPr>
              <a:t> است.</a:t>
            </a:r>
          </a:p>
          <a:p>
            <a:pPr algn="just" rtl="1">
              <a:lnSpc>
                <a:spcPct val="150000"/>
              </a:lnSpc>
              <a:buFont typeface="Wingdings" panose="05000000000000000000" pitchFamily="2" charset="2"/>
              <a:buChar char="Ø"/>
            </a:pPr>
            <a:r>
              <a:rPr lang="fa-IR" sz="1800" dirty="0">
                <a:cs typeface="B Nazanin" panose="00000400000000000000" pitchFamily="2" charset="-78"/>
              </a:rPr>
              <a:t>حافظه مالیاتی می تواند به شکل سخت افزاری یا نرم افزاری باشد. </a:t>
            </a:r>
          </a:p>
          <a:p>
            <a:pPr algn="just" rtl="1">
              <a:lnSpc>
                <a:spcPct val="150000"/>
              </a:lnSpc>
              <a:buFont typeface="Wingdings" panose="05000000000000000000" pitchFamily="2" charset="2"/>
              <a:buChar char="Ø"/>
            </a:pPr>
            <a:endParaRPr lang="fa-IR" sz="2400" dirty="0">
              <a:cs typeface="B Nazanin" panose="00000400000000000000" pitchFamily="2" charset="-78"/>
            </a:endParaRPr>
          </a:p>
        </p:txBody>
      </p:sp>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18</a:t>
            </a:r>
            <a:endParaRPr lang="en-US" dirty="0">
              <a:cs typeface="B Nazanin" panose="00000400000000000000" pitchFamily="2" charset="-78"/>
            </a:endParaRPr>
          </a:p>
        </p:txBody>
      </p:sp>
    </p:spTree>
    <p:extLst>
      <p:ext uri="{BB962C8B-B14F-4D97-AF65-F5344CB8AC3E}">
        <p14:creationId xmlns:p14="http://schemas.microsoft.com/office/powerpoint/2010/main" val="17420786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338" y="287855"/>
            <a:ext cx="11096417" cy="563562"/>
          </a:xfrm>
        </p:spPr>
        <p:txBody>
          <a:bodyPr>
            <a:normAutofit/>
          </a:bodyPr>
          <a:lstStyle/>
          <a:p>
            <a:r>
              <a:rPr lang="fa-IR" altLang="fa-IR" sz="2800" dirty="0">
                <a:cs typeface="B Titr" panose="00000700000000000000" pitchFamily="2" charset="-78"/>
              </a:rPr>
              <a:t>ساختار شماره </a:t>
            </a:r>
            <a:r>
              <a:rPr lang="fa-IR" altLang="fa-IR" sz="2800" dirty="0" smtClean="0">
                <a:cs typeface="B Titr" panose="00000700000000000000" pitchFamily="2" charset="-78"/>
              </a:rPr>
              <a:t>مالیاتی</a:t>
            </a:r>
            <a:endParaRPr lang="en-US" sz="2800" dirty="0">
              <a:solidFill>
                <a:schemeClr val="tx1"/>
              </a:solidFill>
            </a:endParaRPr>
          </a:p>
        </p:txBody>
      </p:sp>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19</a:t>
            </a:r>
            <a:endParaRPr lang="en-US" dirty="0">
              <a:cs typeface="B Nazanin" panose="00000400000000000000" pitchFamily="2" charset="-78"/>
            </a:endParaRPr>
          </a:p>
        </p:txBody>
      </p:sp>
      <p:sp>
        <p:nvSpPr>
          <p:cNvPr id="9" name="Slide Number Placeholder 1"/>
          <p:cNvSpPr>
            <a:spLocks noGrp="1"/>
          </p:cNvSpPr>
          <p:nvPr>
            <p:ph type="sldNum" sz="quarter" idx="11"/>
          </p:nvPr>
        </p:nvSpPr>
        <p:spPr>
          <a:xfrm rot="5400000">
            <a:off x="8951573" y="3225297"/>
            <a:ext cx="3859795" cy="304801"/>
          </a:xfrm>
        </p:spPr>
        <p:txBody>
          <a:bodyPr/>
          <a:lstStyle/>
          <a:p>
            <a:fld id="{8B99DA81-F034-4383-B854-7B823F948003}" type="slidenum">
              <a:rPr lang="ar-SA" smtClean="0"/>
              <a:pPr/>
              <a:t>24</a:t>
            </a:fld>
            <a:endParaRPr lang="en-US"/>
          </a:p>
        </p:txBody>
      </p:sp>
      <p:sp>
        <p:nvSpPr>
          <p:cNvPr id="10" name="TextBox 9">
            <a:extLst>
              <a:ext uri="{FF2B5EF4-FFF2-40B4-BE49-F238E27FC236}">
                <a16:creationId xmlns:a16="http://schemas.microsoft.com/office/drawing/2014/main" id="{6818B30B-C9CD-4D73-A9C8-9B57ACD1147F}"/>
              </a:ext>
            </a:extLst>
          </p:cNvPr>
          <p:cNvSpPr txBox="1"/>
          <p:nvPr/>
        </p:nvSpPr>
        <p:spPr>
          <a:xfrm>
            <a:off x="2695920" y="2600189"/>
            <a:ext cx="6219480" cy="523220"/>
          </a:xfrm>
          <a:prstGeom prst="rect">
            <a:avLst/>
          </a:prstGeom>
          <a:noFill/>
        </p:spPr>
        <p:txBody>
          <a:bodyPr wrap="square">
            <a:spAutoFit/>
          </a:bodyPr>
          <a:lstStyle/>
          <a:p>
            <a:pPr latinLnBrk="1"/>
            <a:r>
              <a:rPr lang="en-US" sz="2800" b="1" dirty="0">
                <a:cs typeface="B Zar" panose="00000400000000000000" pitchFamily="2" charset="-78"/>
              </a:rPr>
              <a:t>DEF5GH0481F009956F7211</a:t>
            </a:r>
          </a:p>
        </p:txBody>
      </p:sp>
      <p:graphicFrame>
        <p:nvGraphicFramePr>
          <p:cNvPr id="11" name="Table 10">
            <a:extLst>
              <a:ext uri="{FF2B5EF4-FFF2-40B4-BE49-F238E27FC236}">
                <a16:creationId xmlns:a16="http://schemas.microsoft.com/office/drawing/2014/main" id="{15380684-B83E-4388-A8DD-03259C260CA5}"/>
              </a:ext>
            </a:extLst>
          </p:cNvPr>
          <p:cNvGraphicFramePr>
            <a:graphicFrameLocks noGrp="1"/>
          </p:cNvGraphicFramePr>
          <p:nvPr>
            <p:extLst>
              <p:ext uri="{D42A27DB-BD31-4B8C-83A1-F6EECF244321}">
                <p14:modId xmlns:p14="http://schemas.microsoft.com/office/powerpoint/2010/main" val="2409511172"/>
              </p:ext>
            </p:extLst>
          </p:nvPr>
        </p:nvGraphicFramePr>
        <p:xfrm>
          <a:off x="2666392" y="3188789"/>
          <a:ext cx="6249008" cy="370840"/>
        </p:xfrm>
        <a:graphic>
          <a:graphicData uri="http://schemas.openxmlformats.org/drawingml/2006/table">
            <a:tbl>
              <a:tblPr firstRow="1" bandRow="1"/>
              <a:tblGrid>
                <a:gridCol w="1562252">
                  <a:extLst>
                    <a:ext uri="{9D8B030D-6E8A-4147-A177-3AD203B41FA5}">
                      <a16:colId xmlns:a16="http://schemas.microsoft.com/office/drawing/2014/main" val="201989534"/>
                    </a:ext>
                  </a:extLst>
                </a:gridCol>
                <a:gridCol w="1562252">
                  <a:extLst>
                    <a:ext uri="{9D8B030D-6E8A-4147-A177-3AD203B41FA5}">
                      <a16:colId xmlns:a16="http://schemas.microsoft.com/office/drawing/2014/main" val="507778893"/>
                    </a:ext>
                  </a:extLst>
                </a:gridCol>
                <a:gridCol w="1562252">
                  <a:extLst>
                    <a:ext uri="{9D8B030D-6E8A-4147-A177-3AD203B41FA5}">
                      <a16:colId xmlns:a16="http://schemas.microsoft.com/office/drawing/2014/main" val="2678286347"/>
                    </a:ext>
                  </a:extLst>
                </a:gridCol>
                <a:gridCol w="1562252">
                  <a:extLst>
                    <a:ext uri="{9D8B030D-6E8A-4147-A177-3AD203B41FA5}">
                      <a16:colId xmlns:a16="http://schemas.microsoft.com/office/drawing/2014/main" val="3669170700"/>
                    </a:ext>
                  </a:extLst>
                </a:gridCol>
              </a:tblGrid>
              <a:tr h="370840">
                <a:tc>
                  <a:txBody>
                    <a:bodyPr/>
                    <a:lstStyle>
                      <a:lvl1pPr marL="0" algn="l" defTabSz="914400" rtl="0" eaLnBrk="1" latinLnBrk="0" hangingPunct="1">
                        <a:defRPr sz="1800" b="1" kern="1200">
                          <a:solidFill>
                            <a:schemeClr val="lt1"/>
                          </a:solidFill>
                          <a:latin typeface="Arial"/>
                          <a:ea typeface="Arial Unicode MS"/>
                        </a:defRPr>
                      </a:lvl1pPr>
                      <a:lvl2pPr marL="457200" algn="l" defTabSz="914400" rtl="0" eaLnBrk="1" latinLnBrk="0" hangingPunct="1">
                        <a:defRPr sz="1800" b="1" kern="1200">
                          <a:solidFill>
                            <a:schemeClr val="lt1"/>
                          </a:solidFill>
                          <a:latin typeface="Arial"/>
                          <a:ea typeface="Arial Unicode MS"/>
                        </a:defRPr>
                      </a:lvl2pPr>
                      <a:lvl3pPr marL="914400" algn="l" defTabSz="914400" rtl="0" eaLnBrk="1" latinLnBrk="0" hangingPunct="1">
                        <a:defRPr sz="1800" b="1" kern="1200">
                          <a:solidFill>
                            <a:schemeClr val="lt1"/>
                          </a:solidFill>
                          <a:latin typeface="Arial"/>
                          <a:ea typeface="Arial Unicode MS"/>
                        </a:defRPr>
                      </a:lvl3pPr>
                      <a:lvl4pPr marL="1371600" algn="l" defTabSz="914400" rtl="0" eaLnBrk="1" latinLnBrk="0" hangingPunct="1">
                        <a:defRPr sz="1800" b="1" kern="1200">
                          <a:solidFill>
                            <a:schemeClr val="lt1"/>
                          </a:solidFill>
                          <a:latin typeface="Arial"/>
                          <a:ea typeface="Arial Unicode MS"/>
                        </a:defRPr>
                      </a:lvl4pPr>
                      <a:lvl5pPr marL="1828800" algn="l" defTabSz="914400" rtl="0" eaLnBrk="1" latinLnBrk="0" hangingPunct="1">
                        <a:defRPr sz="1800" b="1" kern="1200">
                          <a:solidFill>
                            <a:schemeClr val="lt1"/>
                          </a:solidFill>
                          <a:latin typeface="Arial"/>
                          <a:ea typeface="Arial Unicode MS"/>
                        </a:defRPr>
                      </a:lvl5pPr>
                      <a:lvl6pPr marL="2286000" algn="l" defTabSz="914400" rtl="0" eaLnBrk="1" latinLnBrk="0" hangingPunct="1">
                        <a:defRPr sz="1800" b="1" kern="1200">
                          <a:solidFill>
                            <a:schemeClr val="lt1"/>
                          </a:solidFill>
                          <a:latin typeface="Arial"/>
                          <a:ea typeface="Arial Unicode MS"/>
                        </a:defRPr>
                      </a:lvl6pPr>
                      <a:lvl7pPr marL="2743200" algn="l" defTabSz="914400" rtl="0" eaLnBrk="1" latinLnBrk="0" hangingPunct="1">
                        <a:defRPr sz="1800" b="1" kern="1200">
                          <a:solidFill>
                            <a:schemeClr val="lt1"/>
                          </a:solidFill>
                          <a:latin typeface="Arial"/>
                          <a:ea typeface="Arial Unicode MS"/>
                        </a:defRPr>
                      </a:lvl7pPr>
                      <a:lvl8pPr marL="3200400" algn="l" defTabSz="914400" rtl="0" eaLnBrk="1" latinLnBrk="0" hangingPunct="1">
                        <a:defRPr sz="1800" b="1" kern="1200">
                          <a:solidFill>
                            <a:schemeClr val="lt1"/>
                          </a:solidFill>
                          <a:latin typeface="Arial"/>
                          <a:ea typeface="Arial Unicode MS"/>
                        </a:defRPr>
                      </a:lvl8pPr>
                      <a:lvl9pPr marL="3657600" algn="l" defTabSz="914400" rtl="0" eaLnBrk="1" latinLnBrk="0" hangingPunct="1">
                        <a:defRPr sz="1800" b="1" kern="1200">
                          <a:solidFill>
                            <a:schemeClr val="lt1"/>
                          </a:solidFill>
                          <a:latin typeface="Arial"/>
                          <a:ea typeface="Arial Unicode MS"/>
                        </a:defRPr>
                      </a:lvl9pPr>
                    </a:lstStyle>
                    <a:p>
                      <a:pPr algn="ctr"/>
                      <a:r>
                        <a:rPr lang="en-US" sz="1800" dirty="0">
                          <a:solidFill>
                            <a:schemeClr val="bg1"/>
                          </a:solidFill>
                          <a:effectLst/>
                          <a:latin typeface="Times New Roman" panose="02020603050405020304" pitchFamily="18" charset="0"/>
                          <a:ea typeface="Calibri" panose="020F0502020204030204" pitchFamily="34" charset="0"/>
                        </a:rPr>
                        <a:t>DEF5GH</a:t>
                      </a:r>
                      <a:endParaRPr lang="en-US"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C7DE1"/>
                    </a:solidFill>
                  </a:tcPr>
                </a:tc>
                <a:tc>
                  <a:txBody>
                    <a:bodyPr/>
                    <a:lstStyle>
                      <a:lvl1pPr marL="0" algn="l" defTabSz="914400" rtl="0" eaLnBrk="1" latinLnBrk="0" hangingPunct="1">
                        <a:defRPr sz="1800" b="1" kern="1200">
                          <a:solidFill>
                            <a:schemeClr val="lt1"/>
                          </a:solidFill>
                          <a:latin typeface="Arial"/>
                          <a:ea typeface="Arial Unicode MS"/>
                        </a:defRPr>
                      </a:lvl1pPr>
                      <a:lvl2pPr marL="457200" algn="l" defTabSz="914400" rtl="0" eaLnBrk="1" latinLnBrk="0" hangingPunct="1">
                        <a:defRPr sz="1800" b="1" kern="1200">
                          <a:solidFill>
                            <a:schemeClr val="lt1"/>
                          </a:solidFill>
                          <a:latin typeface="Arial"/>
                          <a:ea typeface="Arial Unicode MS"/>
                        </a:defRPr>
                      </a:lvl2pPr>
                      <a:lvl3pPr marL="914400" algn="l" defTabSz="914400" rtl="0" eaLnBrk="1" latinLnBrk="0" hangingPunct="1">
                        <a:defRPr sz="1800" b="1" kern="1200">
                          <a:solidFill>
                            <a:schemeClr val="lt1"/>
                          </a:solidFill>
                          <a:latin typeface="Arial"/>
                          <a:ea typeface="Arial Unicode MS"/>
                        </a:defRPr>
                      </a:lvl3pPr>
                      <a:lvl4pPr marL="1371600" algn="l" defTabSz="914400" rtl="0" eaLnBrk="1" latinLnBrk="0" hangingPunct="1">
                        <a:defRPr sz="1800" b="1" kern="1200">
                          <a:solidFill>
                            <a:schemeClr val="lt1"/>
                          </a:solidFill>
                          <a:latin typeface="Arial"/>
                          <a:ea typeface="Arial Unicode MS"/>
                        </a:defRPr>
                      </a:lvl4pPr>
                      <a:lvl5pPr marL="1828800" algn="l" defTabSz="914400" rtl="0" eaLnBrk="1" latinLnBrk="0" hangingPunct="1">
                        <a:defRPr sz="1800" b="1" kern="1200">
                          <a:solidFill>
                            <a:schemeClr val="lt1"/>
                          </a:solidFill>
                          <a:latin typeface="Arial"/>
                          <a:ea typeface="Arial Unicode MS"/>
                        </a:defRPr>
                      </a:lvl5pPr>
                      <a:lvl6pPr marL="2286000" algn="l" defTabSz="914400" rtl="0" eaLnBrk="1" latinLnBrk="0" hangingPunct="1">
                        <a:defRPr sz="1800" b="1" kern="1200">
                          <a:solidFill>
                            <a:schemeClr val="lt1"/>
                          </a:solidFill>
                          <a:latin typeface="Arial"/>
                          <a:ea typeface="Arial Unicode MS"/>
                        </a:defRPr>
                      </a:lvl6pPr>
                      <a:lvl7pPr marL="2743200" algn="l" defTabSz="914400" rtl="0" eaLnBrk="1" latinLnBrk="0" hangingPunct="1">
                        <a:defRPr sz="1800" b="1" kern="1200">
                          <a:solidFill>
                            <a:schemeClr val="lt1"/>
                          </a:solidFill>
                          <a:latin typeface="Arial"/>
                          <a:ea typeface="Arial Unicode MS"/>
                        </a:defRPr>
                      </a:lvl7pPr>
                      <a:lvl8pPr marL="3200400" algn="l" defTabSz="914400" rtl="0" eaLnBrk="1" latinLnBrk="0" hangingPunct="1">
                        <a:defRPr sz="1800" b="1" kern="1200">
                          <a:solidFill>
                            <a:schemeClr val="lt1"/>
                          </a:solidFill>
                          <a:latin typeface="Arial"/>
                          <a:ea typeface="Arial Unicode MS"/>
                        </a:defRPr>
                      </a:lvl8pPr>
                      <a:lvl9pPr marL="3657600" algn="l" defTabSz="914400" rtl="0" eaLnBrk="1" latinLnBrk="0" hangingPunct="1">
                        <a:defRPr sz="1800" b="1" kern="1200">
                          <a:solidFill>
                            <a:schemeClr val="lt1"/>
                          </a:solidFill>
                          <a:latin typeface="Arial"/>
                          <a:ea typeface="Arial Unicode MS"/>
                        </a:defRPr>
                      </a:lvl9pPr>
                    </a:lstStyle>
                    <a:p>
                      <a:pPr algn="ctr"/>
                      <a:r>
                        <a:rPr lang="en-US" sz="1800" dirty="0">
                          <a:solidFill>
                            <a:schemeClr val="bg1"/>
                          </a:solidFill>
                          <a:effectLst/>
                          <a:latin typeface="Times New Roman" panose="02020603050405020304" pitchFamily="18" charset="0"/>
                          <a:ea typeface="Calibri" panose="020F0502020204030204" pitchFamily="34" charset="0"/>
                        </a:rPr>
                        <a:t>0481F</a:t>
                      </a:r>
                      <a:endParaRPr lang="en-US"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ED4DE"/>
                    </a:solidFill>
                  </a:tcPr>
                </a:tc>
                <a:tc>
                  <a:txBody>
                    <a:bodyPr/>
                    <a:lstStyle>
                      <a:lvl1pPr marL="0" algn="l" defTabSz="914400" rtl="0" eaLnBrk="1" latinLnBrk="0" hangingPunct="1">
                        <a:defRPr sz="1800" b="1" kern="1200">
                          <a:solidFill>
                            <a:schemeClr val="lt1"/>
                          </a:solidFill>
                          <a:latin typeface="Arial"/>
                          <a:ea typeface="Arial Unicode MS"/>
                        </a:defRPr>
                      </a:lvl1pPr>
                      <a:lvl2pPr marL="457200" algn="l" defTabSz="914400" rtl="0" eaLnBrk="1" latinLnBrk="0" hangingPunct="1">
                        <a:defRPr sz="1800" b="1" kern="1200">
                          <a:solidFill>
                            <a:schemeClr val="lt1"/>
                          </a:solidFill>
                          <a:latin typeface="Arial"/>
                          <a:ea typeface="Arial Unicode MS"/>
                        </a:defRPr>
                      </a:lvl2pPr>
                      <a:lvl3pPr marL="914400" algn="l" defTabSz="914400" rtl="0" eaLnBrk="1" latinLnBrk="0" hangingPunct="1">
                        <a:defRPr sz="1800" b="1" kern="1200">
                          <a:solidFill>
                            <a:schemeClr val="lt1"/>
                          </a:solidFill>
                          <a:latin typeface="Arial"/>
                          <a:ea typeface="Arial Unicode MS"/>
                        </a:defRPr>
                      </a:lvl3pPr>
                      <a:lvl4pPr marL="1371600" algn="l" defTabSz="914400" rtl="0" eaLnBrk="1" latinLnBrk="0" hangingPunct="1">
                        <a:defRPr sz="1800" b="1" kern="1200">
                          <a:solidFill>
                            <a:schemeClr val="lt1"/>
                          </a:solidFill>
                          <a:latin typeface="Arial"/>
                          <a:ea typeface="Arial Unicode MS"/>
                        </a:defRPr>
                      </a:lvl4pPr>
                      <a:lvl5pPr marL="1828800" algn="l" defTabSz="914400" rtl="0" eaLnBrk="1" latinLnBrk="0" hangingPunct="1">
                        <a:defRPr sz="1800" b="1" kern="1200">
                          <a:solidFill>
                            <a:schemeClr val="lt1"/>
                          </a:solidFill>
                          <a:latin typeface="Arial"/>
                          <a:ea typeface="Arial Unicode MS"/>
                        </a:defRPr>
                      </a:lvl5pPr>
                      <a:lvl6pPr marL="2286000" algn="l" defTabSz="914400" rtl="0" eaLnBrk="1" latinLnBrk="0" hangingPunct="1">
                        <a:defRPr sz="1800" b="1" kern="1200">
                          <a:solidFill>
                            <a:schemeClr val="lt1"/>
                          </a:solidFill>
                          <a:latin typeface="Arial"/>
                          <a:ea typeface="Arial Unicode MS"/>
                        </a:defRPr>
                      </a:lvl6pPr>
                      <a:lvl7pPr marL="2743200" algn="l" defTabSz="914400" rtl="0" eaLnBrk="1" latinLnBrk="0" hangingPunct="1">
                        <a:defRPr sz="1800" b="1" kern="1200">
                          <a:solidFill>
                            <a:schemeClr val="lt1"/>
                          </a:solidFill>
                          <a:latin typeface="Arial"/>
                          <a:ea typeface="Arial Unicode MS"/>
                        </a:defRPr>
                      </a:lvl7pPr>
                      <a:lvl8pPr marL="3200400" algn="l" defTabSz="914400" rtl="0" eaLnBrk="1" latinLnBrk="0" hangingPunct="1">
                        <a:defRPr sz="1800" b="1" kern="1200">
                          <a:solidFill>
                            <a:schemeClr val="lt1"/>
                          </a:solidFill>
                          <a:latin typeface="Arial"/>
                          <a:ea typeface="Arial Unicode MS"/>
                        </a:defRPr>
                      </a:lvl8pPr>
                      <a:lvl9pPr marL="3657600" algn="l" defTabSz="914400" rtl="0" eaLnBrk="1" latinLnBrk="0" hangingPunct="1">
                        <a:defRPr sz="1800" b="1" kern="1200">
                          <a:solidFill>
                            <a:schemeClr val="lt1"/>
                          </a:solidFill>
                          <a:latin typeface="Arial"/>
                          <a:ea typeface="Arial Unicode MS"/>
                        </a:defRPr>
                      </a:lvl9pPr>
                    </a:lstStyle>
                    <a:p>
                      <a:pPr algn="ctr"/>
                      <a:r>
                        <a:rPr lang="en-US" sz="1800" dirty="0">
                          <a:solidFill>
                            <a:schemeClr val="bg1"/>
                          </a:solidFill>
                          <a:effectLst/>
                          <a:latin typeface="Times New Roman" panose="02020603050405020304" pitchFamily="18" charset="0"/>
                          <a:ea typeface="Calibri" panose="020F0502020204030204" pitchFamily="34" charset="0"/>
                        </a:rPr>
                        <a:t>009956F721</a:t>
                      </a:r>
                      <a:endParaRPr lang="en-US"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60000"/>
                        <a:lumOff val="40000"/>
                      </a:schemeClr>
                    </a:solidFill>
                  </a:tcPr>
                </a:tc>
                <a:tc>
                  <a:txBody>
                    <a:bodyPr/>
                    <a:lstStyle>
                      <a:lvl1pPr marL="0" algn="l" defTabSz="914400" rtl="0" eaLnBrk="1" latinLnBrk="0" hangingPunct="1">
                        <a:defRPr sz="1800" b="1" kern="1200">
                          <a:solidFill>
                            <a:schemeClr val="lt1"/>
                          </a:solidFill>
                          <a:latin typeface="Arial"/>
                          <a:ea typeface="Arial Unicode MS"/>
                        </a:defRPr>
                      </a:lvl1pPr>
                      <a:lvl2pPr marL="457200" algn="l" defTabSz="914400" rtl="0" eaLnBrk="1" latinLnBrk="0" hangingPunct="1">
                        <a:defRPr sz="1800" b="1" kern="1200">
                          <a:solidFill>
                            <a:schemeClr val="lt1"/>
                          </a:solidFill>
                          <a:latin typeface="Arial"/>
                          <a:ea typeface="Arial Unicode MS"/>
                        </a:defRPr>
                      </a:lvl2pPr>
                      <a:lvl3pPr marL="914400" algn="l" defTabSz="914400" rtl="0" eaLnBrk="1" latinLnBrk="0" hangingPunct="1">
                        <a:defRPr sz="1800" b="1" kern="1200">
                          <a:solidFill>
                            <a:schemeClr val="lt1"/>
                          </a:solidFill>
                          <a:latin typeface="Arial"/>
                          <a:ea typeface="Arial Unicode MS"/>
                        </a:defRPr>
                      </a:lvl3pPr>
                      <a:lvl4pPr marL="1371600" algn="l" defTabSz="914400" rtl="0" eaLnBrk="1" latinLnBrk="0" hangingPunct="1">
                        <a:defRPr sz="1800" b="1" kern="1200">
                          <a:solidFill>
                            <a:schemeClr val="lt1"/>
                          </a:solidFill>
                          <a:latin typeface="Arial"/>
                          <a:ea typeface="Arial Unicode MS"/>
                        </a:defRPr>
                      </a:lvl4pPr>
                      <a:lvl5pPr marL="1828800" algn="l" defTabSz="914400" rtl="0" eaLnBrk="1" latinLnBrk="0" hangingPunct="1">
                        <a:defRPr sz="1800" b="1" kern="1200">
                          <a:solidFill>
                            <a:schemeClr val="lt1"/>
                          </a:solidFill>
                          <a:latin typeface="Arial"/>
                          <a:ea typeface="Arial Unicode MS"/>
                        </a:defRPr>
                      </a:lvl5pPr>
                      <a:lvl6pPr marL="2286000" algn="l" defTabSz="914400" rtl="0" eaLnBrk="1" latinLnBrk="0" hangingPunct="1">
                        <a:defRPr sz="1800" b="1" kern="1200">
                          <a:solidFill>
                            <a:schemeClr val="lt1"/>
                          </a:solidFill>
                          <a:latin typeface="Arial"/>
                          <a:ea typeface="Arial Unicode MS"/>
                        </a:defRPr>
                      </a:lvl6pPr>
                      <a:lvl7pPr marL="2743200" algn="l" defTabSz="914400" rtl="0" eaLnBrk="1" latinLnBrk="0" hangingPunct="1">
                        <a:defRPr sz="1800" b="1" kern="1200">
                          <a:solidFill>
                            <a:schemeClr val="lt1"/>
                          </a:solidFill>
                          <a:latin typeface="Arial"/>
                          <a:ea typeface="Arial Unicode MS"/>
                        </a:defRPr>
                      </a:lvl7pPr>
                      <a:lvl8pPr marL="3200400" algn="l" defTabSz="914400" rtl="0" eaLnBrk="1" latinLnBrk="0" hangingPunct="1">
                        <a:defRPr sz="1800" b="1" kern="1200">
                          <a:solidFill>
                            <a:schemeClr val="lt1"/>
                          </a:solidFill>
                          <a:latin typeface="Arial"/>
                          <a:ea typeface="Arial Unicode MS"/>
                        </a:defRPr>
                      </a:lvl8pPr>
                      <a:lvl9pPr marL="3657600" algn="l" defTabSz="914400" rtl="0" eaLnBrk="1" latinLnBrk="0" hangingPunct="1">
                        <a:defRPr sz="1800" b="1" kern="1200">
                          <a:solidFill>
                            <a:schemeClr val="lt1"/>
                          </a:solidFill>
                          <a:latin typeface="Arial"/>
                          <a:ea typeface="Arial Unicode MS"/>
                        </a:defRPr>
                      </a:lvl9pPr>
                    </a:lstStyle>
                    <a:p>
                      <a:pPr algn="ctr"/>
                      <a:r>
                        <a:rPr lang="en-US" sz="1800" dirty="0">
                          <a:solidFill>
                            <a:schemeClr val="bg1"/>
                          </a:solidFill>
                          <a:effectLst/>
                          <a:latin typeface="Times New Roman" panose="02020603050405020304" pitchFamily="18" charset="0"/>
                          <a:ea typeface="Calibri" panose="020F0502020204030204" pitchFamily="34" charset="0"/>
                        </a:rPr>
                        <a:t>1</a:t>
                      </a:r>
                      <a:endParaRPr lang="en-US"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25000"/>
                        <a:lumOff val="75000"/>
                      </a:schemeClr>
                    </a:solidFill>
                  </a:tcPr>
                </a:tc>
                <a:extLst>
                  <a:ext uri="{0D108BD9-81ED-4DB2-BD59-A6C34878D82A}">
                    <a16:rowId xmlns:a16="http://schemas.microsoft.com/office/drawing/2014/main" val="1761621420"/>
                  </a:ext>
                </a:extLst>
              </a:tr>
            </a:tbl>
          </a:graphicData>
        </a:graphic>
      </p:graphicFrame>
      <p:sp>
        <p:nvSpPr>
          <p:cNvPr id="12" name="Rectangle 11">
            <a:extLst>
              <a:ext uri="{FF2B5EF4-FFF2-40B4-BE49-F238E27FC236}">
                <a16:creationId xmlns:a16="http://schemas.microsoft.com/office/drawing/2014/main" id="{A877B933-3B7C-4592-A6AC-1EC7DC8C9EBF}"/>
              </a:ext>
            </a:extLst>
          </p:cNvPr>
          <p:cNvSpPr/>
          <p:nvPr/>
        </p:nvSpPr>
        <p:spPr>
          <a:xfrm>
            <a:off x="7382248" y="3717080"/>
            <a:ext cx="1533152" cy="2304256"/>
          </a:xfrm>
          <a:prstGeom prst="rect">
            <a:avLst/>
          </a:prstGeom>
          <a:solidFill>
            <a:schemeClr val="accent4">
              <a:lumMod val="25000"/>
              <a:lumOff val="75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latinLnBrk="1">
              <a:defRPr/>
            </a:pPr>
            <a:endParaRPr lang="ko-KR" altLang="en-US" kern="0" dirty="0">
              <a:solidFill>
                <a:prstClr val="white"/>
              </a:solidFill>
              <a:latin typeface="Arial"/>
              <a:ea typeface="Arial Unicode MS"/>
            </a:endParaRPr>
          </a:p>
        </p:txBody>
      </p:sp>
      <p:sp>
        <p:nvSpPr>
          <p:cNvPr id="13" name="Oval 12">
            <a:extLst>
              <a:ext uri="{FF2B5EF4-FFF2-40B4-BE49-F238E27FC236}">
                <a16:creationId xmlns:a16="http://schemas.microsoft.com/office/drawing/2014/main" id="{2B3E2F98-936B-4139-BE6D-C157CFEB386D}"/>
              </a:ext>
            </a:extLst>
          </p:cNvPr>
          <p:cNvSpPr/>
          <p:nvPr/>
        </p:nvSpPr>
        <p:spPr>
          <a:xfrm>
            <a:off x="7595646" y="3760800"/>
            <a:ext cx="1224136" cy="1184608"/>
          </a:xfrm>
          <a:prstGeom prst="ellipse">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2A190A22-4657-4754-903E-4CDF9CED0A4F}"/>
              </a:ext>
            </a:extLst>
          </p:cNvPr>
          <p:cNvSpPr txBox="1"/>
          <p:nvPr/>
        </p:nvSpPr>
        <p:spPr>
          <a:xfrm>
            <a:off x="7189566" y="4183827"/>
            <a:ext cx="2036297" cy="338554"/>
          </a:xfrm>
          <a:prstGeom prst="rect">
            <a:avLst/>
          </a:prstGeom>
          <a:noFill/>
        </p:spPr>
        <p:txBody>
          <a:bodyPr wrap="square" rtlCol="0">
            <a:spAutoFit/>
          </a:bodyPr>
          <a:lstStyle/>
          <a:p>
            <a:pPr algn="ctr"/>
            <a:r>
              <a:rPr lang="fa-IR" sz="1600" b="1" dirty="0">
                <a:cs typeface="B Nazanin" panose="00000400000000000000" pitchFamily="2" charset="-78"/>
              </a:rPr>
              <a:t>رقم کنترلی</a:t>
            </a:r>
          </a:p>
        </p:txBody>
      </p:sp>
      <p:sp>
        <p:nvSpPr>
          <p:cNvPr id="15" name="TextBox 14">
            <a:extLst>
              <a:ext uri="{FF2B5EF4-FFF2-40B4-BE49-F238E27FC236}">
                <a16:creationId xmlns:a16="http://schemas.microsoft.com/office/drawing/2014/main" id="{E4718B24-8C26-4ED0-A147-B4DFE6CA643B}"/>
              </a:ext>
            </a:extLst>
          </p:cNvPr>
          <p:cNvSpPr txBox="1"/>
          <p:nvPr/>
        </p:nvSpPr>
        <p:spPr>
          <a:xfrm>
            <a:off x="7416134" y="5011785"/>
            <a:ext cx="1403648" cy="784830"/>
          </a:xfrm>
          <a:prstGeom prst="rect">
            <a:avLst/>
          </a:prstGeom>
          <a:noFill/>
        </p:spPr>
        <p:txBody>
          <a:bodyPr wrap="square" rtlCol="0">
            <a:spAutoFit/>
          </a:bodyPr>
          <a:lstStyle/>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الگوریتم ورهوف </a:t>
            </a:r>
          </a:p>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یک رقم</a:t>
            </a:r>
          </a:p>
        </p:txBody>
      </p:sp>
      <p:sp>
        <p:nvSpPr>
          <p:cNvPr id="16" name="Rectangle 15">
            <a:extLst>
              <a:ext uri="{FF2B5EF4-FFF2-40B4-BE49-F238E27FC236}">
                <a16:creationId xmlns:a16="http://schemas.microsoft.com/office/drawing/2014/main" id="{EA1C35C5-C1D7-406E-8F50-167D99EB8F83}"/>
              </a:ext>
            </a:extLst>
          </p:cNvPr>
          <p:cNvSpPr/>
          <p:nvPr/>
        </p:nvSpPr>
        <p:spPr>
          <a:xfrm>
            <a:off x="5816306" y="3717080"/>
            <a:ext cx="1487171" cy="2304256"/>
          </a:xfrm>
          <a:prstGeom prst="rect">
            <a:avLst/>
          </a:prstGeom>
          <a:solidFill>
            <a:schemeClr val="tx1">
              <a:lumMod val="60000"/>
              <a:lumOff val="4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latinLnBrk="1">
              <a:defRPr/>
            </a:pPr>
            <a:endParaRPr lang="ko-KR" altLang="en-US" kern="0" dirty="0">
              <a:solidFill>
                <a:prstClr val="white"/>
              </a:solidFill>
              <a:latin typeface="Arial"/>
              <a:ea typeface="Arial Unicode MS"/>
            </a:endParaRPr>
          </a:p>
        </p:txBody>
      </p:sp>
      <p:sp>
        <p:nvSpPr>
          <p:cNvPr id="17" name="Oval 16">
            <a:extLst>
              <a:ext uri="{FF2B5EF4-FFF2-40B4-BE49-F238E27FC236}">
                <a16:creationId xmlns:a16="http://schemas.microsoft.com/office/drawing/2014/main" id="{C034B642-4077-4F3F-9994-D1BF11D26835}"/>
              </a:ext>
            </a:extLst>
          </p:cNvPr>
          <p:cNvSpPr/>
          <p:nvPr/>
        </p:nvSpPr>
        <p:spPr>
          <a:xfrm>
            <a:off x="5965429" y="3751766"/>
            <a:ext cx="1224136" cy="1184608"/>
          </a:xfrm>
          <a:prstGeom prst="ellipse">
            <a:avLst/>
          </a:prstGeom>
          <a:solidFill>
            <a:sysClr val="window" lastClr="FFFFFF"/>
          </a:solidFill>
          <a:ln w="25400" cap="flat" cmpd="sng" algn="ctr">
            <a:noFill/>
            <a:prstDash val="solid"/>
          </a:ln>
          <a:effectLst/>
        </p:spPr>
        <p:txBody>
          <a:bodyPr rtlCol="0" anchor="ctr"/>
          <a:lstStyle/>
          <a:p>
            <a:pPr algn="ctr" defTabSz="914400" latinLnBrk="1">
              <a:defRPr/>
            </a:pPr>
            <a:endParaRPr lang="en-US" kern="0">
              <a:solidFill>
                <a:prstClr val="black"/>
              </a:solidFill>
              <a:latin typeface="Arial"/>
              <a:ea typeface="Arial Unicode MS"/>
            </a:endParaRPr>
          </a:p>
        </p:txBody>
      </p:sp>
      <p:sp>
        <p:nvSpPr>
          <p:cNvPr id="18" name="TextBox 17">
            <a:extLst>
              <a:ext uri="{FF2B5EF4-FFF2-40B4-BE49-F238E27FC236}">
                <a16:creationId xmlns:a16="http://schemas.microsoft.com/office/drawing/2014/main" id="{761DBF74-794A-47F8-85DE-FA83A48180A8}"/>
              </a:ext>
            </a:extLst>
          </p:cNvPr>
          <p:cNvSpPr txBox="1"/>
          <p:nvPr/>
        </p:nvSpPr>
        <p:spPr>
          <a:xfrm>
            <a:off x="5559350" y="3937607"/>
            <a:ext cx="2036297" cy="584775"/>
          </a:xfrm>
          <a:prstGeom prst="rect">
            <a:avLst/>
          </a:prstGeom>
          <a:noFill/>
        </p:spPr>
        <p:txBody>
          <a:bodyPr wrap="square" rtlCol="0">
            <a:spAutoFit/>
          </a:bodyPr>
          <a:lstStyle/>
          <a:p>
            <a:pPr algn="ctr" latinLnBrk="1"/>
            <a:r>
              <a:rPr lang="fa-IR" sz="1600" b="1" dirty="0">
                <a:latin typeface="Arial"/>
                <a:ea typeface="Arial Unicode MS"/>
                <a:cs typeface="B Nazanin" panose="00000400000000000000" pitchFamily="2" charset="-78"/>
              </a:rPr>
              <a:t>سریال داخلی </a:t>
            </a:r>
          </a:p>
          <a:p>
            <a:pPr algn="ctr" latinLnBrk="1"/>
            <a:r>
              <a:rPr lang="fa-IR" sz="1600" b="1" dirty="0">
                <a:latin typeface="Arial"/>
                <a:ea typeface="Arial Unicode MS"/>
                <a:cs typeface="B Nazanin" panose="00000400000000000000" pitchFamily="2" charset="-78"/>
              </a:rPr>
              <a:t>صورتحساب</a:t>
            </a:r>
            <a:endParaRPr lang="en-US" sz="1600" b="1" dirty="0">
              <a:latin typeface="Arial"/>
              <a:ea typeface="Arial Unicode MS"/>
              <a:cs typeface="B Nazanin" panose="00000400000000000000" pitchFamily="2" charset="-78"/>
            </a:endParaRPr>
          </a:p>
        </p:txBody>
      </p:sp>
      <p:sp>
        <p:nvSpPr>
          <p:cNvPr id="19" name="TextBox 18">
            <a:extLst>
              <a:ext uri="{FF2B5EF4-FFF2-40B4-BE49-F238E27FC236}">
                <a16:creationId xmlns:a16="http://schemas.microsoft.com/office/drawing/2014/main" id="{0E0144C1-7F19-4323-A717-7E83C9B76995}"/>
              </a:ext>
            </a:extLst>
          </p:cNvPr>
          <p:cNvSpPr txBox="1"/>
          <p:nvPr/>
        </p:nvSpPr>
        <p:spPr>
          <a:xfrm>
            <a:off x="5867400" y="5015407"/>
            <a:ext cx="1403648" cy="784830"/>
          </a:xfrm>
          <a:prstGeom prst="rect">
            <a:avLst/>
          </a:prstGeom>
          <a:noFill/>
        </p:spPr>
        <p:txBody>
          <a:bodyPr wrap="square" rtlCol="0">
            <a:spAutoFit/>
          </a:bodyPr>
          <a:lstStyle/>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 عدد در مبنای 16</a:t>
            </a:r>
          </a:p>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طول ثابت 10 رقم</a:t>
            </a:r>
          </a:p>
        </p:txBody>
      </p:sp>
      <p:sp>
        <p:nvSpPr>
          <p:cNvPr id="20" name="Rectangle 19">
            <a:extLst>
              <a:ext uri="{FF2B5EF4-FFF2-40B4-BE49-F238E27FC236}">
                <a16:creationId xmlns:a16="http://schemas.microsoft.com/office/drawing/2014/main" id="{977F0B2D-2E31-4347-8048-C3CF4B29CF93}"/>
              </a:ext>
            </a:extLst>
          </p:cNvPr>
          <p:cNvSpPr/>
          <p:nvPr/>
        </p:nvSpPr>
        <p:spPr>
          <a:xfrm>
            <a:off x="4239894" y="3696433"/>
            <a:ext cx="1497640" cy="2304256"/>
          </a:xfrm>
          <a:prstGeom prst="rect">
            <a:avLst/>
          </a:prstGeom>
          <a:solidFill>
            <a:srgbClr val="1ED4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latinLnBrk="1">
              <a:defRPr/>
            </a:pPr>
            <a:endParaRPr lang="ko-KR" altLang="en-US" kern="0" dirty="0">
              <a:solidFill>
                <a:prstClr val="white"/>
              </a:solidFill>
              <a:latin typeface="Arial"/>
              <a:ea typeface="Arial Unicode MS"/>
            </a:endParaRPr>
          </a:p>
        </p:txBody>
      </p:sp>
      <p:sp>
        <p:nvSpPr>
          <p:cNvPr id="21" name="Rectangle 20">
            <a:extLst>
              <a:ext uri="{FF2B5EF4-FFF2-40B4-BE49-F238E27FC236}">
                <a16:creationId xmlns:a16="http://schemas.microsoft.com/office/drawing/2014/main" id="{424F5BC8-1082-4CC2-92D1-7B282B3A7E9B}"/>
              </a:ext>
            </a:extLst>
          </p:cNvPr>
          <p:cNvSpPr/>
          <p:nvPr/>
        </p:nvSpPr>
        <p:spPr>
          <a:xfrm>
            <a:off x="2666392" y="3696433"/>
            <a:ext cx="1537154" cy="2304256"/>
          </a:xfrm>
          <a:prstGeom prst="rect">
            <a:avLst/>
          </a:prstGeom>
          <a:solidFill>
            <a:srgbClr val="1C7DE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latinLnBrk="1">
              <a:defRPr/>
            </a:pPr>
            <a:endParaRPr lang="ko-KR" altLang="en-US" kern="0" dirty="0">
              <a:solidFill>
                <a:prstClr val="white"/>
              </a:solidFill>
              <a:latin typeface="Arial"/>
              <a:ea typeface="Arial Unicode MS"/>
            </a:endParaRPr>
          </a:p>
        </p:txBody>
      </p:sp>
      <p:sp>
        <p:nvSpPr>
          <p:cNvPr id="22" name="Oval 21">
            <a:extLst>
              <a:ext uri="{FF2B5EF4-FFF2-40B4-BE49-F238E27FC236}">
                <a16:creationId xmlns:a16="http://schemas.microsoft.com/office/drawing/2014/main" id="{9270409A-EA7C-4EA4-BAD3-A971BE9379AA}"/>
              </a:ext>
            </a:extLst>
          </p:cNvPr>
          <p:cNvSpPr/>
          <p:nvPr/>
        </p:nvSpPr>
        <p:spPr>
          <a:xfrm>
            <a:off x="4362416" y="3740727"/>
            <a:ext cx="1224136" cy="1184608"/>
          </a:xfrm>
          <a:prstGeom prst="ellipse">
            <a:avLst/>
          </a:prstGeom>
          <a:solidFill>
            <a:sysClr val="window" lastClr="FFFFFF"/>
          </a:solidFill>
          <a:ln w="25400" cap="flat" cmpd="sng" algn="ctr">
            <a:noFill/>
            <a:prstDash val="solid"/>
          </a:ln>
          <a:effectLst/>
        </p:spPr>
        <p:txBody>
          <a:bodyPr rtlCol="0" anchor="ctr"/>
          <a:lstStyle/>
          <a:p>
            <a:pPr algn="ctr" defTabSz="914400" latinLnBrk="1">
              <a:defRPr/>
            </a:pPr>
            <a:endParaRPr lang="en-US" kern="0">
              <a:solidFill>
                <a:prstClr val="black"/>
              </a:solidFill>
              <a:latin typeface="Arial"/>
              <a:ea typeface="Arial Unicode MS"/>
            </a:endParaRPr>
          </a:p>
        </p:txBody>
      </p:sp>
      <p:sp>
        <p:nvSpPr>
          <p:cNvPr id="23" name="Oval 22">
            <a:extLst>
              <a:ext uri="{FF2B5EF4-FFF2-40B4-BE49-F238E27FC236}">
                <a16:creationId xmlns:a16="http://schemas.microsoft.com/office/drawing/2014/main" id="{9270409A-EA7C-4EA4-BAD3-A971BE9379AA}"/>
              </a:ext>
            </a:extLst>
          </p:cNvPr>
          <p:cNvSpPr/>
          <p:nvPr/>
        </p:nvSpPr>
        <p:spPr>
          <a:xfrm>
            <a:off x="2756147" y="3760800"/>
            <a:ext cx="1224136" cy="1184608"/>
          </a:xfrm>
          <a:prstGeom prst="ellipse">
            <a:avLst/>
          </a:prstGeom>
          <a:solidFill>
            <a:sysClr val="window" lastClr="FFFFFF"/>
          </a:solidFill>
          <a:ln w="25400" cap="flat" cmpd="sng" algn="ctr">
            <a:noFill/>
            <a:prstDash val="solid"/>
          </a:ln>
          <a:effectLst/>
        </p:spPr>
        <p:txBody>
          <a:bodyPr rtlCol="0" anchor="ctr"/>
          <a:lstStyle/>
          <a:p>
            <a:pPr algn="ctr" defTabSz="914400" latinLnBrk="1">
              <a:defRPr/>
            </a:pPr>
            <a:endParaRPr lang="en-US" kern="0">
              <a:solidFill>
                <a:prstClr val="black"/>
              </a:solidFill>
              <a:latin typeface="Arial"/>
              <a:ea typeface="Arial Unicode MS"/>
            </a:endParaRPr>
          </a:p>
        </p:txBody>
      </p:sp>
      <p:sp>
        <p:nvSpPr>
          <p:cNvPr id="24" name="TextBox 23">
            <a:extLst>
              <a:ext uri="{FF2B5EF4-FFF2-40B4-BE49-F238E27FC236}">
                <a16:creationId xmlns:a16="http://schemas.microsoft.com/office/drawing/2014/main" id="{6BF4A4F5-2C25-4365-80D6-09D5CFC30083}"/>
              </a:ext>
            </a:extLst>
          </p:cNvPr>
          <p:cNvSpPr txBox="1"/>
          <p:nvPr/>
        </p:nvSpPr>
        <p:spPr>
          <a:xfrm>
            <a:off x="4000494" y="3937605"/>
            <a:ext cx="2036297" cy="584775"/>
          </a:xfrm>
          <a:prstGeom prst="rect">
            <a:avLst/>
          </a:prstGeom>
          <a:noFill/>
        </p:spPr>
        <p:txBody>
          <a:bodyPr wrap="square" rtlCol="0">
            <a:spAutoFit/>
          </a:bodyPr>
          <a:lstStyle/>
          <a:p>
            <a:pPr algn="ctr" latinLnBrk="1"/>
            <a:r>
              <a:rPr lang="fa-IR" sz="1600" b="1" dirty="0">
                <a:latin typeface="Arial"/>
                <a:ea typeface="Arial Unicode MS"/>
                <a:cs typeface="B Nazanin" panose="00000400000000000000" pitchFamily="2" charset="-78"/>
              </a:rPr>
              <a:t>تاریخ ثبت </a:t>
            </a:r>
          </a:p>
          <a:p>
            <a:pPr algn="ctr" latinLnBrk="1"/>
            <a:r>
              <a:rPr lang="fa-IR" sz="1600" b="1" dirty="0">
                <a:latin typeface="Arial"/>
                <a:ea typeface="Arial Unicode MS"/>
                <a:cs typeface="B Nazanin" panose="00000400000000000000" pitchFamily="2" charset="-78"/>
              </a:rPr>
              <a:t>صورتحساب</a:t>
            </a:r>
          </a:p>
        </p:txBody>
      </p:sp>
      <p:sp>
        <p:nvSpPr>
          <p:cNvPr id="25" name="TextBox 24">
            <a:extLst>
              <a:ext uri="{FF2B5EF4-FFF2-40B4-BE49-F238E27FC236}">
                <a16:creationId xmlns:a16="http://schemas.microsoft.com/office/drawing/2014/main" id="{16C7F8A5-C7D9-43CF-9254-D272836EF0B2}"/>
              </a:ext>
            </a:extLst>
          </p:cNvPr>
          <p:cNvSpPr txBox="1"/>
          <p:nvPr/>
        </p:nvSpPr>
        <p:spPr>
          <a:xfrm>
            <a:off x="2311134" y="3937605"/>
            <a:ext cx="2036297" cy="584775"/>
          </a:xfrm>
          <a:prstGeom prst="rect">
            <a:avLst/>
          </a:prstGeom>
          <a:noFill/>
        </p:spPr>
        <p:txBody>
          <a:bodyPr wrap="square" rtlCol="0">
            <a:spAutoFit/>
          </a:bodyPr>
          <a:lstStyle/>
          <a:p>
            <a:pPr algn="ctr" latinLnBrk="1"/>
            <a:r>
              <a:rPr lang="fa-IR" sz="1600" b="1" dirty="0">
                <a:latin typeface="Arial"/>
                <a:ea typeface="Arial Unicode MS"/>
                <a:cs typeface="B Nazanin" panose="00000400000000000000" pitchFamily="2" charset="-78"/>
              </a:rPr>
              <a:t>شناسه یکتای </a:t>
            </a:r>
          </a:p>
          <a:p>
            <a:pPr algn="ctr" latinLnBrk="1"/>
            <a:r>
              <a:rPr lang="fa-IR" sz="1600" b="1" dirty="0">
                <a:latin typeface="Arial"/>
                <a:ea typeface="Arial Unicode MS"/>
                <a:cs typeface="B Nazanin" panose="00000400000000000000" pitchFamily="2" charset="-78"/>
              </a:rPr>
              <a:t>حافظه مالیاتی</a:t>
            </a:r>
            <a:endParaRPr lang="en-US" sz="1600" b="1" dirty="0">
              <a:latin typeface="Arial"/>
              <a:ea typeface="Arial Unicode MS"/>
              <a:cs typeface="B Nazanin" panose="00000400000000000000" pitchFamily="2" charset="-78"/>
            </a:endParaRPr>
          </a:p>
        </p:txBody>
      </p:sp>
      <p:sp>
        <p:nvSpPr>
          <p:cNvPr id="26" name="TextBox 25">
            <a:extLst>
              <a:ext uri="{FF2B5EF4-FFF2-40B4-BE49-F238E27FC236}">
                <a16:creationId xmlns:a16="http://schemas.microsoft.com/office/drawing/2014/main" id="{6324F3F9-4421-479D-987D-8D239401BB72}"/>
              </a:ext>
            </a:extLst>
          </p:cNvPr>
          <p:cNvSpPr txBox="1"/>
          <p:nvPr/>
        </p:nvSpPr>
        <p:spPr>
          <a:xfrm>
            <a:off x="4318666" y="5011785"/>
            <a:ext cx="1403648" cy="784830"/>
          </a:xfrm>
          <a:prstGeom prst="rect">
            <a:avLst/>
          </a:prstGeom>
          <a:noFill/>
        </p:spPr>
        <p:txBody>
          <a:bodyPr wrap="square" rtlCol="0">
            <a:spAutoFit/>
          </a:bodyPr>
          <a:lstStyle/>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 عدد در مبنای 16</a:t>
            </a:r>
          </a:p>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طول ثابت 5 رقم</a:t>
            </a:r>
          </a:p>
        </p:txBody>
      </p:sp>
      <p:sp>
        <p:nvSpPr>
          <p:cNvPr id="27" name="TextBox 26">
            <a:extLst>
              <a:ext uri="{FF2B5EF4-FFF2-40B4-BE49-F238E27FC236}">
                <a16:creationId xmlns:a16="http://schemas.microsoft.com/office/drawing/2014/main" id="{606F5839-4905-4996-9246-4E294DD0F931}"/>
              </a:ext>
            </a:extLst>
          </p:cNvPr>
          <p:cNvSpPr txBox="1"/>
          <p:nvPr/>
        </p:nvSpPr>
        <p:spPr>
          <a:xfrm>
            <a:off x="2609850" y="5009775"/>
            <a:ext cx="1403648" cy="784830"/>
          </a:xfrm>
          <a:prstGeom prst="rect">
            <a:avLst/>
          </a:prstGeom>
          <a:noFill/>
        </p:spPr>
        <p:txBody>
          <a:bodyPr wrap="square" rtlCol="0">
            <a:spAutoFit/>
          </a:bodyPr>
          <a:lstStyle/>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حرفی عددی</a:t>
            </a:r>
          </a:p>
          <a:p>
            <a:pPr marL="171450" indent="-171450" algn="r" rtl="1" latinLnBrk="1">
              <a:lnSpc>
                <a:spcPct val="200000"/>
              </a:lnSpc>
              <a:buClr>
                <a:prstClr val="white"/>
              </a:buClr>
              <a:buFont typeface="Wingdings" panose="05000000000000000000" pitchFamily="2" charset="2"/>
              <a:buChar char="q"/>
            </a:pPr>
            <a:r>
              <a:rPr lang="fa-IR" sz="1200" b="1" dirty="0">
                <a:solidFill>
                  <a:prstClr val="white"/>
                </a:solidFill>
                <a:latin typeface="Arial"/>
                <a:ea typeface="Arial Unicode MS"/>
                <a:cs typeface="B Nazanin" panose="00000400000000000000" pitchFamily="2" charset="-78"/>
              </a:rPr>
              <a:t>طول ثابت 6 کاراکتر</a:t>
            </a:r>
          </a:p>
        </p:txBody>
      </p:sp>
      <p:sp>
        <p:nvSpPr>
          <p:cNvPr id="28" name="TextBox 27"/>
          <p:cNvSpPr txBox="1"/>
          <p:nvPr/>
        </p:nvSpPr>
        <p:spPr>
          <a:xfrm>
            <a:off x="917683" y="1270985"/>
            <a:ext cx="9533989" cy="969496"/>
          </a:xfrm>
          <a:prstGeom prst="rect">
            <a:avLst/>
          </a:prstGeom>
          <a:noFill/>
        </p:spPr>
        <p:txBody>
          <a:bodyPr wrap="square" rtlCol="0">
            <a:spAutoFit/>
          </a:bodyPr>
          <a:lstStyle/>
          <a:p>
            <a:pPr algn="just" rtl="1">
              <a:lnSpc>
                <a:spcPct val="150000"/>
              </a:lnSpc>
              <a:defRPr/>
            </a:pPr>
            <a:r>
              <a:rPr lang="fa-IR" sz="2000" dirty="0">
                <a:solidFill>
                  <a:srgbClr val="C00000"/>
                </a:solidFill>
                <a:effectLst>
                  <a:outerShdw blurRad="38100" dist="38100" dir="2700000" algn="tl">
                    <a:srgbClr val="000000">
                      <a:alpha val="43137"/>
                    </a:srgbClr>
                  </a:outerShdw>
                </a:effectLst>
                <a:latin typeface="_PDMS_Saleem_QuranFont" panose="02010000000000000000" pitchFamily="2" charset="-78"/>
                <a:cs typeface="B Titr" panose="00000700000000000000" pitchFamily="2" charset="-78"/>
              </a:rPr>
              <a:t>شماره مالیاتی: </a:t>
            </a:r>
            <a:r>
              <a:rPr lang="fa-IR" dirty="0">
                <a:cs typeface="B Nazanin" panose="00000400000000000000" pitchFamily="2" charset="-78"/>
              </a:rPr>
              <a:t>شماره­ای است </a:t>
            </a:r>
            <a:r>
              <a:rPr lang="fa-IR" dirty="0" smtClean="0">
                <a:cs typeface="B Nazanin" panose="00000400000000000000" pitchFamily="2" charset="-78"/>
              </a:rPr>
              <a:t>یکتا و به طول </a:t>
            </a:r>
            <a:r>
              <a:rPr lang="fa-IR" dirty="0">
                <a:cs typeface="B Nazanin" panose="00000400000000000000" pitchFamily="2" charset="-78"/>
              </a:rPr>
              <a:t>22 </a:t>
            </a:r>
            <a:r>
              <a:rPr lang="fa-IR" dirty="0" smtClean="0">
                <a:cs typeface="B Nazanin" panose="00000400000000000000" pitchFamily="2" charset="-78"/>
              </a:rPr>
              <a:t>حرف که </a:t>
            </a:r>
            <a:r>
              <a:rPr lang="fa-IR" dirty="0">
                <a:cs typeface="B Nazanin" panose="00000400000000000000" pitchFamily="2" charset="-78"/>
              </a:rPr>
              <a:t>در سامانه مودیان به ازای هر صورتحساب تولید </a:t>
            </a:r>
            <a:r>
              <a:rPr lang="fa-IR" dirty="0" smtClean="0">
                <a:cs typeface="B Nazanin" panose="00000400000000000000" pitchFamily="2" charset="-78"/>
              </a:rPr>
              <a:t>و </a:t>
            </a:r>
            <a:r>
              <a:rPr lang="fa-IR" dirty="0">
                <a:cs typeface="B Nazanin" panose="00000400000000000000" pitchFamily="2" charset="-78"/>
              </a:rPr>
              <a:t>به آن صورتحساب تخصیص داده می­شود.</a:t>
            </a:r>
          </a:p>
        </p:txBody>
      </p:sp>
      <p:sp>
        <p:nvSpPr>
          <p:cNvPr id="29" name="Rectangle 28"/>
          <p:cNvSpPr/>
          <p:nvPr/>
        </p:nvSpPr>
        <p:spPr>
          <a:xfrm>
            <a:off x="973015" y="1036866"/>
            <a:ext cx="9449583" cy="5287734"/>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5963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20</a:t>
            </a:r>
            <a:endParaRPr lang="en-US" dirty="0">
              <a:cs typeface="B Nazanin" panose="00000400000000000000" pitchFamily="2" charset="-78"/>
            </a:endParaRPr>
          </a:p>
        </p:txBody>
      </p:sp>
      <p:graphicFrame>
        <p:nvGraphicFramePr>
          <p:cNvPr id="7" name="Diagram 6"/>
          <p:cNvGraphicFramePr/>
          <p:nvPr>
            <p:extLst>
              <p:ext uri="{D42A27DB-BD31-4B8C-83A1-F6EECF244321}">
                <p14:modId xmlns:p14="http://schemas.microsoft.com/office/powerpoint/2010/main" val="3698126707"/>
              </p:ext>
            </p:extLst>
          </p:nvPr>
        </p:nvGraphicFramePr>
        <p:xfrm>
          <a:off x="-793747" y="1016867"/>
          <a:ext cx="12637638" cy="5193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own Arrow 1"/>
          <p:cNvSpPr/>
          <p:nvPr/>
        </p:nvSpPr>
        <p:spPr>
          <a:xfrm>
            <a:off x="144946" y="1160706"/>
            <a:ext cx="654940" cy="3240420"/>
          </a:xfrm>
          <a:prstGeom prst="downArrow">
            <a:avLst>
              <a:gd name="adj1" fmla="val 50000"/>
              <a:gd name="adj2" fmla="val 95243"/>
            </a:avLst>
          </a:prstGeom>
        </p:spPr>
        <p:style>
          <a:lnRef idx="0">
            <a:schemeClr val="accent2"/>
          </a:lnRef>
          <a:fillRef idx="3">
            <a:schemeClr val="accent2"/>
          </a:fillRef>
          <a:effectRef idx="3">
            <a:schemeClr val="accent2"/>
          </a:effectRef>
          <a:fontRef idx="minor">
            <a:schemeClr val="lt1"/>
          </a:fontRef>
        </p:style>
        <p:txBody>
          <a:bodyPr vert="vert270" rtlCol="0" anchor="ctr"/>
          <a:lstStyle/>
          <a:p>
            <a:pPr algn="ctr"/>
            <a:r>
              <a:rPr lang="fa-IR" sz="1200" dirty="0" smtClean="0">
                <a:solidFill>
                  <a:srgbClr val="FFFF00"/>
                </a:solidFill>
                <a:cs typeface="B Titr" panose="00000700000000000000" pitchFamily="2" charset="-78"/>
              </a:rPr>
              <a:t>فرآیند    یک    طرفه     است</a:t>
            </a:r>
            <a:endParaRPr lang="en-US" sz="1200" dirty="0">
              <a:solidFill>
                <a:srgbClr val="FFFF00"/>
              </a:solidFill>
              <a:cs typeface="B Titr" panose="00000700000000000000" pitchFamily="2" charset="-78"/>
            </a:endParaRPr>
          </a:p>
        </p:txBody>
      </p:sp>
      <p:sp>
        <p:nvSpPr>
          <p:cNvPr id="3" name="Rectangle 2"/>
          <p:cNvSpPr/>
          <p:nvPr/>
        </p:nvSpPr>
        <p:spPr>
          <a:xfrm>
            <a:off x="1119772" y="188580"/>
            <a:ext cx="9499715" cy="461665"/>
          </a:xfrm>
          <a:prstGeom prst="rect">
            <a:avLst/>
          </a:prstGeom>
        </p:spPr>
        <p:txBody>
          <a:bodyPr wrap="none">
            <a:spAutoFit/>
          </a:bodyPr>
          <a:lstStyle/>
          <a:p>
            <a:pPr algn="ctr" rtl="1"/>
            <a:r>
              <a:rPr lang="fa-IR" sz="2400" b="1" dirty="0">
                <a:cs typeface="B Titr" panose="00000700000000000000" pitchFamily="2" charset="-78"/>
              </a:rPr>
              <a:t>تاثیر قانون </a:t>
            </a:r>
            <a:r>
              <a:rPr lang="fa-IR" sz="2400" b="1" dirty="0" smtClean="0">
                <a:cs typeface="B Titr" panose="00000700000000000000" pitchFamily="2" charset="-78"/>
              </a:rPr>
              <a:t>پایانه های فروشگاهی در </a:t>
            </a:r>
            <a:r>
              <a:rPr lang="fa-IR" sz="2400" b="1" dirty="0">
                <a:cs typeface="B Titr" panose="00000700000000000000" pitchFamily="2" charset="-78"/>
              </a:rPr>
              <a:t>فرآیند مالیات </a:t>
            </a:r>
            <a:r>
              <a:rPr lang="fa-IR" sz="2400" b="1" dirty="0" smtClean="0">
                <a:cs typeface="B Titr" panose="00000700000000000000" pitchFamily="2" charset="-78"/>
              </a:rPr>
              <a:t>ستانی از انواع مدل های کسب و کار</a:t>
            </a:r>
            <a:endParaRPr lang="en-US" sz="2400" b="1" dirty="0">
              <a:cs typeface="B Titr" panose="00000700000000000000" pitchFamily="2" charset="-78"/>
            </a:endParaRPr>
          </a:p>
        </p:txBody>
      </p:sp>
      <p:sp>
        <p:nvSpPr>
          <p:cNvPr id="10" name="Rectangle 9">
            <a:extLst>
              <a:ext uri="{FF2B5EF4-FFF2-40B4-BE49-F238E27FC236}">
                <a16:creationId xmlns:a16="http://schemas.microsoft.com/office/drawing/2014/main" id="{3E9C9EFB-9D3F-4666-83CD-A11CC8048B66}"/>
              </a:ext>
            </a:extLst>
          </p:cNvPr>
          <p:cNvSpPr/>
          <p:nvPr/>
        </p:nvSpPr>
        <p:spPr>
          <a:xfrm>
            <a:off x="2595405" y="2766171"/>
            <a:ext cx="7452965" cy="1958997"/>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rtlCol="1" anchor="t"/>
          <a:lstStyle/>
          <a:p>
            <a:pPr algn="just" rtl="1">
              <a:lnSpc>
                <a:spcPct val="150000"/>
              </a:lnSpc>
            </a:pPr>
            <a:r>
              <a:rPr lang="fa-IR" dirty="0" smtClean="0">
                <a:cs typeface="B Nazanin" panose="00000400000000000000" pitchFamily="2" charset="-78"/>
              </a:rPr>
              <a:t>1</a:t>
            </a:r>
            <a:r>
              <a:rPr lang="fa-IR" dirty="0" smtClean="0"/>
              <a:t>-</a:t>
            </a:r>
            <a:r>
              <a:rPr lang="en-US" sz="2000" dirty="0" smtClean="0">
                <a:cs typeface="B Nazanin" panose="00000400000000000000" pitchFamily="2" charset="-78"/>
              </a:rPr>
              <a:t>B2B</a:t>
            </a:r>
            <a:r>
              <a:rPr lang="fa-IR" sz="2000" dirty="0" smtClean="0">
                <a:cs typeface="B Nazanin" panose="00000400000000000000" pitchFamily="2" charset="-78"/>
              </a:rPr>
              <a:t>:</a:t>
            </a:r>
            <a:r>
              <a:rPr lang="fa-IR" dirty="0" smtClean="0">
                <a:cs typeface="B Nazanin" panose="00000400000000000000" pitchFamily="2" charset="-78"/>
              </a:rPr>
              <a:t>در </a:t>
            </a:r>
            <a:r>
              <a:rPr lang="fa-IR" dirty="0">
                <a:cs typeface="B Nazanin" panose="00000400000000000000" pitchFamily="2" charset="-78"/>
              </a:rPr>
              <a:t>معاملات نسیه </a:t>
            </a:r>
            <a:r>
              <a:rPr lang="fa-IR" dirty="0" smtClean="0">
                <a:cs typeface="B Nazanin" panose="00000400000000000000" pitchFamily="2" charset="-78"/>
              </a:rPr>
              <a:t>، مالیات </a:t>
            </a:r>
            <a:r>
              <a:rPr lang="fa-IR" dirty="0">
                <a:cs typeface="B Nazanin" panose="00000400000000000000" pitchFamily="2" charset="-78"/>
              </a:rPr>
              <a:t>بر ارزش افزوده خرید زمانی اعمال می شود که بعد از تایید صورت حساب </a:t>
            </a:r>
            <a:r>
              <a:rPr lang="fa-IR" dirty="0" smtClean="0">
                <a:cs typeface="B Nazanin" panose="00000400000000000000" pitchFamily="2" charset="-78"/>
              </a:rPr>
              <a:t>نسیه، </a:t>
            </a:r>
            <a:r>
              <a:rPr lang="fa-IR" dirty="0">
                <a:cs typeface="B Nazanin" panose="00000400000000000000" pitchFamily="2" charset="-78"/>
              </a:rPr>
              <a:t>دریافت و پرداخت ها توسط خریدار و فروشنده تایید شود (مالیات بر ارزش افزوده فروشنده نیز در زمان تایید </a:t>
            </a:r>
            <a:r>
              <a:rPr lang="fa-IR" dirty="0" smtClean="0">
                <a:cs typeface="B Nazanin" panose="00000400000000000000" pitchFamily="2" charset="-78"/>
              </a:rPr>
              <a:t>محاسبه می </a:t>
            </a:r>
            <a:r>
              <a:rPr lang="fa-IR" dirty="0">
                <a:cs typeface="B Nazanin" panose="00000400000000000000" pitchFamily="2" charset="-78"/>
              </a:rPr>
              <a:t>شود</a:t>
            </a:r>
            <a:r>
              <a:rPr lang="fa-IR" dirty="0" smtClean="0">
                <a:cs typeface="B Nazanin" panose="00000400000000000000" pitchFamily="2" charset="-78"/>
              </a:rPr>
              <a:t>)</a:t>
            </a:r>
          </a:p>
          <a:p>
            <a:pPr algn="just" rtl="1">
              <a:lnSpc>
                <a:spcPct val="150000"/>
              </a:lnSpc>
            </a:pPr>
            <a:r>
              <a:rPr lang="fa-IR" sz="2000" dirty="0" smtClean="0">
                <a:cs typeface="B Nazanin" panose="00000400000000000000" pitchFamily="2" charset="-78"/>
              </a:rPr>
              <a:t>2-</a:t>
            </a:r>
            <a:r>
              <a:rPr lang="en-US" sz="2000" dirty="0" smtClean="0">
                <a:cs typeface="B Nazanin" panose="00000400000000000000" pitchFamily="2" charset="-78"/>
              </a:rPr>
              <a:t>B2C</a:t>
            </a:r>
            <a:r>
              <a:rPr lang="fa-IR" sz="2000" dirty="0" smtClean="0">
                <a:cs typeface="B Nazanin" panose="00000400000000000000" pitchFamily="2" charset="-78"/>
              </a:rPr>
              <a:t>: </a:t>
            </a:r>
            <a:r>
              <a:rPr lang="fa-IR" dirty="0" smtClean="0">
                <a:cs typeface="B Nazanin" panose="00000400000000000000" pitchFamily="2" charset="-78"/>
              </a:rPr>
              <a:t>در این حالت </a:t>
            </a:r>
            <a:r>
              <a:rPr lang="fa-IR" dirty="0" smtClean="0">
                <a:solidFill>
                  <a:srgbClr val="C00000"/>
                </a:solidFill>
                <a:cs typeface="B Nazanin" panose="00000400000000000000" pitchFamily="2" charset="-78"/>
              </a:rPr>
              <a:t>کلیه معاملات نقدی </a:t>
            </a:r>
            <a:r>
              <a:rPr lang="fa-IR" dirty="0" smtClean="0">
                <a:cs typeface="B Nazanin" panose="00000400000000000000" pitchFamily="2" charset="-78"/>
              </a:rPr>
              <a:t>در نظر گرفته میشود</a:t>
            </a:r>
            <a:endParaRPr lang="fa-IR" dirty="0">
              <a:cs typeface="B Nazanin" panose="00000400000000000000" pitchFamily="2" charset="-78"/>
            </a:endParaRPr>
          </a:p>
        </p:txBody>
      </p:sp>
      <p:sp>
        <p:nvSpPr>
          <p:cNvPr id="11" name="Rectangle 10">
            <a:extLst>
              <a:ext uri="{FF2B5EF4-FFF2-40B4-BE49-F238E27FC236}">
                <a16:creationId xmlns:a16="http://schemas.microsoft.com/office/drawing/2014/main" id="{3E9C9EFB-9D3F-4666-83CD-A11CC8048B66}"/>
              </a:ext>
            </a:extLst>
          </p:cNvPr>
          <p:cNvSpPr/>
          <p:nvPr/>
        </p:nvSpPr>
        <p:spPr>
          <a:xfrm>
            <a:off x="2595405" y="2024818"/>
            <a:ext cx="7452966" cy="681461"/>
          </a:xfrm>
          <a:prstGeom prst="rect">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1" anchor="ctr"/>
          <a:lstStyle/>
          <a:p>
            <a:pPr algn="ctr" rtl="1"/>
            <a:r>
              <a:rPr lang="fa-IR" sz="2000" dirty="0" smtClean="0">
                <a:cs typeface="B Titr" panose="00000700000000000000" pitchFamily="2" charset="-78"/>
              </a:rPr>
              <a:t>ضوابط نقدی و نسیه بودن معاملات</a:t>
            </a:r>
            <a:endParaRPr lang="fa-IR" sz="2000" dirty="0">
              <a:cs typeface="B Titr" panose="00000700000000000000" pitchFamily="2" charset="-78"/>
            </a:endParaRPr>
          </a:p>
        </p:txBody>
      </p:sp>
    </p:spTree>
    <p:extLst>
      <p:ext uri="{BB962C8B-B14F-4D97-AF65-F5344CB8AC3E}">
        <p14:creationId xmlns:p14="http://schemas.microsoft.com/office/powerpoint/2010/main" val="1138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txt0">
            <a:extLst>
              <a:ext uri="{FF2B5EF4-FFF2-40B4-BE49-F238E27FC236}">
                <a16:creationId xmlns:a16="http://schemas.microsoft.com/office/drawing/2014/main" id="{8361B633-AC92-4AC0-BBCE-3B908EEAABFF}"/>
              </a:ext>
            </a:extLst>
          </p:cNvPr>
          <p:cNvSpPr>
            <a:spLocks noChangeArrowheads="1"/>
          </p:cNvSpPr>
          <p:nvPr/>
        </p:nvSpPr>
        <p:spPr bwMode="auto">
          <a:xfrm>
            <a:off x="1775440" y="167903"/>
            <a:ext cx="8149610" cy="461665"/>
          </a:xfrm>
          <a:prstGeom prst="rect">
            <a:avLst/>
          </a:prstGeom>
          <a:solidFill>
            <a:sysClr val="window" lastClr="FFFFFF"/>
          </a:solidFill>
          <a:ln w="9525">
            <a:noFill/>
            <a:miter lim="800000"/>
            <a:headEnd/>
            <a:tailEnd/>
          </a:ln>
        </p:spPr>
        <p:txBody>
          <a:bodyPr wrap="square">
            <a:spAutoFit/>
          </a:bodyPr>
          <a:lstStyle/>
          <a:p>
            <a:pPr lvl="0" algn="ctr" defTabSz="1219170" rtl="1" fontAlgn="base">
              <a:spcBef>
                <a:spcPct val="0"/>
              </a:spcBef>
              <a:spcAft>
                <a:spcPct val="0"/>
              </a:spcAft>
              <a:defRPr/>
            </a:pPr>
            <a:r>
              <a:rPr lang="fa-IR" altLang="ko-KR" sz="2400" dirty="0">
                <a:cs typeface="B Titr" panose="00000700000000000000" pitchFamily="2" charset="-78"/>
              </a:rPr>
              <a:t>مدل </a:t>
            </a:r>
            <a:r>
              <a:rPr lang="fa-IR" altLang="ko-KR" sz="2400" dirty="0" smtClean="0">
                <a:cs typeface="B Titr" panose="00000700000000000000" pitchFamily="2" charset="-78"/>
              </a:rPr>
              <a:t>مفهومی سامانه مودیان</a:t>
            </a:r>
            <a:endParaRPr kumimoji="0" lang="fa-IR" altLang="zh-CN" sz="2133" b="1" i="0" u="none" strike="noStrike" kern="0" cap="none" spc="0" normalizeH="0" baseline="0" noProof="0" dirty="0">
              <a:ln>
                <a:noFill/>
              </a:ln>
              <a:solidFill>
                <a:prstClr val="black"/>
              </a:solidFill>
              <a:effectLst/>
              <a:uLnTx/>
              <a:uFillTx/>
              <a:latin typeface="微软雅黑"/>
              <a:ea typeface="微软雅黑"/>
              <a:cs typeface="B Titr" panose="00000700000000000000" pitchFamily="2" charset="-78"/>
            </a:endParaRPr>
          </a:p>
        </p:txBody>
      </p:sp>
      <p:sp>
        <p:nvSpPr>
          <p:cNvPr id="209" name="Rectangle 208"/>
          <p:cNvSpPr/>
          <p:nvPr/>
        </p:nvSpPr>
        <p:spPr>
          <a:xfrm>
            <a:off x="365760" y="629568"/>
            <a:ext cx="11562996" cy="5737300"/>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0" name="Picture 209">
            <a:extLst>
              <a:ext uri="{FF2B5EF4-FFF2-40B4-BE49-F238E27FC236}">
                <a16:creationId xmlns:a16="http://schemas.microsoft.com/office/drawing/2014/main" id="{93D3E6B7-7E78-9FF4-0C23-A149583EC7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2165" y="1452790"/>
            <a:ext cx="689263" cy="518670"/>
          </a:xfrm>
          <a:prstGeom prst="rect">
            <a:avLst/>
          </a:prstGeom>
        </p:spPr>
      </p:pic>
      <p:sp>
        <p:nvSpPr>
          <p:cNvPr id="211" name="Rectangle 210">
            <a:extLst>
              <a:ext uri="{FF2B5EF4-FFF2-40B4-BE49-F238E27FC236}">
                <a16:creationId xmlns:a16="http://schemas.microsoft.com/office/drawing/2014/main" id="{6A797776-2331-F906-46C5-97C705E90B3B}"/>
              </a:ext>
            </a:extLst>
          </p:cNvPr>
          <p:cNvSpPr/>
          <p:nvPr/>
        </p:nvSpPr>
        <p:spPr>
          <a:xfrm>
            <a:off x="5791592" y="1857245"/>
            <a:ext cx="1374459" cy="31824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p>
        </p:txBody>
      </p:sp>
      <p:sp>
        <p:nvSpPr>
          <p:cNvPr id="212" name="Rectangle 211">
            <a:extLst>
              <a:ext uri="{FF2B5EF4-FFF2-40B4-BE49-F238E27FC236}">
                <a16:creationId xmlns:a16="http://schemas.microsoft.com/office/drawing/2014/main" id="{EFDFD5E6-B7D3-ECC4-BB18-17669CF0EA94}"/>
              </a:ext>
            </a:extLst>
          </p:cNvPr>
          <p:cNvSpPr/>
          <p:nvPr/>
        </p:nvSpPr>
        <p:spPr>
          <a:xfrm>
            <a:off x="5080862" y="1622673"/>
            <a:ext cx="2214246" cy="1592117"/>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p>
        </p:txBody>
      </p:sp>
      <p:sp>
        <p:nvSpPr>
          <p:cNvPr id="213" name="Rectangle 212">
            <a:extLst>
              <a:ext uri="{FF2B5EF4-FFF2-40B4-BE49-F238E27FC236}">
                <a16:creationId xmlns:a16="http://schemas.microsoft.com/office/drawing/2014/main" id="{6C02FCEC-71FC-2B07-3839-F7D0E1570D26}"/>
              </a:ext>
            </a:extLst>
          </p:cNvPr>
          <p:cNvSpPr/>
          <p:nvPr/>
        </p:nvSpPr>
        <p:spPr>
          <a:xfrm>
            <a:off x="5116892" y="1671414"/>
            <a:ext cx="265466" cy="1488484"/>
          </a:xfrm>
          <a:prstGeom prst="rect">
            <a:avLst/>
          </a:prstGeom>
          <a:solidFill>
            <a:srgbClr val="00B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p>
        </p:txBody>
      </p:sp>
      <p:sp>
        <p:nvSpPr>
          <p:cNvPr id="214" name="Rectangle 213">
            <a:extLst>
              <a:ext uri="{FF2B5EF4-FFF2-40B4-BE49-F238E27FC236}">
                <a16:creationId xmlns:a16="http://schemas.microsoft.com/office/drawing/2014/main" id="{898BA2C7-79CF-3826-7B12-34F15B3F2C2B}"/>
              </a:ext>
            </a:extLst>
          </p:cNvPr>
          <p:cNvSpPr/>
          <p:nvPr/>
        </p:nvSpPr>
        <p:spPr>
          <a:xfrm>
            <a:off x="5703689" y="2829398"/>
            <a:ext cx="1412628" cy="342325"/>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p>
        </p:txBody>
      </p:sp>
      <p:sp>
        <p:nvSpPr>
          <p:cNvPr id="215" name="Rectangle 214">
            <a:extLst>
              <a:ext uri="{FF2B5EF4-FFF2-40B4-BE49-F238E27FC236}">
                <a16:creationId xmlns:a16="http://schemas.microsoft.com/office/drawing/2014/main" id="{C2184E08-0F7E-A375-639D-78959717E2AF}"/>
              </a:ext>
            </a:extLst>
          </p:cNvPr>
          <p:cNvSpPr/>
          <p:nvPr/>
        </p:nvSpPr>
        <p:spPr>
          <a:xfrm>
            <a:off x="8655448" y="1393841"/>
            <a:ext cx="903053" cy="72912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p>
        </p:txBody>
      </p:sp>
      <p:sp>
        <p:nvSpPr>
          <p:cNvPr id="216" name="Rectangle 30">
            <a:extLst>
              <a:ext uri="{FF2B5EF4-FFF2-40B4-BE49-F238E27FC236}">
                <a16:creationId xmlns:a16="http://schemas.microsoft.com/office/drawing/2014/main" id="{E072775A-F9EC-7D8F-0C13-B8C445759629}"/>
              </a:ext>
            </a:extLst>
          </p:cNvPr>
          <p:cNvSpPr/>
          <p:nvPr/>
        </p:nvSpPr>
        <p:spPr>
          <a:xfrm>
            <a:off x="6809054" y="2889869"/>
            <a:ext cx="250706" cy="240403"/>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a-IR" altLang="ko-KR" dirty="0"/>
              <a:t>1</a:t>
            </a:r>
            <a:endParaRPr lang="ko-KR" altLang="en-US" dirty="0"/>
          </a:p>
        </p:txBody>
      </p:sp>
      <p:sp>
        <p:nvSpPr>
          <p:cNvPr id="217" name="TextBox 216">
            <a:extLst>
              <a:ext uri="{FF2B5EF4-FFF2-40B4-BE49-F238E27FC236}">
                <a16:creationId xmlns:a16="http://schemas.microsoft.com/office/drawing/2014/main" id="{53D4B194-FDC2-AC28-2527-876FB39011EC}"/>
              </a:ext>
            </a:extLst>
          </p:cNvPr>
          <p:cNvSpPr txBox="1"/>
          <p:nvPr/>
        </p:nvSpPr>
        <p:spPr>
          <a:xfrm rot="16200000">
            <a:off x="4448821" y="2284923"/>
            <a:ext cx="1584088" cy="253916"/>
          </a:xfrm>
          <a:prstGeom prst="rect">
            <a:avLst/>
          </a:prstGeom>
          <a:noFill/>
        </p:spPr>
        <p:txBody>
          <a:bodyPr wrap="none" rtlCol="0">
            <a:spAutoFit/>
          </a:bodyPr>
          <a:lstStyle/>
          <a:p>
            <a:r>
              <a:rPr lang="fa-IR" sz="1050" dirty="0">
                <a:solidFill>
                  <a:schemeClr val="bg1"/>
                </a:solidFill>
                <a:cs typeface="B Nazanin" panose="00000400000000000000" pitchFamily="2" charset="-78"/>
              </a:rPr>
              <a:t>واسط های نرم افزاری دریافت داده</a:t>
            </a:r>
            <a:endParaRPr lang="en-US" sz="1050" dirty="0">
              <a:solidFill>
                <a:schemeClr val="bg1"/>
              </a:solidFill>
              <a:cs typeface="B Nazanin" panose="00000400000000000000" pitchFamily="2" charset="-78"/>
            </a:endParaRPr>
          </a:p>
        </p:txBody>
      </p:sp>
      <p:sp>
        <p:nvSpPr>
          <p:cNvPr id="218" name="TextBox 217">
            <a:extLst>
              <a:ext uri="{FF2B5EF4-FFF2-40B4-BE49-F238E27FC236}">
                <a16:creationId xmlns:a16="http://schemas.microsoft.com/office/drawing/2014/main" id="{416F4241-47B0-D7BA-6721-7C2F4ADD2972}"/>
              </a:ext>
            </a:extLst>
          </p:cNvPr>
          <p:cNvSpPr txBox="1"/>
          <p:nvPr/>
        </p:nvSpPr>
        <p:spPr>
          <a:xfrm>
            <a:off x="5674931" y="1539717"/>
            <a:ext cx="1080119" cy="253916"/>
          </a:xfrm>
          <a:prstGeom prst="rect">
            <a:avLst/>
          </a:prstGeom>
          <a:ln>
            <a:solidFill>
              <a:schemeClr val="accent5">
                <a:shade val="95000"/>
                <a:satMod val="105000"/>
              </a:schemeClr>
            </a:solid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rtl="1"/>
            <a:r>
              <a:rPr lang="fa-IR" sz="1050" dirty="0">
                <a:solidFill>
                  <a:schemeClr val="bg1"/>
                </a:solidFill>
                <a:cs typeface="B Titr" panose="00000700000000000000" pitchFamily="2" charset="-78"/>
              </a:rPr>
              <a:t>سامانه مودیان</a:t>
            </a:r>
            <a:endParaRPr lang="en-US" sz="1050" dirty="0">
              <a:solidFill>
                <a:schemeClr val="bg1"/>
              </a:solidFill>
              <a:cs typeface="B Titr" panose="00000700000000000000" pitchFamily="2" charset="-78"/>
            </a:endParaRPr>
          </a:p>
        </p:txBody>
      </p:sp>
      <p:sp>
        <p:nvSpPr>
          <p:cNvPr id="219" name="Oval 21">
            <a:extLst>
              <a:ext uri="{FF2B5EF4-FFF2-40B4-BE49-F238E27FC236}">
                <a16:creationId xmlns:a16="http://schemas.microsoft.com/office/drawing/2014/main" id="{2B4D6BDC-6CEA-2FB5-2CA2-A11ADF83F244}"/>
              </a:ext>
            </a:extLst>
          </p:cNvPr>
          <p:cNvSpPr>
            <a:spLocks noChangeAspect="1"/>
          </p:cNvSpPr>
          <p:nvPr/>
        </p:nvSpPr>
        <p:spPr>
          <a:xfrm>
            <a:off x="6577729" y="1570175"/>
            <a:ext cx="177320" cy="178802"/>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dirty="0"/>
          </a:p>
        </p:txBody>
      </p:sp>
      <p:sp>
        <p:nvSpPr>
          <p:cNvPr id="220" name="TextBox 219">
            <a:extLst>
              <a:ext uri="{FF2B5EF4-FFF2-40B4-BE49-F238E27FC236}">
                <a16:creationId xmlns:a16="http://schemas.microsoft.com/office/drawing/2014/main" id="{660015D2-0AEB-6DE6-BDB7-B0454C6927AC}"/>
              </a:ext>
            </a:extLst>
          </p:cNvPr>
          <p:cNvSpPr txBox="1"/>
          <p:nvPr/>
        </p:nvSpPr>
        <p:spPr>
          <a:xfrm>
            <a:off x="5813148" y="1920139"/>
            <a:ext cx="1390124" cy="253916"/>
          </a:xfrm>
          <a:prstGeom prst="rect">
            <a:avLst/>
          </a:prstGeom>
          <a:noFill/>
        </p:spPr>
        <p:txBody>
          <a:bodyPr wrap="none" rtlCol="0">
            <a:spAutoFit/>
          </a:bodyPr>
          <a:lstStyle/>
          <a:p>
            <a:r>
              <a:rPr lang="fa-IR" sz="1050" b="1" dirty="0">
                <a:solidFill>
                  <a:schemeClr val="accent2"/>
                </a:solidFill>
                <a:cs typeface="B Nazanin" panose="00000400000000000000" pitchFamily="2" charset="-78"/>
              </a:rPr>
              <a:t>سامانه جمع آوری اطلاعات</a:t>
            </a:r>
          </a:p>
        </p:txBody>
      </p:sp>
      <p:sp>
        <p:nvSpPr>
          <p:cNvPr id="221" name="TextBox 220">
            <a:extLst>
              <a:ext uri="{FF2B5EF4-FFF2-40B4-BE49-F238E27FC236}">
                <a16:creationId xmlns:a16="http://schemas.microsoft.com/office/drawing/2014/main" id="{8935BC17-93DB-1BCD-F195-7F355DA587E3}"/>
              </a:ext>
            </a:extLst>
          </p:cNvPr>
          <p:cNvSpPr txBox="1"/>
          <p:nvPr/>
        </p:nvSpPr>
        <p:spPr>
          <a:xfrm>
            <a:off x="5930337" y="2922249"/>
            <a:ext cx="917239" cy="253916"/>
          </a:xfrm>
          <a:prstGeom prst="rect">
            <a:avLst/>
          </a:prstGeom>
          <a:noFill/>
        </p:spPr>
        <p:txBody>
          <a:bodyPr wrap="none" rtlCol="0">
            <a:spAutoFit/>
          </a:bodyPr>
          <a:lstStyle/>
          <a:p>
            <a:r>
              <a:rPr lang="fa-IR" sz="1050" b="1" dirty="0">
                <a:solidFill>
                  <a:srgbClr val="1ED4DE"/>
                </a:solidFill>
                <a:cs typeface="B Nazanin" panose="00000400000000000000" pitchFamily="2" charset="-78"/>
              </a:rPr>
              <a:t>کارپوشه مودیان</a:t>
            </a:r>
            <a:endParaRPr lang="en-US" sz="1050" b="1" dirty="0">
              <a:solidFill>
                <a:srgbClr val="1ED4DE"/>
              </a:solidFill>
              <a:cs typeface="B Nazanin" panose="00000400000000000000" pitchFamily="2" charset="-78"/>
            </a:endParaRPr>
          </a:p>
        </p:txBody>
      </p:sp>
      <p:sp>
        <p:nvSpPr>
          <p:cNvPr id="222" name="TextBox 221">
            <a:extLst>
              <a:ext uri="{FF2B5EF4-FFF2-40B4-BE49-F238E27FC236}">
                <a16:creationId xmlns:a16="http://schemas.microsoft.com/office/drawing/2014/main" id="{F1776528-ED30-97BE-FB6A-D684DE48CA28}"/>
              </a:ext>
            </a:extLst>
          </p:cNvPr>
          <p:cNvSpPr txBox="1"/>
          <p:nvPr/>
        </p:nvSpPr>
        <p:spPr>
          <a:xfrm>
            <a:off x="8736038" y="1883454"/>
            <a:ext cx="824265" cy="276999"/>
          </a:xfrm>
          <a:prstGeom prst="rect">
            <a:avLst/>
          </a:prstGeom>
          <a:noFill/>
        </p:spPr>
        <p:txBody>
          <a:bodyPr wrap="none" rtlCol="0">
            <a:spAutoFit/>
          </a:bodyPr>
          <a:lstStyle/>
          <a:p>
            <a:r>
              <a:rPr lang="fa-IR" sz="1200" b="1" dirty="0">
                <a:solidFill>
                  <a:srgbClr val="7030A0"/>
                </a:solidFill>
                <a:cs typeface="B Nazanin" panose="00000400000000000000" pitchFamily="2" charset="-78"/>
              </a:rPr>
              <a:t>بانک مرکزی</a:t>
            </a:r>
            <a:endParaRPr lang="en-US" sz="1200" b="1" dirty="0">
              <a:solidFill>
                <a:srgbClr val="7030A0"/>
              </a:solidFill>
              <a:cs typeface="B Nazanin" panose="00000400000000000000" pitchFamily="2" charset="-78"/>
            </a:endParaRPr>
          </a:p>
        </p:txBody>
      </p:sp>
      <p:cxnSp>
        <p:nvCxnSpPr>
          <p:cNvPr id="223" name="Straight Arrow Connector 222">
            <a:extLst>
              <a:ext uri="{FF2B5EF4-FFF2-40B4-BE49-F238E27FC236}">
                <a16:creationId xmlns:a16="http://schemas.microsoft.com/office/drawing/2014/main" id="{46B20E21-F3E7-4B7D-B548-E3FFD8A8B167}"/>
              </a:ext>
            </a:extLst>
          </p:cNvPr>
          <p:cNvCxnSpPr>
            <a:cxnSpLocks/>
          </p:cNvCxnSpPr>
          <p:nvPr/>
        </p:nvCxnSpPr>
        <p:spPr>
          <a:xfrm flipH="1" flipV="1">
            <a:off x="7166051" y="1918853"/>
            <a:ext cx="1487595" cy="33801"/>
          </a:xfrm>
          <a:prstGeom prst="straightConnector1">
            <a:avLst/>
          </a:prstGeom>
          <a:ln>
            <a:solidFill>
              <a:schemeClr val="accent2"/>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224" name="Rectangle 223">
            <a:extLst>
              <a:ext uri="{FF2B5EF4-FFF2-40B4-BE49-F238E27FC236}">
                <a16:creationId xmlns:a16="http://schemas.microsoft.com/office/drawing/2014/main" id="{2688803E-F929-E79F-1BD7-81AE56815552}"/>
              </a:ext>
            </a:extLst>
          </p:cNvPr>
          <p:cNvSpPr/>
          <p:nvPr/>
        </p:nvSpPr>
        <p:spPr>
          <a:xfrm>
            <a:off x="8116693" y="4130192"/>
            <a:ext cx="833560" cy="497482"/>
          </a:xfrm>
          <a:prstGeom prst="rect">
            <a:avLst/>
          </a:pr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solidFill>
                <a:schemeClr val="accent3">
                  <a:lumMod val="75000"/>
                </a:schemeClr>
              </a:solidFill>
            </a:endParaRPr>
          </a:p>
        </p:txBody>
      </p:sp>
      <p:cxnSp>
        <p:nvCxnSpPr>
          <p:cNvPr id="225" name="Straight Arrow Connector 224">
            <a:extLst>
              <a:ext uri="{FF2B5EF4-FFF2-40B4-BE49-F238E27FC236}">
                <a16:creationId xmlns:a16="http://schemas.microsoft.com/office/drawing/2014/main" id="{E49FD54B-FCB8-A254-A2BC-4500043C5F86}"/>
              </a:ext>
            </a:extLst>
          </p:cNvPr>
          <p:cNvCxnSpPr>
            <a:cxnSpLocks/>
            <a:stCxn id="224" idx="1"/>
            <a:endCxn id="214" idx="3"/>
          </p:cNvCxnSpPr>
          <p:nvPr/>
        </p:nvCxnSpPr>
        <p:spPr>
          <a:xfrm flipH="1" flipV="1">
            <a:off x="7116317" y="3000561"/>
            <a:ext cx="1000376" cy="1378372"/>
          </a:xfrm>
          <a:prstGeom prst="straightConnector1">
            <a:avLst/>
          </a:prstGeom>
          <a:ln>
            <a:solidFill>
              <a:srgbClr val="1ED4DE"/>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226" name="Rectangle 225">
            <a:extLst>
              <a:ext uri="{FF2B5EF4-FFF2-40B4-BE49-F238E27FC236}">
                <a16:creationId xmlns:a16="http://schemas.microsoft.com/office/drawing/2014/main" id="{0FA655AA-4562-DB2F-A468-D3BAA12B569C}"/>
              </a:ext>
            </a:extLst>
          </p:cNvPr>
          <p:cNvSpPr/>
          <p:nvPr/>
        </p:nvSpPr>
        <p:spPr>
          <a:xfrm>
            <a:off x="3632673" y="4307327"/>
            <a:ext cx="1437557" cy="636127"/>
          </a:xfrm>
          <a:prstGeom prst="rect">
            <a:avLst/>
          </a:prstGeom>
          <a:noFill/>
          <a:ln w="38100">
            <a:solidFill>
              <a:srgbClr val="F4B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solidFill>
                <a:srgbClr val="F4BD2D"/>
              </a:solidFill>
            </a:endParaRPr>
          </a:p>
        </p:txBody>
      </p:sp>
      <p:sp>
        <p:nvSpPr>
          <p:cNvPr id="227" name="TextBox 226">
            <a:extLst>
              <a:ext uri="{FF2B5EF4-FFF2-40B4-BE49-F238E27FC236}">
                <a16:creationId xmlns:a16="http://schemas.microsoft.com/office/drawing/2014/main" id="{9DA2D527-B23F-3FE2-9F39-A5C8F10D18CA}"/>
              </a:ext>
            </a:extLst>
          </p:cNvPr>
          <p:cNvSpPr txBox="1"/>
          <p:nvPr/>
        </p:nvSpPr>
        <p:spPr>
          <a:xfrm>
            <a:off x="3773799" y="4442401"/>
            <a:ext cx="1046191" cy="276999"/>
          </a:xfrm>
          <a:prstGeom prst="rect">
            <a:avLst/>
          </a:prstGeom>
          <a:noFill/>
        </p:spPr>
        <p:txBody>
          <a:bodyPr wrap="square" rtlCol="0">
            <a:spAutoFit/>
          </a:bodyPr>
          <a:lstStyle/>
          <a:p>
            <a:r>
              <a:rPr lang="fa-IR" sz="1200" b="1" dirty="0">
                <a:solidFill>
                  <a:srgbClr val="F4BD2D"/>
                </a:solidFill>
                <a:cs typeface="B Nazanin" panose="00000400000000000000" pitchFamily="2" charset="-78"/>
              </a:rPr>
              <a:t>شرکت معتمد</a:t>
            </a:r>
            <a:endParaRPr lang="en-US" sz="1200" b="1" dirty="0">
              <a:solidFill>
                <a:srgbClr val="F4BD2D"/>
              </a:solidFill>
              <a:cs typeface="B Nazanin" panose="00000400000000000000" pitchFamily="2" charset="-78"/>
            </a:endParaRPr>
          </a:p>
        </p:txBody>
      </p:sp>
      <p:pic>
        <p:nvPicPr>
          <p:cNvPr id="228" name="Picture 227">
            <a:extLst>
              <a:ext uri="{FF2B5EF4-FFF2-40B4-BE49-F238E27FC236}">
                <a16:creationId xmlns:a16="http://schemas.microsoft.com/office/drawing/2014/main" id="{69EB4D09-E2ED-A573-9323-77DC96FDFA12}"/>
              </a:ext>
            </a:extLst>
          </p:cNvPr>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423606" y="2079587"/>
            <a:ext cx="1148027" cy="1019780"/>
          </a:xfrm>
          <a:prstGeom prst="rect">
            <a:avLst/>
          </a:prstGeom>
        </p:spPr>
      </p:pic>
      <p:sp>
        <p:nvSpPr>
          <p:cNvPr id="229" name="Rectangle 228">
            <a:extLst>
              <a:ext uri="{FF2B5EF4-FFF2-40B4-BE49-F238E27FC236}">
                <a16:creationId xmlns:a16="http://schemas.microsoft.com/office/drawing/2014/main" id="{E4BE3CFB-18DF-1AEA-69BB-9FC7FF3D4621}"/>
              </a:ext>
            </a:extLst>
          </p:cNvPr>
          <p:cNvSpPr/>
          <p:nvPr/>
        </p:nvSpPr>
        <p:spPr>
          <a:xfrm>
            <a:off x="2427031" y="1667401"/>
            <a:ext cx="1157639" cy="159211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solidFill>
                <a:srgbClr val="FF0000"/>
              </a:solidFill>
            </a:endParaRPr>
          </a:p>
        </p:txBody>
      </p:sp>
      <p:sp>
        <p:nvSpPr>
          <p:cNvPr id="230" name="TextBox 229">
            <a:extLst>
              <a:ext uri="{FF2B5EF4-FFF2-40B4-BE49-F238E27FC236}">
                <a16:creationId xmlns:a16="http://schemas.microsoft.com/office/drawing/2014/main" id="{5133B317-FD01-50C8-DFBF-5A4AA88CF8A2}"/>
              </a:ext>
            </a:extLst>
          </p:cNvPr>
          <p:cNvSpPr txBox="1"/>
          <p:nvPr/>
        </p:nvSpPr>
        <p:spPr>
          <a:xfrm>
            <a:off x="2597116" y="1715577"/>
            <a:ext cx="1046191" cy="276999"/>
          </a:xfrm>
          <a:prstGeom prst="rect">
            <a:avLst/>
          </a:prstGeom>
          <a:noFill/>
        </p:spPr>
        <p:txBody>
          <a:bodyPr wrap="square" rtlCol="0">
            <a:spAutoFit/>
          </a:bodyPr>
          <a:lstStyle/>
          <a:p>
            <a:r>
              <a:rPr lang="fa-IR" sz="1200" b="1" dirty="0">
                <a:solidFill>
                  <a:srgbClr val="FF0000"/>
                </a:solidFill>
                <a:cs typeface="B Nazanin" panose="00000400000000000000" pitchFamily="2" charset="-78"/>
              </a:rPr>
              <a:t>حافظه / پایانه</a:t>
            </a:r>
            <a:endParaRPr lang="en-US" sz="1200" b="1" dirty="0">
              <a:solidFill>
                <a:srgbClr val="FF0000"/>
              </a:solidFill>
              <a:cs typeface="B Nazanin" panose="00000400000000000000" pitchFamily="2" charset="-78"/>
            </a:endParaRPr>
          </a:p>
        </p:txBody>
      </p:sp>
      <p:cxnSp>
        <p:nvCxnSpPr>
          <p:cNvPr id="231" name="Straight Arrow Connector 230">
            <a:extLst>
              <a:ext uri="{FF2B5EF4-FFF2-40B4-BE49-F238E27FC236}">
                <a16:creationId xmlns:a16="http://schemas.microsoft.com/office/drawing/2014/main" id="{D070AE71-9806-6245-8246-3CF1E57C3AE6}"/>
              </a:ext>
            </a:extLst>
          </p:cNvPr>
          <p:cNvCxnSpPr>
            <a:cxnSpLocks/>
          </p:cNvCxnSpPr>
          <p:nvPr/>
        </p:nvCxnSpPr>
        <p:spPr>
          <a:xfrm>
            <a:off x="3571633" y="1809747"/>
            <a:ext cx="1509231" cy="0"/>
          </a:xfrm>
          <a:prstGeom prst="straightConnector1">
            <a:avLst/>
          </a:prstGeom>
          <a:ln>
            <a:solidFill>
              <a:srgbClr val="00B050"/>
            </a:solidFill>
            <a:tailEnd type="triangle"/>
          </a:ln>
        </p:spPr>
        <p:style>
          <a:lnRef idx="2">
            <a:schemeClr val="accent2"/>
          </a:lnRef>
          <a:fillRef idx="0">
            <a:schemeClr val="accent2"/>
          </a:fillRef>
          <a:effectRef idx="1">
            <a:schemeClr val="accent2"/>
          </a:effectRef>
          <a:fontRef idx="minor">
            <a:schemeClr val="tx1"/>
          </a:fontRef>
        </p:style>
      </p:cxnSp>
      <p:sp>
        <p:nvSpPr>
          <p:cNvPr id="232" name="TextBox 231">
            <a:extLst>
              <a:ext uri="{FF2B5EF4-FFF2-40B4-BE49-F238E27FC236}">
                <a16:creationId xmlns:a16="http://schemas.microsoft.com/office/drawing/2014/main" id="{66140B17-E64F-90B8-D61E-8310ABEA5C74}"/>
              </a:ext>
            </a:extLst>
          </p:cNvPr>
          <p:cNvSpPr txBox="1"/>
          <p:nvPr/>
        </p:nvSpPr>
        <p:spPr>
          <a:xfrm>
            <a:off x="3584670" y="1351150"/>
            <a:ext cx="1879686" cy="230832"/>
          </a:xfrm>
          <a:prstGeom prst="rect">
            <a:avLst/>
          </a:prstGeom>
          <a:noFill/>
        </p:spPr>
        <p:txBody>
          <a:bodyPr wrap="square" rtlCol="0">
            <a:spAutoFit/>
          </a:bodyPr>
          <a:lstStyle/>
          <a:p>
            <a:r>
              <a:rPr lang="fa-IR" sz="900" b="1" dirty="0">
                <a:cs typeface="B Nazanin" panose="00000400000000000000" pitchFamily="2" charset="-78"/>
              </a:rPr>
              <a:t>مکانیزم های ارسال مستقیم به سازمان</a:t>
            </a:r>
            <a:endParaRPr lang="en-US" sz="900" b="1" dirty="0">
              <a:cs typeface="B Nazanin" panose="00000400000000000000" pitchFamily="2" charset="-78"/>
            </a:endParaRPr>
          </a:p>
        </p:txBody>
      </p:sp>
      <p:grpSp>
        <p:nvGrpSpPr>
          <p:cNvPr id="233" name="Google Shape;8726;p58">
            <a:extLst>
              <a:ext uri="{FF2B5EF4-FFF2-40B4-BE49-F238E27FC236}">
                <a16:creationId xmlns:a16="http://schemas.microsoft.com/office/drawing/2014/main" id="{F5554687-D895-BB73-9AE4-3BB88EFDF445}"/>
              </a:ext>
            </a:extLst>
          </p:cNvPr>
          <p:cNvGrpSpPr/>
          <p:nvPr/>
        </p:nvGrpSpPr>
        <p:grpSpPr>
          <a:xfrm>
            <a:off x="4685773" y="4568244"/>
            <a:ext cx="324036" cy="331664"/>
            <a:chOff x="-4480550" y="3970800"/>
            <a:chExt cx="297750" cy="291425"/>
          </a:xfrm>
        </p:grpSpPr>
        <p:sp>
          <p:nvSpPr>
            <p:cNvPr id="234" name="Google Shape;8727;p58">
              <a:extLst>
                <a:ext uri="{FF2B5EF4-FFF2-40B4-BE49-F238E27FC236}">
                  <a16:creationId xmlns:a16="http://schemas.microsoft.com/office/drawing/2014/main" id="{E2294E0B-F2D6-8790-9022-D5C3C5CC3DCC}"/>
                </a:ext>
              </a:extLst>
            </p:cNvPr>
            <p:cNvSpPr/>
            <p:nvPr/>
          </p:nvSpPr>
          <p:spPr>
            <a:xfrm>
              <a:off x="-4426200" y="4058225"/>
              <a:ext cx="51225" cy="69325"/>
            </a:xfrm>
            <a:custGeom>
              <a:avLst/>
              <a:gdLst/>
              <a:ahLst/>
              <a:cxnLst/>
              <a:rect l="l" t="t" r="r" b="b"/>
              <a:pathLst>
                <a:path w="2049" h="2773" extrusionOk="0">
                  <a:moveTo>
                    <a:pt x="1" y="0"/>
                  </a:moveTo>
                  <a:lnTo>
                    <a:pt x="1" y="2773"/>
                  </a:lnTo>
                  <a:lnTo>
                    <a:pt x="2048" y="2773"/>
                  </a:lnTo>
                  <a:lnTo>
                    <a:pt x="2048" y="0"/>
                  </a:lnTo>
                  <a:close/>
                </a:path>
              </a:pathLst>
            </a:custGeom>
            <a:solidFill>
              <a:srgbClr val="5F7D95"/>
            </a:solidFill>
            <a:ln>
              <a:noFill/>
            </a:ln>
          </p:spPr>
          <p:txBody>
            <a:bodyPr spcFirstLastPara="1" wrap="square" lIns="68569" tIns="68569" rIns="68569" bIns="68569" anchor="ctr" anchorCtr="0">
              <a:noAutofit/>
            </a:bodyPr>
            <a:lstStyle/>
            <a:p>
              <a:endParaRPr/>
            </a:p>
          </p:txBody>
        </p:sp>
        <p:sp>
          <p:nvSpPr>
            <p:cNvPr id="235" name="Google Shape;8728;p58">
              <a:extLst>
                <a:ext uri="{FF2B5EF4-FFF2-40B4-BE49-F238E27FC236}">
                  <a16:creationId xmlns:a16="http://schemas.microsoft.com/office/drawing/2014/main" id="{44310FDB-C873-92B6-19E9-FCA0DE4E84B6}"/>
                </a:ext>
              </a:extLst>
            </p:cNvPr>
            <p:cNvSpPr/>
            <p:nvPr/>
          </p:nvSpPr>
          <p:spPr>
            <a:xfrm>
              <a:off x="-4480550" y="3970800"/>
              <a:ext cx="297750" cy="291425"/>
            </a:xfrm>
            <a:custGeom>
              <a:avLst/>
              <a:gdLst/>
              <a:ahLst/>
              <a:cxnLst/>
              <a:rect l="l" t="t" r="r" b="b"/>
              <a:pathLst>
                <a:path w="11910" h="11657" extrusionOk="0">
                  <a:moveTo>
                    <a:pt x="10082" y="2804"/>
                  </a:moveTo>
                  <a:cubicBezTo>
                    <a:pt x="10492" y="2804"/>
                    <a:pt x="10555" y="3466"/>
                    <a:pt x="10082" y="3466"/>
                  </a:cubicBezTo>
                  <a:lnTo>
                    <a:pt x="5924" y="3466"/>
                  </a:lnTo>
                  <a:cubicBezTo>
                    <a:pt x="5913" y="3466"/>
                    <a:pt x="5903" y="3467"/>
                    <a:pt x="5893" y="3467"/>
                  </a:cubicBezTo>
                  <a:cubicBezTo>
                    <a:pt x="5451" y="3467"/>
                    <a:pt x="5462" y="2804"/>
                    <a:pt x="5924" y="2804"/>
                  </a:cubicBezTo>
                  <a:close/>
                  <a:moveTo>
                    <a:pt x="10082" y="4159"/>
                  </a:moveTo>
                  <a:cubicBezTo>
                    <a:pt x="10492" y="4159"/>
                    <a:pt x="10555" y="4852"/>
                    <a:pt x="10082" y="4852"/>
                  </a:cubicBezTo>
                  <a:lnTo>
                    <a:pt x="5924" y="4852"/>
                  </a:lnTo>
                  <a:cubicBezTo>
                    <a:pt x="5451" y="4852"/>
                    <a:pt x="5451" y="4159"/>
                    <a:pt x="5924" y="4159"/>
                  </a:cubicBezTo>
                  <a:close/>
                  <a:moveTo>
                    <a:pt x="6807" y="5481"/>
                  </a:moveTo>
                  <a:cubicBezTo>
                    <a:pt x="7492" y="5481"/>
                    <a:pt x="8531" y="5513"/>
                    <a:pt x="10082" y="5513"/>
                  </a:cubicBezTo>
                  <a:cubicBezTo>
                    <a:pt x="10492" y="5513"/>
                    <a:pt x="10555" y="6175"/>
                    <a:pt x="10082" y="6175"/>
                  </a:cubicBezTo>
                  <a:lnTo>
                    <a:pt x="5924" y="6175"/>
                  </a:lnTo>
                  <a:lnTo>
                    <a:pt x="5924" y="6206"/>
                  </a:lnTo>
                  <a:cubicBezTo>
                    <a:pt x="5735" y="6206"/>
                    <a:pt x="5577" y="6049"/>
                    <a:pt x="5577" y="5860"/>
                  </a:cubicBezTo>
                  <a:cubicBezTo>
                    <a:pt x="5577" y="5546"/>
                    <a:pt x="5837" y="5481"/>
                    <a:pt x="6807" y="5481"/>
                  </a:cubicBezTo>
                  <a:close/>
                  <a:moveTo>
                    <a:pt x="4569" y="2804"/>
                  </a:moveTo>
                  <a:cubicBezTo>
                    <a:pt x="4758" y="2804"/>
                    <a:pt x="4916" y="2961"/>
                    <a:pt x="4916" y="3151"/>
                  </a:cubicBezTo>
                  <a:lnTo>
                    <a:pt x="4916" y="6585"/>
                  </a:lnTo>
                  <a:cubicBezTo>
                    <a:pt x="4916" y="6774"/>
                    <a:pt x="4758" y="6931"/>
                    <a:pt x="4569" y="6931"/>
                  </a:cubicBezTo>
                  <a:lnTo>
                    <a:pt x="1797" y="6931"/>
                  </a:lnTo>
                  <a:cubicBezTo>
                    <a:pt x="1608" y="6931"/>
                    <a:pt x="1450" y="6774"/>
                    <a:pt x="1450" y="6585"/>
                  </a:cubicBezTo>
                  <a:lnTo>
                    <a:pt x="1450" y="3151"/>
                  </a:lnTo>
                  <a:cubicBezTo>
                    <a:pt x="1450" y="2961"/>
                    <a:pt x="1608" y="2804"/>
                    <a:pt x="1797" y="2804"/>
                  </a:cubicBezTo>
                  <a:close/>
                  <a:moveTo>
                    <a:pt x="4916" y="8317"/>
                  </a:moveTo>
                  <a:lnTo>
                    <a:pt x="4916" y="8979"/>
                  </a:lnTo>
                  <a:lnTo>
                    <a:pt x="3529" y="8979"/>
                  </a:lnTo>
                  <a:lnTo>
                    <a:pt x="3529" y="8317"/>
                  </a:lnTo>
                  <a:close/>
                  <a:moveTo>
                    <a:pt x="8381" y="8317"/>
                  </a:moveTo>
                  <a:lnTo>
                    <a:pt x="8381" y="8979"/>
                  </a:lnTo>
                  <a:lnTo>
                    <a:pt x="6963" y="8979"/>
                  </a:lnTo>
                  <a:lnTo>
                    <a:pt x="6963" y="8317"/>
                  </a:lnTo>
                  <a:close/>
                  <a:moveTo>
                    <a:pt x="1828" y="0"/>
                  </a:moveTo>
                  <a:cubicBezTo>
                    <a:pt x="1419" y="0"/>
                    <a:pt x="1355" y="662"/>
                    <a:pt x="1828" y="662"/>
                  </a:cubicBezTo>
                  <a:lnTo>
                    <a:pt x="2206" y="662"/>
                  </a:lnTo>
                  <a:lnTo>
                    <a:pt x="2206" y="1418"/>
                  </a:lnTo>
                  <a:lnTo>
                    <a:pt x="1166" y="1418"/>
                  </a:lnTo>
                  <a:cubicBezTo>
                    <a:pt x="631" y="1418"/>
                    <a:pt x="158" y="1890"/>
                    <a:pt x="158" y="2426"/>
                  </a:cubicBezTo>
                  <a:lnTo>
                    <a:pt x="158" y="7246"/>
                  </a:lnTo>
                  <a:cubicBezTo>
                    <a:pt x="158" y="7782"/>
                    <a:pt x="631" y="8254"/>
                    <a:pt x="1166" y="8254"/>
                  </a:cubicBezTo>
                  <a:lnTo>
                    <a:pt x="2868" y="8254"/>
                  </a:lnTo>
                  <a:lnTo>
                    <a:pt x="2868" y="8947"/>
                  </a:lnTo>
                  <a:lnTo>
                    <a:pt x="1828" y="8947"/>
                  </a:lnTo>
                  <a:cubicBezTo>
                    <a:pt x="1419" y="8947"/>
                    <a:pt x="1355" y="9609"/>
                    <a:pt x="1828" y="9609"/>
                  </a:cubicBezTo>
                  <a:lnTo>
                    <a:pt x="4916" y="9609"/>
                  </a:lnTo>
                  <a:lnTo>
                    <a:pt x="4916" y="10995"/>
                  </a:lnTo>
                  <a:lnTo>
                    <a:pt x="473" y="10995"/>
                  </a:lnTo>
                  <a:cubicBezTo>
                    <a:pt x="32" y="10995"/>
                    <a:pt x="1" y="11657"/>
                    <a:pt x="473" y="11657"/>
                  </a:cubicBezTo>
                  <a:lnTo>
                    <a:pt x="11437" y="11657"/>
                  </a:lnTo>
                  <a:cubicBezTo>
                    <a:pt x="11878" y="11657"/>
                    <a:pt x="11910" y="10995"/>
                    <a:pt x="11437" y="10995"/>
                  </a:cubicBezTo>
                  <a:lnTo>
                    <a:pt x="6963" y="10995"/>
                  </a:lnTo>
                  <a:lnTo>
                    <a:pt x="6963" y="9609"/>
                  </a:lnTo>
                  <a:lnTo>
                    <a:pt x="10082" y="9609"/>
                  </a:lnTo>
                  <a:cubicBezTo>
                    <a:pt x="10492" y="9609"/>
                    <a:pt x="10555" y="8947"/>
                    <a:pt x="10082" y="8947"/>
                  </a:cubicBezTo>
                  <a:lnTo>
                    <a:pt x="9043" y="8947"/>
                  </a:lnTo>
                  <a:lnTo>
                    <a:pt x="9043" y="8254"/>
                  </a:lnTo>
                  <a:lnTo>
                    <a:pt x="10775" y="8254"/>
                  </a:lnTo>
                  <a:cubicBezTo>
                    <a:pt x="11343" y="8254"/>
                    <a:pt x="11815" y="7782"/>
                    <a:pt x="11815" y="7246"/>
                  </a:cubicBezTo>
                  <a:lnTo>
                    <a:pt x="11815" y="2426"/>
                  </a:lnTo>
                  <a:cubicBezTo>
                    <a:pt x="11815" y="1890"/>
                    <a:pt x="11343" y="1418"/>
                    <a:pt x="10775" y="1418"/>
                  </a:cubicBezTo>
                  <a:lnTo>
                    <a:pt x="9767" y="1418"/>
                  </a:lnTo>
                  <a:lnTo>
                    <a:pt x="9767" y="662"/>
                  </a:lnTo>
                  <a:lnTo>
                    <a:pt x="10114" y="662"/>
                  </a:lnTo>
                  <a:cubicBezTo>
                    <a:pt x="10555" y="662"/>
                    <a:pt x="10586" y="0"/>
                    <a:pt x="10114" y="0"/>
                  </a:cubicBezTo>
                  <a:lnTo>
                    <a:pt x="8728" y="0"/>
                  </a:lnTo>
                  <a:cubicBezTo>
                    <a:pt x="8287" y="0"/>
                    <a:pt x="8255" y="662"/>
                    <a:pt x="8728" y="662"/>
                  </a:cubicBezTo>
                  <a:lnTo>
                    <a:pt x="9074" y="662"/>
                  </a:lnTo>
                  <a:lnTo>
                    <a:pt x="9074" y="1418"/>
                  </a:lnTo>
                  <a:lnTo>
                    <a:pt x="6302" y="1418"/>
                  </a:lnTo>
                  <a:lnTo>
                    <a:pt x="6302" y="662"/>
                  </a:lnTo>
                  <a:lnTo>
                    <a:pt x="6648" y="662"/>
                  </a:lnTo>
                  <a:cubicBezTo>
                    <a:pt x="7089" y="662"/>
                    <a:pt x="7121" y="0"/>
                    <a:pt x="6648" y="0"/>
                  </a:cubicBezTo>
                  <a:lnTo>
                    <a:pt x="5262" y="0"/>
                  </a:lnTo>
                  <a:cubicBezTo>
                    <a:pt x="4821" y="0"/>
                    <a:pt x="4790" y="662"/>
                    <a:pt x="5262" y="662"/>
                  </a:cubicBezTo>
                  <a:lnTo>
                    <a:pt x="5609" y="662"/>
                  </a:lnTo>
                  <a:lnTo>
                    <a:pt x="5609" y="1418"/>
                  </a:lnTo>
                  <a:lnTo>
                    <a:pt x="2868" y="1418"/>
                  </a:lnTo>
                  <a:lnTo>
                    <a:pt x="2868" y="662"/>
                  </a:lnTo>
                  <a:lnTo>
                    <a:pt x="3214" y="662"/>
                  </a:lnTo>
                  <a:cubicBezTo>
                    <a:pt x="3655" y="662"/>
                    <a:pt x="3687" y="0"/>
                    <a:pt x="3214" y="0"/>
                  </a:cubicBezTo>
                  <a:close/>
                </a:path>
              </a:pathLst>
            </a:custGeom>
            <a:solidFill>
              <a:srgbClr val="FFC000"/>
            </a:solidFill>
            <a:ln>
              <a:noFill/>
            </a:ln>
          </p:spPr>
          <p:txBody>
            <a:bodyPr spcFirstLastPara="1" wrap="square" lIns="68569" tIns="68569" rIns="68569" bIns="68569" anchor="ctr" anchorCtr="0">
              <a:noAutofit/>
            </a:bodyPr>
            <a:lstStyle/>
            <a:p>
              <a:endParaRPr/>
            </a:p>
          </p:txBody>
        </p:sp>
      </p:grpSp>
      <p:cxnSp>
        <p:nvCxnSpPr>
          <p:cNvPr id="236" name="Connector: Elbow 29">
            <a:extLst>
              <a:ext uri="{FF2B5EF4-FFF2-40B4-BE49-F238E27FC236}">
                <a16:creationId xmlns:a16="http://schemas.microsoft.com/office/drawing/2014/main" id="{F44A9E86-8620-FB48-F198-BD0D860BDE55}"/>
              </a:ext>
            </a:extLst>
          </p:cNvPr>
          <p:cNvCxnSpPr>
            <a:cxnSpLocks/>
            <a:stCxn id="229" idx="2"/>
            <a:endCxn id="226" idx="1"/>
          </p:cNvCxnSpPr>
          <p:nvPr/>
        </p:nvCxnSpPr>
        <p:spPr>
          <a:xfrm rot="16200000" flipH="1">
            <a:off x="2636326" y="3629043"/>
            <a:ext cx="1365873" cy="626822"/>
          </a:xfrm>
          <a:prstGeom prst="bentConnector2">
            <a:avLst/>
          </a:prstGeom>
          <a:ln>
            <a:solidFill>
              <a:schemeClr val="accent3">
                <a:lumMod val="75000"/>
              </a:schemeClr>
            </a:solidFill>
            <a:tailEnd type="triangle"/>
          </a:ln>
        </p:spPr>
        <p:style>
          <a:lnRef idx="2">
            <a:schemeClr val="accent3"/>
          </a:lnRef>
          <a:fillRef idx="0">
            <a:schemeClr val="accent3"/>
          </a:fillRef>
          <a:effectRef idx="1">
            <a:schemeClr val="accent3"/>
          </a:effectRef>
          <a:fontRef idx="minor">
            <a:schemeClr val="tx1"/>
          </a:fontRef>
        </p:style>
      </p:cxnSp>
      <p:cxnSp>
        <p:nvCxnSpPr>
          <p:cNvPr id="237" name="Connector: Elbow 30">
            <a:extLst>
              <a:ext uri="{FF2B5EF4-FFF2-40B4-BE49-F238E27FC236}">
                <a16:creationId xmlns:a16="http://schemas.microsoft.com/office/drawing/2014/main" id="{5F57EC1A-A83B-7EDA-4CC1-6E5D0194083D}"/>
              </a:ext>
            </a:extLst>
          </p:cNvPr>
          <p:cNvCxnSpPr>
            <a:cxnSpLocks/>
          </p:cNvCxnSpPr>
          <p:nvPr/>
        </p:nvCxnSpPr>
        <p:spPr>
          <a:xfrm rot="16200000" flipV="1">
            <a:off x="2880225" y="3544243"/>
            <a:ext cx="1003068" cy="523097"/>
          </a:xfrm>
          <a:prstGeom prst="bentConnector3">
            <a:avLst>
              <a:gd name="adj1" fmla="val 50000"/>
            </a:avLst>
          </a:prstGeom>
          <a:ln>
            <a:solidFill>
              <a:srgbClr val="F4BD2D"/>
            </a:solidFill>
            <a:tailEnd type="triangle"/>
          </a:ln>
        </p:spPr>
        <p:style>
          <a:lnRef idx="2">
            <a:schemeClr val="accent2"/>
          </a:lnRef>
          <a:fillRef idx="0">
            <a:schemeClr val="accent2"/>
          </a:fillRef>
          <a:effectRef idx="1">
            <a:schemeClr val="accent2"/>
          </a:effectRef>
          <a:fontRef idx="minor">
            <a:schemeClr val="tx1"/>
          </a:fontRef>
        </p:style>
      </p:cxnSp>
      <p:cxnSp>
        <p:nvCxnSpPr>
          <p:cNvPr id="238" name="Connector: Elbow 31">
            <a:extLst>
              <a:ext uri="{FF2B5EF4-FFF2-40B4-BE49-F238E27FC236}">
                <a16:creationId xmlns:a16="http://schemas.microsoft.com/office/drawing/2014/main" id="{1D1C2EC7-82F2-6B51-89E6-5E2949FB0A81}"/>
              </a:ext>
            </a:extLst>
          </p:cNvPr>
          <p:cNvCxnSpPr>
            <a:cxnSpLocks/>
            <a:endCxn id="212" idx="1"/>
          </p:cNvCxnSpPr>
          <p:nvPr/>
        </p:nvCxnSpPr>
        <p:spPr>
          <a:xfrm rot="5400000" flipH="1" flipV="1">
            <a:off x="3908734" y="3087834"/>
            <a:ext cx="1841229" cy="503027"/>
          </a:xfrm>
          <a:prstGeom prst="bentConnector2">
            <a:avLst/>
          </a:prstGeom>
          <a:ln>
            <a:solidFill>
              <a:srgbClr val="00B050"/>
            </a:solidFill>
            <a:tailEnd type="triangle"/>
          </a:ln>
        </p:spPr>
        <p:style>
          <a:lnRef idx="2">
            <a:schemeClr val="accent2"/>
          </a:lnRef>
          <a:fillRef idx="0">
            <a:schemeClr val="accent2"/>
          </a:fillRef>
          <a:effectRef idx="1">
            <a:schemeClr val="accent2"/>
          </a:effectRef>
          <a:fontRef idx="minor">
            <a:schemeClr val="tx1"/>
          </a:fontRef>
        </p:style>
      </p:cxnSp>
      <p:cxnSp>
        <p:nvCxnSpPr>
          <p:cNvPr id="239" name="Connector: Elbow 32">
            <a:extLst>
              <a:ext uri="{FF2B5EF4-FFF2-40B4-BE49-F238E27FC236}">
                <a16:creationId xmlns:a16="http://schemas.microsoft.com/office/drawing/2014/main" id="{07C2E339-947B-0D9D-967C-51C05D81E659}"/>
              </a:ext>
            </a:extLst>
          </p:cNvPr>
          <p:cNvCxnSpPr>
            <a:cxnSpLocks/>
          </p:cNvCxnSpPr>
          <p:nvPr/>
        </p:nvCxnSpPr>
        <p:spPr>
          <a:xfrm rot="5400000">
            <a:off x="4217606" y="3449568"/>
            <a:ext cx="1337708" cy="283077"/>
          </a:xfrm>
          <a:prstGeom prst="bentConnector3">
            <a:avLst/>
          </a:prstGeom>
          <a:ln>
            <a:solidFill>
              <a:srgbClr val="00B050"/>
            </a:solidFill>
            <a:prstDash val="dash"/>
            <a:tailEnd type="triangle"/>
          </a:ln>
        </p:spPr>
        <p:style>
          <a:lnRef idx="2">
            <a:schemeClr val="accent2"/>
          </a:lnRef>
          <a:fillRef idx="0">
            <a:schemeClr val="accent2"/>
          </a:fillRef>
          <a:effectRef idx="1">
            <a:schemeClr val="accent2"/>
          </a:effectRef>
          <a:fontRef idx="minor">
            <a:schemeClr val="tx1"/>
          </a:fontRef>
        </p:style>
      </p:cxnSp>
      <p:cxnSp>
        <p:nvCxnSpPr>
          <p:cNvPr id="240" name="Straight Arrow Connector 239">
            <a:extLst>
              <a:ext uri="{FF2B5EF4-FFF2-40B4-BE49-F238E27FC236}">
                <a16:creationId xmlns:a16="http://schemas.microsoft.com/office/drawing/2014/main" id="{14F6F7CA-3BD1-5E11-655C-323B515A31BE}"/>
              </a:ext>
            </a:extLst>
          </p:cNvPr>
          <p:cNvCxnSpPr/>
          <p:nvPr/>
        </p:nvCxnSpPr>
        <p:spPr>
          <a:xfrm>
            <a:off x="5382359" y="1967259"/>
            <a:ext cx="400583"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41" name="Straight Arrow Connector 240">
            <a:extLst>
              <a:ext uri="{FF2B5EF4-FFF2-40B4-BE49-F238E27FC236}">
                <a16:creationId xmlns:a16="http://schemas.microsoft.com/office/drawing/2014/main" id="{B58C4917-8D8B-4D05-5836-E033C2D9E3BC}"/>
              </a:ext>
            </a:extLst>
          </p:cNvPr>
          <p:cNvCxnSpPr>
            <a:cxnSpLocks/>
          </p:cNvCxnSpPr>
          <p:nvPr/>
        </p:nvCxnSpPr>
        <p:spPr>
          <a:xfrm>
            <a:off x="6434052" y="2187790"/>
            <a:ext cx="0" cy="57990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42" name="Straight Arrow Connector 241">
            <a:extLst>
              <a:ext uri="{FF2B5EF4-FFF2-40B4-BE49-F238E27FC236}">
                <a16:creationId xmlns:a16="http://schemas.microsoft.com/office/drawing/2014/main" id="{4AF4BA90-E092-92B1-8900-042E5B855B92}"/>
              </a:ext>
            </a:extLst>
          </p:cNvPr>
          <p:cNvCxnSpPr>
            <a:cxnSpLocks/>
          </p:cNvCxnSpPr>
          <p:nvPr/>
        </p:nvCxnSpPr>
        <p:spPr>
          <a:xfrm>
            <a:off x="6155874" y="2187790"/>
            <a:ext cx="0" cy="57990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243" name="TextBox 242">
            <a:extLst>
              <a:ext uri="{FF2B5EF4-FFF2-40B4-BE49-F238E27FC236}">
                <a16:creationId xmlns:a16="http://schemas.microsoft.com/office/drawing/2014/main" id="{CCC07108-FFE9-F9DE-5140-B20FE6AABBDB}"/>
              </a:ext>
            </a:extLst>
          </p:cNvPr>
          <p:cNvSpPr txBox="1"/>
          <p:nvPr/>
        </p:nvSpPr>
        <p:spPr>
          <a:xfrm>
            <a:off x="5918415" y="2329316"/>
            <a:ext cx="232382" cy="369332"/>
          </a:xfrm>
          <a:prstGeom prst="rect">
            <a:avLst/>
          </a:prstGeom>
          <a:noFill/>
        </p:spPr>
        <p:txBody>
          <a:bodyPr wrap="square">
            <a:spAutoFit/>
          </a:bodyPr>
          <a:lstStyle/>
          <a:p>
            <a:r>
              <a:rPr lang="fa-IR" b="1" dirty="0">
                <a:solidFill>
                  <a:schemeClr val="accent4">
                    <a:lumMod val="60000"/>
                    <a:lumOff val="40000"/>
                  </a:schemeClr>
                </a:solidFill>
                <a:ea typeface="Titr" panose="00000700000000000000" pitchFamily="2" charset="-78"/>
                <a:cs typeface="Times New Roman" panose="02020603050405020304" pitchFamily="18" charset="0"/>
              </a:rPr>
              <a:t>√</a:t>
            </a:r>
            <a:endParaRPr lang="en-US" dirty="0">
              <a:solidFill>
                <a:schemeClr val="accent4">
                  <a:lumMod val="60000"/>
                  <a:lumOff val="40000"/>
                </a:schemeClr>
              </a:solidFill>
            </a:endParaRPr>
          </a:p>
        </p:txBody>
      </p:sp>
      <p:sp>
        <p:nvSpPr>
          <p:cNvPr id="244" name="TextBox 243">
            <a:extLst>
              <a:ext uri="{FF2B5EF4-FFF2-40B4-BE49-F238E27FC236}">
                <a16:creationId xmlns:a16="http://schemas.microsoft.com/office/drawing/2014/main" id="{C85C3C1E-21A0-E212-E3E1-2125A4FF6292}"/>
              </a:ext>
            </a:extLst>
          </p:cNvPr>
          <p:cNvSpPr txBox="1"/>
          <p:nvPr/>
        </p:nvSpPr>
        <p:spPr>
          <a:xfrm>
            <a:off x="6415739" y="2313039"/>
            <a:ext cx="308098" cy="369332"/>
          </a:xfrm>
          <a:prstGeom prst="rect">
            <a:avLst/>
          </a:prstGeom>
          <a:noFill/>
        </p:spPr>
        <p:txBody>
          <a:bodyPr wrap="none" rtlCol="0">
            <a:spAutoFit/>
          </a:bodyPr>
          <a:lstStyle/>
          <a:p>
            <a:r>
              <a:rPr lang="en-US" dirty="0">
                <a:solidFill>
                  <a:schemeClr val="accent4">
                    <a:lumMod val="60000"/>
                    <a:lumOff val="40000"/>
                  </a:schemeClr>
                </a:solidFill>
              </a:rPr>
              <a:t>E</a:t>
            </a:r>
          </a:p>
        </p:txBody>
      </p:sp>
      <p:sp>
        <p:nvSpPr>
          <p:cNvPr id="245" name="TextBox 244">
            <a:extLst>
              <a:ext uri="{FF2B5EF4-FFF2-40B4-BE49-F238E27FC236}">
                <a16:creationId xmlns:a16="http://schemas.microsoft.com/office/drawing/2014/main" id="{8A1EEB11-71A9-C22B-9BFB-CA887EFEB7CF}"/>
              </a:ext>
            </a:extLst>
          </p:cNvPr>
          <p:cNvSpPr txBox="1"/>
          <p:nvPr/>
        </p:nvSpPr>
        <p:spPr>
          <a:xfrm>
            <a:off x="8612746" y="1059327"/>
            <a:ext cx="848682" cy="346249"/>
          </a:xfrm>
          <a:prstGeom prst="rect">
            <a:avLst/>
          </a:prstGeom>
          <a:noFill/>
        </p:spPr>
        <p:txBody>
          <a:bodyPr wrap="square" rtlCol="0">
            <a:spAutoFit/>
          </a:bodyPr>
          <a:lstStyle/>
          <a:p>
            <a:pPr algn="ctr"/>
            <a:r>
              <a:rPr lang="fa-IR" sz="825" b="1" dirty="0">
                <a:cs typeface="B Nazanin" panose="00000400000000000000" pitchFamily="2" charset="-78"/>
              </a:rPr>
              <a:t>ارسال و دریافت</a:t>
            </a:r>
          </a:p>
          <a:p>
            <a:pPr algn="ctr"/>
            <a:r>
              <a:rPr lang="fa-IR" sz="825" b="1" dirty="0">
                <a:cs typeface="B Nazanin" panose="00000400000000000000" pitchFamily="2" charset="-78"/>
              </a:rPr>
              <a:t>اطلاعات</a:t>
            </a:r>
            <a:endParaRPr lang="en-US" sz="825" b="1" dirty="0">
              <a:cs typeface="B Nazanin" panose="00000400000000000000" pitchFamily="2" charset="-78"/>
            </a:endParaRPr>
          </a:p>
        </p:txBody>
      </p:sp>
      <p:sp>
        <p:nvSpPr>
          <p:cNvPr id="246" name="TextBox 245">
            <a:extLst>
              <a:ext uri="{FF2B5EF4-FFF2-40B4-BE49-F238E27FC236}">
                <a16:creationId xmlns:a16="http://schemas.microsoft.com/office/drawing/2014/main" id="{14DBBB02-799D-7B0A-475B-DF5964ADF755}"/>
              </a:ext>
            </a:extLst>
          </p:cNvPr>
          <p:cNvSpPr txBox="1"/>
          <p:nvPr/>
        </p:nvSpPr>
        <p:spPr>
          <a:xfrm>
            <a:off x="7963967" y="4706327"/>
            <a:ext cx="1096894" cy="346249"/>
          </a:xfrm>
          <a:prstGeom prst="rect">
            <a:avLst/>
          </a:prstGeom>
          <a:noFill/>
        </p:spPr>
        <p:txBody>
          <a:bodyPr wrap="square" rtlCol="0">
            <a:spAutoFit/>
          </a:bodyPr>
          <a:lstStyle/>
          <a:p>
            <a:pPr algn="ctr"/>
            <a:r>
              <a:rPr lang="fa-IR" sz="825" b="1" dirty="0">
                <a:cs typeface="B Nazanin" panose="00000400000000000000" pitchFamily="2" charset="-78"/>
              </a:rPr>
              <a:t>ارتباط و تعامل دوطرفه</a:t>
            </a:r>
          </a:p>
          <a:p>
            <a:pPr algn="ctr"/>
            <a:r>
              <a:rPr lang="fa-IR" sz="825" b="1" dirty="0">
                <a:cs typeface="B Nazanin" panose="00000400000000000000" pitchFamily="2" charset="-78"/>
              </a:rPr>
              <a:t>برای انجام تکالیف قانونی</a:t>
            </a:r>
            <a:endParaRPr lang="en-US" sz="825" b="1" dirty="0">
              <a:cs typeface="B Nazanin" panose="00000400000000000000" pitchFamily="2" charset="-78"/>
            </a:endParaRPr>
          </a:p>
        </p:txBody>
      </p:sp>
      <p:sp>
        <p:nvSpPr>
          <p:cNvPr id="247" name="TextBox 246">
            <a:extLst>
              <a:ext uri="{FF2B5EF4-FFF2-40B4-BE49-F238E27FC236}">
                <a16:creationId xmlns:a16="http://schemas.microsoft.com/office/drawing/2014/main" id="{ED5578DF-84B4-E495-EC41-A61F2C8451CE}"/>
              </a:ext>
            </a:extLst>
          </p:cNvPr>
          <p:cNvSpPr txBox="1"/>
          <p:nvPr/>
        </p:nvSpPr>
        <p:spPr>
          <a:xfrm>
            <a:off x="4864031" y="3480074"/>
            <a:ext cx="1768721" cy="346249"/>
          </a:xfrm>
          <a:prstGeom prst="rect">
            <a:avLst/>
          </a:prstGeom>
          <a:noFill/>
        </p:spPr>
        <p:txBody>
          <a:bodyPr wrap="square" rtlCol="0">
            <a:spAutoFit/>
          </a:bodyPr>
          <a:lstStyle/>
          <a:p>
            <a:pPr algn="ctr"/>
            <a:r>
              <a:rPr lang="fa-IR" sz="825" b="1" dirty="0">
                <a:cs typeface="B Nazanin" panose="00000400000000000000" pitchFamily="2" charset="-78"/>
              </a:rPr>
              <a:t>ارسال بروز خطا به شرکت معتمد</a:t>
            </a:r>
          </a:p>
          <a:p>
            <a:pPr algn="ctr"/>
            <a:r>
              <a:rPr lang="fa-IR" sz="825" b="1" dirty="0">
                <a:cs typeface="B Nazanin" panose="00000400000000000000" pitchFamily="2" charset="-78"/>
              </a:rPr>
              <a:t>جهت بررسی و گزارش</a:t>
            </a:r>
            <a:endParaRPr lang="en-US" sz="825" b="1" dirty="0">
              <a:cs typeface="B Nazanin" panose="00000400000000000000" pitchFamily="2" charset="-78"/>
            </a:endParaRPr>
          </a:p>
        </p:txBody>
      </p:sp>
      <p:sp>
        <p:nvSpPr>
          <p:cNvPr id="248" name="Rectangle 247">
            <a:extLst>
              <a:ext uri="{FF2B5EF4-FFF2-40B4-BE49-F238E27FC236}">
                <a16:creationId xmlns:a16="http://schemas.microsoft.com/office/drawing/2014/main" id="{763787C5-C10E-57D5-7E5C-6617D95F4811}"/>
              </a:ext>
            </a:extLst>
          </p:cNvPr>
          <p:cNvSpPr/>
          <p:nvPr/>
        </p:nvSpPr>
        <p:spPr>
          <a:xfrm>
            <a:off x="2909991" y="4079361"/>
            <a:ext cx="2204827" cy="950201"/>
          </a:xfrm>
          <a:prstGeom prst="rect">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TextBox 248">
            <a:extLst>
              <a:ext uri="{FF2B5EF4-FFF2-40B4-BE49-F238E27FC236}">
                <a16:creationId xmlns:a16="http://schemas.microsoft.com/office/drawing/2014/main" id="{70936F77-BEA9-F975-803C-D2F1A6105C5C}"/>
              </a:ext>
            </a:extLst>
          </p:cNvPr>
          <p:cNvSpPr txBox="1"/>
          <p:nvPr/>
        </p:nvSpPr>
        <p:spPr>
          <a:xfrm>
            <a:off x="3197619" y="5094331"/>
            <a:ext cx="2043246" cy="230832"/>
          </a:xfrm>
          <a:prstGeom prst="rect">
            <a:avLst/>
          </a:prstGeom>
          <a:noFill/>
        </p:spPr>
        <p:txBody>
          <a:bodyPr wrap="square" rtlCol="0">
            <a:spAutoFit/>
          </a:bodyPr>
          <a:lstStyle/>
          <a:p>
            <a:r>
              <a:rPr lang="fa-IR" sz="900" b="1" dirty="0">
                <a:cs typeface="B Nazanin" panose="00000400000000000000" pitchFamily="2" charset="-78"/>
              </a:rPr>
              <a:t>مکانیزم های ارسال غیرمستقیم به سازمان</a:t>
            </a:r>
            <a:endParaRPr lang="en-US" sz="900" b="1" dirty="0">
              <a:cs typeface="B Nazanin" panose="00000400000000000000" pitchFamily="2" charset="-78"/>
            </a:endParaRPr>
          </a:p>
        </p:txBody>
      </p:sp>
      <p:pic>
        <p:nvPicPr>
          <p:cNvPr id="250" name="Picture 249">
            <a:extLst>
              <a:ext uri="{FF2B5EF4-FFF2-40B4-BE49-F238E27FC236}">
                <a16:creationId xmlns:a16="http://schemas.microsoft.com/office/drawing/2014/main" id="{FA078B6A-5E49-4F8D-3668-F8E349B755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3758" y="4182575"/>
            <a:ext cx="431849" cy="404464"/>
          </a:xfrm>
          <a:prstGeom prst="rect">
            <a:avLst/>
          </a:prstGeom>
        </p:spPr>
      </p:pic>
      <p:sp>
        <p:nvSpPr>
          <p:cNvPr id="251" name="TextBox 250">
            <a:extLst>
              <a:ext uri="{FF2B5EF4-FFF2-40B4-BE49-F238E27FC236}">
                <a16:creationId xmlns:a16="http://schemas.microsoft.com/office/drawing/2014/main" id="{7662A2C5-A9C1-7477-ECAC-09C99A0A51E8}"/>
              </a:ext>
            </a:extLst>
          </p:cNvPr>
          <p:cNvSpPr txBox="1"/>
          <p:nvPr/>
        </p:nvSpPr>
        <p:spPr>
          <a:xfrm>
            <a:off x="8089212" y="4202231"/>
            <a:ext cx="478016" cy="276999"/>
          </a:xfrm>
          <a:prstGeom prst="rect">
            <a:avLst/>
          </a:prstGeom>
          <a:noFill/>
        </p:spPr>
        <p:txBody>
          <a:bodyPr wrap="none" rtlCol="0">
            <a:spAutoFit/>
          </a:bodyPr>
          <a:lstStyle/>
          <a:p>
            <a:r>
              <a:rPr lang="fa-IR" sz="1200" b="1" dirty="0">
                <a:solidFill>
                  <a:schemeClr val="bg2">
                    <a:lumMod val="50000"/>
                  </a:schemeClr>
                </a:solidFill>
                <a:cs typeface="B Nazanin" panose="00000400000000000000" pitchFamily="2" charset="-78"/>
              </a:rPr>
              <a:t>مودی</a:t>
            </a:r>
            <a:endParaRPr lang="en-US" sz="1200" b="1" dirty="0">
              <a:solidFill>
                <a:schemeClr val="bg2">
                  <a:lumMod val="50000"/>
                </a:schemeClr>
              </a:solidFill>
              <a:cs typeface="B Nazanin" panose="00000400000000000000" pitchFamily="2" charset="-78"/>
            </a:endParaRPr>
          </a:p>
        </p:txBody>
      </p:sp>
      <p:sp>
        <p:nvSpPr>
          <p:cNvPr id="252" name="Rectangle 251">
            <a:extLst>
              <a:ext uri="{FF2B5EF4-FFF2-40B4-BE49-F238E27FC236}">
                <a16:creationId xmlns:a16="http://schemas.microsoft.com/office/drawing/2014/main" id="{E0163533-F3D9-FF5E-CD06-70E7814B67EE}"/>
              </a:ext>
            </a:extLst>
          </p:cNvPr>
          <p:cNvSpPr/>
          <p:nvPr/>
        </p:nvSpPr>
        <p:spPr>
          <a:xfrm>
            <a:off x="8694152" y="2571086"/>
            <a:ext cx="896117" cy="799625"/>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dirty="0"/>
          </a:p>
        </p:txBody>
      </p:sp>
      <p:cxnSp>
        <p:nvCxnSpPr>
          <p:cNvPr id="253" name="Connector: Elbow 46">
            <a:extLst>
              <a:ext uri="{FF2B5EF4-FFF2-40B4-BE49-F238E27FC236}">
                <a16:creationId xmlns:a16="http://schemas.microsoft.com/office/drawing/2014/main" id="{7756CA9A-A95C-7971-60E6-790BC9DE41C7}"/>
              </a:ext>
            </a:extLst>
          </p:cNvPr>
          <p:cNvCxnSpPr>
            <a:cxnSpLocks/>
            <a:endCxn id="252" idx="1"/>
          </p:cNvCxnSpPr>
          <p:nvPr/>
        </p:nvCxnSpPr>
        <p:spPr>
          <a:xfrm>
            <a:off x="7102948" y="2158215"/>
            <a:ext cx="1591204" cy="812684"/>
          </a:xfrm>
          <a:prstGeom prst="bentConnector3">
            <a:avLst>
              <a:gd name="adj1" fmla="val 50000"/>
            </a:avLst>
          </a:prstGeom>
          <a:ln>
            <a:headEnd type="triangle"/>
            <a:tailEnd type="triangle"/>
          </a:ln>
        </p:spPr>
        <p:style>
          <a:lnRef idx="3">
            <a:schemeClr val="accent1"/>
          </a:lnRef>
          <a:fillRef idx="0">
            <a:schemeClr val="accent1"/>
          </a:fillRef>
          <a:effectRef idx="2">
            <a:schemeClr val="accent1"/>
          </a:effectRef>
          <a:fontRef idx="minor">
            <a:schemeClr val="tx1"/>
          </a:fontRef>
        </p:style>
      </p:cxnSp>
      <p:pic>
        <p:nvPicPr>
          <p:cNvPr id="254" name="Picture 253">
            <a:extLst>
              <a:ext uri="{FF2B5EF4-FFF2-40B4-BE49-F238E27FC236}">
                <a16:creationId xmlns:a16="http://schemas.microsoft.com/office/drawing/2014/main" id="{A4F69FB9-6B0C-D185-1600-8F9BD6633C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33473" y="2499153"/>
            <a:ext cx="359429" cy="330244"/>
          </a:xfrm>
          <a:prstGeom prst="rect">
            <a:avLst/>
          </a:prstGeom>
        </p:spPr>
      </p:pic>
      <p:sp>
        <p:nvSpPr>
          <p:cNvPr id="255" name="TextBox 254">
            <a:extLst>
              <a:ext uri="{FF2B5EF4-FFF2-40B4-BE49-F238E27FC236}">
                <a16:creationId xmlns:a16="http://schemas.microsoft.com/office/drawing/2014/main" id="{F2948407-906F-ED12-E722-55C67CC07E8F}"/>
              </a:ext>
            </a:extLst>
          </p:cNvPr>
          <p:cNvSpPr txBox="1"/>
          <p:nvPr/>
        </p:nvSpPr>
        <p:spPr>
          <a:xfrm>
            <a:off x="8849075" y="2703673"/>
            <a:ext cx="866829" cy="646331"/>
          </a:xfrm>
          <a:prstGeom prst="rect">
            <a:avLst/>
          </a:prstGeom>
          <a:noFill/>
        </p:spPr>
        <p:txBody>
          <a:bodyPr wrap="square" rtlCol="0">
            <a:spAutoFit/>
          </a:bodyPr>
          <a:lstStyle/>
          <a:p>
            <a:r>
              <a:rPr lang="fa-IR" sz="1200" b="1" dirty="0">
                <a:solidFill>
                  <a:srgbClr val="7030A0"/>
                </a:solidFill>
                <a:cs typeface="B Nazanin" panose="00000400000000000000" pitchFamily="2" charset="-78"/>
              </a:rPr>
              <a:t>سایر نهادها</a:t>
            </a:r>
          </a:p>
          <a:p>
            <a:r>
              <a:rPr lang="fa-IR" sz="1200" b="1" dirty="0">
                <a:solidFill>
                  <a:srgbClr val="7030A0"/>
                </a:solidFill>
                <a:cs typeface="B Nazanin" panose="00000400000000000000" pitchFamily="2" charset="-78"/>
              </a:rPr>
              <a:t> ( گمرک و ...)</a:t>
            </a:r>
            <a:endParaRPr lang="en-US" sz="1200" b="1" dirty="0">
              <a:solidFill>
                <a:srgbClr val="7030A0"/>
              </a:solidFill>
              <a:cs typeface="B Nazanin" panose="00000400000000000000" pitchFamily="2" charset="-78"/>
            </a:endParaRPr>
          </a:p>
        </p:txBody>
      </p:sp>
      <p:sp>
        <p:nvSpPr>
          <p:cNvPr id="256" name="TextBox 255">
            <a:extLst>
              <a:ext uri="{FF2B5EF4-FFF2-40B4-BE49-F238E27FC236}">
                <a16:creationId xmlns:a16="http://schemas.microsoft.com/office/drawing/2014/main" id="{B0558E82-F216-969D-B2FE-6E00F8A1360F}"/>
              </a:ext>
            </a:extLst>
          </p:cNvPr>
          <p:cNvSpPr txBox="1"/>
          <p:nvPr/>
        </p:nvSpPr>
        <p:spPr>
          <a:xfrm>
            <a:off x="7792157" y="2540763"/>
            <a:ext cx="848682" cy="346249"/>
          </a:xfrm>
          <a:prstGeom prst="rect">
            <a:avLst/>
          </a:prstGeom>
          <a:noFill/>
        </p:spPr>
        <p:txBody>
          <a:bodyPr wrap="square" rtlCol="0">
            <a:spAutoFit/>
          </a:bodyPr>
          <a:lstStyle/>
          <a:p>
            <a:pPr algn="ctr"/>
            <a:r>
              <a:rPr lang="fa-IR" sz="825" b="1" dirty="0">
                <a:cs typeface="B Nazanin" panose="00000400000000000000" pitchFamily="2" charset="-78"/>
              </a:rPr>
              <a:t>ارسال و دریافت</a:t>
            </a:r>
          </a:p>
          <a:p>
            <a:pPr algn="ctr"/>
            <a:r>
              <a:rPr lang="fa-IR" sz="825" b="1" dirty="0">
                <a:cs typeface="B Nazanin" panose="00000400000000000000" pitchFamily="2" charset="-78"/>
              </a:rPr>
              <a:t>اطلاعات</a:t>
            </a:r>
            <a:endParaRPr lang="en-US" sz="825" b="1" dirty="0">
              <a:cs typeface="B Nazanin" panose="00000400000000000000" pitchFamily="2" charset="-78"/>
            </a:endParaRPr>
          </a:p>
        </p:txBody>
      </p:sp>
      <p:sp>
        <p:nvSpPr>
          <p:cNvPr id="257" name="Rectangle 256">
            <a:extLst>
              <a:ext uri="{FF2B5EF4-FFF2-40B4-BE49-F238E27FC236}">
                <a16:creationId xmlns:a16="http://schemas.microsoft.com/office/drawing/2014/main" id="{1F578A27-3822-9110-D258-03CBAAA13BCC}"/>
              </a:ext>
            </a:extLst>
          </p:cNvPr>
          <p:cNvSpPr/>
          <p:nvPr/>
        </p:nvSpPr>
        <p:spPr>
          <a:xfrm>
            <a:off x="7410121" y="3501095"/>
            <a:ext cx="2011553" cy="2304213"/>
          </a:xfrm>
          <a:prstGeom prst="rect">
            <a:avLst/>
          </a:prstGeom>
          <a:gradFill>
            <a:gsLst>
              <a:gs pos="0">
                <a:schemeClr val="accent5">
                  <a:tint val="64000"/>
                  <a:lumMod val="118000"/>
                  <a:alpha val="12000"/>
                </a:schemeClr>
              </a:gs>
              <a:gs pos="100000">
                <a:schemeClr val="accent5">
                  <a:tint val="92000"/>
                  <a:alpha val="100000"/>
                  <a:lumMod val="110000"/>
                </a:schemeClr>
              </a:gs>
            </a:gsLst>
          </a:gra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58" name="TextBox 257">
            <a:extLst>
              <a:ext uri="{FF2B5EF4-FFF2-40B4-BE49-F238E27FC236}">
                <a16:creationId xmlns:a16="http://schemas.microsoft.com/office/drawing/2014/main" id="{B5825A0D-3945-0443-E23D-8410BC1E0BA4}"/>
              </a:ext>
            </a:extLst>
          </p:cNvPr>
          <p:cNvSpPr txBox="1"/>
          <p:nvPr/>
        </p:nvSpPr>
        <p:spPr>
          <a:xfrm>
            <a:off x="1885830" y="1034253"/>
            <a:ext cx="2011553" cy="646331"/>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a-IR" dirty="0">
                <a:solidFill>
                  <a:srgbClr val="0070C0"/>
                </a:solidFill>
                <a:cs typeface="B Zar" panose="00000400000000000000" pitchFamily="2" charset="-78"/>
              </a:rPr>
              <a:t>ثبت</a:t>
            </a:r>
            <a:r>
              <a:rPr lang="fa-IR" dirty="0">
                <a:solidFill>
                  <a:srgbClr val="00B050"/>
                </a:solidFill>
                <a:cs typeface="B Zar" panose="00000400000000000000" pitchFamily="2" charset="-78"/>
              </a:rPr>
              <a:t> / </a:t>
            </a:r>
            <a:r>
              <a:rPr lang="fa-IR" dirty="0">
                <a:solidFill>
                  <a:schemeClr val="accent1">
                    <a:lumMod val="75000"/>
                  </a:schemeClr>
                </a:solidFill>
                <a:cs typeface="B Zar" panose="00000400000000000000" pitchFamily="2" charset="-78"/>
              </a:rPr>
              <a:t>صدوراولیه</a:t>
            </a:r>
            <a:r>
              <a:rPr lang="fa-IR" dirty="0">
                <a:solidFill>
                  <a:srgbClr val="00B050"/>
                </a:solidFill>
                <a:cs typeface="B Zar" panose="00000400000000000000" pitchFamily="2" charset="-78"/>
              </a:rPr>
              <a:t>/ </a:t>
            </a:r>
            <a:r>
              <a:rPr lang="fa-IR" dirty="0" smtClean="0">
                <a:solidFill>
                  <a:srgbClr val="00B050"/>
                </a:solidFill>
                <a:cs typeface="B Zar" panose="00000400000000000000" pitchFamily="2" charset="-78"/>
              </a:rPr>
              <a:t>ارسال</a:t>
            </a:r>
          </a:p>
          <a:p>
            <a:pPr algn="ctr"/>
            <a:r>
              <a:rPr lang="fa-IR" dirty="0" smtClean="0">
                <a:solidFill>
                  <a:srgbClr val="00B050"/>
                </a:solidFill>
                <a:cs typeface="B Zar" panose="00000400000000000000" pitchFamily="2" charset="-78"/>
              </a:rPr>
              <a:t>فروشنده</a:t>
            </a:r>
            <a:endParaRPr lang="en-US" dirty="0">
              <a:solidFill>
                <a:srgbClr val="0070C0"/>
              </a:solidFill>
              <a:cs typeface="B Zar" panose="00000400000000000000" pitchFamily="2" charset="-78"/>
            </a:endParaRPr>
          </a:p>
        </p:txBody>
      </p:sp>
      <p:sp>
        <p:nvSpPr>
          <p:cNvPr id="259" name="Rectangle 258">
            <a:extLst>
              <a:ext uri="{FF2B5EF4-FFF2-40B4-BE49-F238E27FC236}">
                <a16:creationId xmlns:a16="http://schemas.microsoft.com/office/drawing/2014/main" id="{C0A5D9BB-4E15-EC4A-FB74-B993239D6C0B}"/>
              </a:ext>
            </a:extLst>
          </p:cNvPr>
          <p:cNvSpPr/>
          <p:nvPr/>
        </p:nvSpPr>
        <p:spPr>
          <a:xfrm>
            <a:off x="1883454" y="1403585"/>
            <a:ext cx="2006020" cy="2258064"/>
          </a:xfrm>
          <a:prstGeom prst="rect">
            <a:avLst/>
          </a:prstGeom>
          <a:gradFill>
            <a:gsLst>
              <a:gs pos="0">
                <a:schemeClr val="accent2">
                  <a:tint val="64000"/>
                  <a:lumMod val="118000"/>
                  <a:alpha val="14000"/>
                </a:schemeClr>
              </a:gs>
              <a:gs pos="100000">
                <a:schemeClr val="accent2">
                  <a:tint val="92000"/>
                  <a:alpha val="100000"/>
                  <a:lumMod val="110000"/>
                </a:schemeClr>
              </a:gs>
            </a:gsLst>
          </a:gra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60" name="TextBox 259">
            <a:extLst>
              <a:ext uri="{FF2B5EF4-FFF2-40B4-BE49-F238E27FC236}">
                <a16:creationId xmlns:a16="http://schemas.microsoft.com/office/drawing/2014/main" id="{5839146B-CA10-3C0F-B13F-9202AC4B12C0}"/>
              </a:ext>
            </a:extLst>
          </p:cNvPr>
          <p:cNvSpPr txBox="1"/>
          <p:nvPr/>
        </p:nvSpPr>
        <p:spPr>
          <a:xfrm>
            <a:off x="7410120" y="5466754"/>
            <a:ext cx="2011553" cy="338554"/>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fa-IR" sz="1600" dirty="0" smtClean="0">
                <a:solidFill>
                  <a:srgbClr val="0070C0"/>
                </a:solidFill>
                <a:cs typeface="B Zar" panose="00000400000000000000" pitchFamily="2" charset="-78"/>
              </a:rPr>
              <a:t>فروشنده</a:t>
            </a:r>
            <a:r>
              <a:rPr lang="fa-IR" sz="1600" dirty="0" smtClean="0">
                <a:solidFill>
                  <a:srgbClr val="00B050"/>
                </a:solidFill>
                <a:cs typeface="B Zar" panose="00000400000000000000" pitchFamily="2" charset="-78"/>
              </a:rPr>
              <a:t> / خریدار</a:t>
            </a:r>
            <a:endParaRPr lang="en-US" sz="1600" dirty="0">
              <a:solidFill>
                <a:srgbClr val="0070C0"/>
              </a:solidFill>
              <a:cs typeface="B Zar" panose="00000400000000000000" pitchFamily="2" charset="-78"/>
            </a:endParaRPr>
          </a:p>
        </p:txBody>
      </p:sp>
      <p:sp>
        <p:nvSpPr>
          <p:cNvPr id="61" name="TextBox 60">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21</a:t>
            </a:r>
            <a:endParaRPr lang="en-US" dirty="0">
              <a:cs typeface="B Nazanin" panose="00000400000000000000" pitchFamily="2" charset="-78"/>
            </a:endParaRPr>
          </a:p>
        </p:txBody>
      </p:sp>
    </p:spTree>
    <p:extLst>
      <p:ext uri="{BB962C8B-B14F-4D97-AF65-F5344CB8AC3E}">
        <p14:creationId xmlns:p14="http://schemas.microsoft.com/office/powerpoint/2010/main" val="42075264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 calcmode="lin" valueType="num">
                                      <p:cBhvr additive="base">
                                        <p:cTn id="7" dur="500" fill="hold"/>
                                        <p:tgtEl>
                                          <p:spTgt spid="229"/>
                                        </p:tgtEl>
                                        <p:attrNameLst>
                                          <p:attrName>ppt_x</p:attrName>
                                        </p:attrNameLst>
                                      </p:cBhvr>
                                      <p:tavLst>
                                        <p:tav tm="0">
                                          <p:val>
                                            <p:strVal val="#ppt_x"/>
                                          </p:val>
                                        </p:tav>
                                        <p:tav tm="100000">
                                          <p:val>
                                            <p:strVal val="#ppt_x"/>
                                          </p:val>
                                        </p:tav>
                                      </p:tavLst>
                                    </p:anim>
                                    <p:anim calcmode="lin" valueType="num">
                                      <p:cBhvr additive="base">
                                        <p:cTn id="8" dur="500" fill="hold"/>
                                        <p:tgtEl>
                                          <p:spTgt spid="2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0"/>
                                        </p:tgtEl>
                                        <p:attrNameLst>
                                          <p:attrName>style.visibility</p:attrName>
                                        </p:attrNameLst>
                                      </p:cBhvr>
                                      <p:to>
                                        <p:strVal val="visible"/>
                                      </p:to>
                                    </p:set>
                                    <p:anim calcmode="lin" valueType="num">
                                      <p:cBhvr additive="base">
                                        <p:cTn id="11" dur="500" fill="hold"/>
                                        <p:tgtEl>
                                          <p:spTgt spid="230"/>
                                        </p:tgtEl>
                                        <p:attrNameLst>
                                          <p:attrName>ppt_x</p:attrName>
                                        </p:attrNameLst>
                                      </p:cBhvr>
                                      <p:tavLst>
                                        <p:tav tm="0">
                                          <p:val>
                                            <p:strVal val="#ppt_x"/>
                                          </p:val>
                                        </p:tav>
                                        <p:tav tm="100000">
                                          <p:val>
                                            <p:strVal val="#ppt_x"/>
                                          </p:val>
                                        </p:tav>
                                      </p:tavLst>
                                    </p:anim>
                                    <p:anim calcmode="lin" valueType="num">
                                      <p:cBhvr additive="base">
                                        <p:cTn id="12" dur="500" fill="hold"/>
                                        <p:tgtEl>
                                          <p:spTgt spid="2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28"/>
                                        </p:tgtEl>
                                        <p:attrNameLst>
                                          <p:attrName>style.visibility</p:attrName>
                                        </p:attrNameLst>
                                      </p:cBhvr>
                                      <p:to>
                                        <p:strVal val="visible"/>
                                      </p:to>
                                    </p:set>
                                    <p:anim calcmode="lin" valueType="num">
                                      <p:cBhvr additive="base">
                                        <p:cTn id="15" dur="500" fill="hold"/>
                                        <p:tgtEl>
                                          <p:spTgt spid="228"/>
                                        </p:tgtEl>
                                        <p:attrNameLst>
                                          <p:attrName>ppt_x</p:attrName>
                                        </p:attrNameLst>
                                      </p:cBhvr>
                                      <p:tavLst>
                                        <p:tav tm="0">
                                          <p:val>
                                            <p:strVal val="#ppt_x"/>
                                          </p:val>
                                        </p:tav>
                                        <p:tav tm="100000">
                                          <p:val>
                                            <p:strVal val="#ppt_x"/>
                                          </p:val>
                                        </p:tav>
                                      </p:tavLst>
                                    </p:anim>
                                    <p:anim calcmode="lin" valueType="num">
                                      <p:cBhvr additive="base">
                                        <p:cTn id="16" dur="500" fill="hold"/>
                                        <p:tgtEl>
                                          <p:spTgt spid="22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32"/>
                                        </p:tgtEl>
                                        <p:attrNameLst>
                                          <p:attrName>style.visibility</p:attrName>
                                        </p:attrNameLst>
                                      </p:cBhvr>
                                      <p:to>
                                        <p:strVal val="visible"/>
                                      </p:to>
                                    </p:set>
                                    <p:anim calcmode="lin" valueType="num">
                                      <p:cBhvr>
                                        <p:cTn id="21" dur="500" fill="hold"/>
                                        <p:tgtEl>
                                          <p:spTgt spid="232"/>
                                        </p:tgtEl>
                                        <p:attrNameLst>
                                          <p:attrName>ppt_w</p:attrName>
                                        </p:attrNameLst>
                                      </p:cBhvr>
                                      <p:tavLst>
                                        <p:tav tm="0">
                                          <p:val>
                                            <p:fltVal val="0"/>
                                          </p:val>
                                        </p:tav>
                                        <p:tav tm="100000">
                                          <p:val>
                                            <p:strVal val="#ppt_w"/>
                                          </p:val>
                                        </p:tav>
                                      </p:tavLst>
                                    </p:anim>
                                    <p:anim calcmode="lin" valueType="num">
                                      <p:cBhvr>
                                        <p:cTn id="22" dur="500" fill="hold"/>
                                        <p:tgtEl>
                                          <p:spTgt spid="232"/>
                                        </p:tgtEl>
                                        <p:attrNameLst>
                                          <p:attrName>ppt_h</p:attrName>
                                        </p:attrNameLst>
                                      </p:cBhvr>
                                      <p:tavLst>
                                        <p:tav tm="0">
                                          <p:val>
                                            <p:fltVal val="0"/>
                                          </p:val>
                                        </p:tav>
                                        <p:tav tm="100000">
                                          <p:val>
                                            <p:strVal val="#ppt_h"/>
                                          </p:val>
                                        </p:tav>
                                      </p:tavLst>
                                    </p:anim>
                                    <p:animEffect transition="in" filter="fade">
                                      <p:cBhvr>
                                        <p:cTn id="23" dur="500"/>
                                        <p:tgtEl>
                                          <p:spTgt spid="232"/>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48"/>
                                        </p:tgtEl>
                                        <p:attrNameLst>
                                          <p:attrName>style.visibility</p:attrName>
                                        </p:attrNameLst>
                                      </p:cBhvr>
                                      <p:to>
                                        <p:strVal val="visible"/>
                                      </p:to>
                                    </p:set>
                                    <p:anim calcmode="lin" valueType="num">
                                      <p:cBhvr>
                                        <p:cTn id="26" dur="500" fill="hold"/>
                                        <p:tgtEl>
                                          <p:spTgt spid="248"/>
                                        </p:tgtEl>
                                        <p:attrNameLst>
                                          <p:attrName>ppt_w</p:attrName>
                                        </p:attrNameLst>
                                      </p:cBhvr>
                                      <p:tavLst>
                                        <p:tav tm="0">
                                          <p:val>
                                            <p:fltVal val="0"/>
                                          </p:val>
                                        </p:tav>
                                        <p:tav tm="100000">
                                          <p:val>
                                            <p:strVal val="#ppt_w"/>
                                          </p:val>
                                        </p:tav>
                                      </p:tavLst>
                                    </p:anim>
                                    <p:anim calcmode="lin" valueType="num">
                                      <p:cBhvr>
                                        <p:cTn id="27" dur="500" fill="hold"/>
                                        <p:tgtEl>
                                          <p:spTgt spid="248"/>
                                        </p:tgtEl>
                                        <p:attrNameLst>
                                          <p:attrName>ppt_h</p:attrName>
                                        </p:attrNameLst>
                                      </p:cBhvr>
                                      <p:tavLst>
                                        <p:tav tm="0">
                                          <p:val>
                                            <p:fltVal val="0"/>
                                          </p:val>
                                        </p:tav>
                                        <p:tav tm="100000">
                                          <p:val>
                                            <p:strVal val="#ppt_h"/>
                                          </p:val>
                                        </p:tav>
                                      </p:tavLst>
                                    </p:anim>
                                    <p:animEffect transition="in" filter="fade">
                                      <p:cBhvr>
                                        <p:cTn id="28" dur="500"/>
                                        <p:tgtEl>
                                          <p:spTgt spid="248"/>
                                        </p:tgtEl>
                                      </p:cBhvr>
                                    </p:animEffect>
                                  </p:childTnLst>
                                </p:cTn>
                              </p:par>
                              <p:par>
                                <p:cTn id="29" presetID="53" presetClass="entr" presetSubtype="16" fill="hold" nodeType="withEffect">
                                  <p:stCondLst>
                                    <p:cond delay="0"/>
                                  </p:stCondLst>
                                  <p:childTnLst>
                                    <p:set>
                                      <p:cBhvr>
                                        <p:cTn id="30" dur="1" fill="hold">
                                          <p:stCondLst>
                                            <p:cond delay="0"/>
                                          </p:stCondLst>
                                        </p:cTn>
                                        <p:tgtEl>
                                          <p:spTgt spid="237"/>
                                        </p:tgtEl>
                                        <p:attrNameLst>
                                          <p:attrName>style.visibility</p:attrName>
                                        </p:attrNameLst>
                                      </p:cBhvr>
                                      <p:to>
                                        <p:strVal val="visible"/>
                                      </p:to>
                                    </p:set>
                                    <p:anim calcmode="lin" valueType="num">
                                      <p:cBhvr>
                                        <p:cTn id="31" dur="500" fill="hold"/>
                                        <p:tgtEl>
                                          <p:spTgt spid="237"/>
                                        </p:tgtEl>
                                        <p:attrNameLst>
                                          <p:attrName>ppt_w</p:attrName>
                                        </p:attrNameLst>
                                      </p:cBhvr>
                                      <p:tavLst>
                                        <p:tav tm="0">
                                          <p:val>
                                            <p:fltVal val="0"/>
                                          </p:val>
                                        </p:tav>
                                        <p:tav tm="100000">
                                          <p:val>
                                            <p:strVal val="#ppt_w"/>
                                          </p:val>
                                        </p:tav>
                                      </p:tavLst>
                                    </p:anim>
                                    <p:anim calcmode="lin" valueType="num">
                                      <p:cBhvr>
                                        <p:cTn id="32" dur="500" fill="hold"/>
                                        <p:tgtEl>
                                          <p:spTgt spid="237"/>
                                        </p:tgtEl>
                                        <p:attrNameLst>
                                          <p:attrName>ppt_h</p:attrName>
                                        </p:attrNameLst>
                                      </p:cBhvr>
                                      <p:tavLst>
                                        <p:tav tm="0">
                                          <p:val>
                                            <p:fltVal val="0"/>
                                          </p:val>
                                        </p:tav>
                                        <p:tav tm="100000">
                                          <p:val>
                                            <p:strVal val="#ppt_h"/>
                                          </p:val>
                                        </p:tav>
                                      </p:tavLst>
                                    </p:anim>
                                    <p:animEffect transition="in" filter="fade">
                                      <p:cBhvr>
                                        <p:cTn id="33" dur="500"/>
                                        <p:tgtEl>
                                          <p:spTgt spid="237"/>
                                        </p:tgtEl>
                                      </p:cBhvr>
                                    </p:animEffect>
                                  </p:childTnLst>
                                </p:cTn>
                              </p:par>
                              <p:par>
                                <p:cTn id="34" presetID="53" presetClass="entr" presetSubtype="16" fill="hold" nodeType="withEffect">
                                  <p:stCondLst>
                                    <p:cond delay="0"/>
                                  </p:stCondLst>
                                  <p:childTnLst>
                                    <p:set>
                                      <p:cBhvr>
                                        <p:cTn id="35" dur="1" fill="hold">
                                          <p:stCondLst>
                                            <p:cond delay="0"/>
                                          </p:stCondLst>
                                        </p:cTn>
                                        <p:tgtEl>
                                          <p:spTgt spid="236"/>
                                        </p:tgtEl>
                                        <p:attrNameLst>
                                          <p:attrName>style.visibility</p:attrName>
                                        </p:attrNameLst>
                                      </p:cBhvr>
                                      <p:to>
                                        <p:strVal val="visible"/>
                                      </p:to>
                                    </p:set>
                                    <p:anim calcmode="lin" valueType="num">
                                      <p:cBhvr>
                                        <p:cTn id="36" dur="500" fill="hold"/>
                                        <p:tgtEl>
                                          <p:spTgt spid="236"/>
                                        </p:tgtEl>
                                        <p:attrNameLst>
                                          <p:attrName>ppt_w</p:attrName>
                                        </p:attrNameLst>
                                      </p:cBhvr>
                                      <p:tavLst>
                                        <p:tav tm="0">
                                          <p:val>
                                            <p:fltVal val="0"/>
                                          </p:val>
                                        </p:tav>
                                        <p:tav tm="100000">
                                          <p:val>
                                            <p:strVal val="#ppt_w"/>
                                          </p:val>
                                        </p:tav>
                                      </p:tavLst>
                                    </p:anim>
                                    <p:anim calcmode="lin" valueType="num">
                                      <p:cBhvr>
                                        <p:cTn id="37" dur="500" fill="hold"/>
                                        <p:tgtEl>
                                          <p:spTgt spid="236"/>
                                        </p:tgtEl>
                                        <p:attrNameLst>
                                          <p:attrName>ppt_h</p:attrName>
                                        </p:attrNameLst>
                                      </p:cBhvr>
                                      <p:tavLst>
                                        <p:tav tm="0">
                                          <p:val>
                                            <p:fltVal val="0"/>
                                          </p:val>
                                        </p:tav>
                                        <p:tav tm="100000">
                                          <p:val>
                                            <p:strVal val="#ppt_h"/>
                                          </p:val>
                                        </p:tav>
                                      </p:tavLst>
                                    </p:anim>
                                    <p:animEffect transition="in" filter="fade">
                                      <p:cBhvr>
                                        <p:cTn id="38" dur="500"/>
                                        <p:tgtEl>
                                          <p:spTgt spid="23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49"/>
                                        </p:tgtEl>
                                        <p:attrNameLst>
                                          <p:attrName>style.visibility</p:attrName>
                                        </p:attrNameLst>
                                      </p:cBhvr>
                                      <p:to>
                                        <p:strVal val="visible"/>
                                      </p:to>
                                    </p:set>
                                    <p:anim calcmode="lin" valueType="num">
                                      <p:cBhvr>
                                        <p:cTn id="41" dur="500" fill="hold"/>
                                        <p:tgtEl>
                                          <p:spTgt spid="249"/>
                                        </p:tgtEl>
                                        <p:attrNameLst>
                                          <p:attrName>ppt_w</p:attrName>
                                        </p:attrNameLst>
                                      </p:cBhvr>
                                      <p:tavLst>
                                        <p:tav tm="0">
                                          <p:val>
                                            <p:fltVal val="0"/>
                                          </p:val>
                                        </p:tav>
                                        <p:tav tm="100000">
                                          <p:val>
                                            <p:strVal val="#ppt_w"/>
                                          </p:val>
                                        </p:tav>
                                      </p:tavLst>
                                    </p:anim>
                                    <p:anim calcmode="lin" valueType="num">
                                      <p:cBhvr>
                                        <p:cTn id="42" dur="500" fill="hold"/>
                                        <p:tgtEl>
                                          <p:spTgt spid="249"/>
                                        </p:tgtEl>
                                        <p:attrNameLst>
                                          <p:attrName>ppt_h</p:attrName>
                                        </p:attrNameLst>
                                      </p:cBhvr>
                                      <p:tavLst>
                                        <p:tav tm="0">
                                          <p:val>
                                            <p:fltVal val="0"/>
                                          </p:val>
                                        </p:tav>
                                        <p:tav tm="100000">
                                          <p:val>
                                            <p:strVal val="#ppt_h"/>
                                          </p:val>
                                        </p:tav>
                                      </p:tavLst>
                                    </p:anim>
                                    <p:animEffect transition="in" filter="fade">
                                      <p:cBhvr>
                                        <p:cTn id="43" dur="500"/>
                                        <p:tgtEl>
                                          <p:spTgt spid="24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6"/>
                                        </p:tgtEl>
                                        <p:attrNameLst>
                                          <p:attrName>style.visibility</p:attrName>
                                        </p:attrNameLst>
                                      </p:cBhvr>
                                      <p:to>
                                        <p:strVal val="visible"/>
                                      </p:to>
                                    </p:set>
                                    <p:anim calcmode="lin" valueType="num">
                                      <p:cBhvr>
                                        <p:cTn id="46" dur="500" fill="hold"/>
                                        <p:tgtEl>
                                          <p:spTgt spid="226"/>
                                        </p:tgtEl>
                                        <p:attrNameLst>
                                          <p:attrName>ppt_w</p:attrName>
                                        </p:attrNameLst>
                                      </p:cBhvr>
                                      <p:tavLst>
                                        <p:tav tm="0">
                                          <p:val>
                                            <p:fltVal val="0"/>
                                          </p:val>
                                        </p:tav>
                                        <p:tav tm="100000">
                                          <p:val>
                                            <p:strVal val="#ppt_w"/>
                                          </p:val>
                                        </p:tav>
                                      </p:tavLst>
                                    </p:anim>
                                    <p:anim calcmode="lin" valueType="num">
                                      <p:cBhvr>
                                        <p:cTn id="47" dur="500" fill="hold"/>
                                        <p:tgtEl>
                                          <p:spTgt spid="226"/>
                                        </p:tgtEl>
                                        <p:attrNameLst>
                                          <p:attrName>ppt_h</p:attrName>
                                        </p:attrNameLst>
                                      </p:cBhvr>
                                      <p:tavLst>
                                        <p:tav tm="0">
                                          <p:val>
                                            <p:fltVal val="0"/>
                                          </p:val>
                                        </p:tav>
                                        <p:tav tm="100000">
                                          <p:val>
                                            <p:strVal val="#ppt_h"/>
                                          </p:val>
                                        </p:tav>
                                      </p:tavLst>
                                    </p:anim>
                                    <p:animEffect transition="in" filter="fade">
                                      <p:cBhvr>
                                        <p:cTn id="48" dur="500"/>
                                        <p:tgtEl>
                                          <p:spTgt spid="22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27"/>
                                        </p:tgtEl>
                                        <p:attrNameLst>
                                          <p:attrName>style.visibility</p:attrName>
                                        </p:attrNameLst>
                                      </p:cBhvr>
                                      <p:to>
                                        <p:strVal val="visible"/>
                                      </p:to>
                                    </p:set>
                                    <p:anim calcmode="lin" valueType="num">
                                      <p:cBhvr>
                                        <p:cTn id="51" dur="500" fill="hold"/>
                                        <p:tgtEl>
                                          <p:spTgt spid="227"/>
                                        </p:tgtEl>
                                        <p:attrNameLst>
                                          <p:attrName>ppt_w</p:attrName>
                                        </p:attrNameLst>
                                      </p:cBhvr>
                                      <p:tavLst>
                                        <p:tav tm="0">
                                          <p:val>
                                            <p:fltVal val="0"/>
                                          </p:val>
                                        </p:tav>
                                        <p:tav tm="100000">
                                          <p:val>
                                            <p:strVal val="#ppt_w"/>
                                          </p:val>
                                        </p:tav>
                                      </p:tavLst>
                                    </p:anim>
                                    <p:anim calcmode="lin" valueType="num">
                                      <p:cBhvr>
                                        <p:cTn id="52" dur="500" fill="hold"/>
                                        <p:tgtEl>
                                          <p:spTgt spid="227"/>
                                        </p:tgtEl>
                                        <p:attrNameLst>
                                          <p:attrName>ppt_h</p:attrName>
                                        </p:attrNameLst>
                                      </p:cBhvr>
                                      <p:tavLst>
                                        <p:tav tm="0">
                                          <p:val>
                                            <p:fltVal val="0"/>
                                          </p:val>
                                        </p:tav>
                                        <p:tav tm="100000">
                                          <p:val>
                                            <p:strVal val="#ppt_h"/>
                                          </p:val>
                                        </p:tav>
                                      </p:tavLst>
                                    </p:anim>
                                    <p:animEffect transition="in" filter="fade">
                                      <p:cBhvr>
                                        <p:cTn id="53" dur="500"/>
                                        <p:tgtEl>
                                          <p:spTgt spid="227"/>
                                        </p:tgtEl>
                                      </p:cBhvr>
                                    </p:animEffect>
                                  </p:childTnLst>
                                </p:cTn>
                              </p:par>
                              <p:par>
                                <p:cTn id="54" presetID="53" presetClass="entr" presetSubtype="16" fill="hold" nodeType="withEffect">
                                  <p:stCondLst>
                                    <p:cond delay="0"/>
                                  </p:stCondLst>
                                  <p:childTnLst>
                                    <p:set>
                                      <p:cBhvr>
                                        <p:cTn id="55" dur="1" fill="hold">
                                          <p:stCondLst>
                                            <p:cond delay="0"/>
                                          </p:stCondLst>
                                        </p:cTn>
                                        <p:tgtEl>
                                          <p:spTgt spid="233"/>
                                        </p:tgtEl>
                                        <p:attrNameLst>
                                          <p:attrName>style.visibility</p:attrName>
                                        </p:attrNameLst>
                                      </p:cBhvr>
                                      <p:to>
                                        <p:strVal val="visible"/>
                                      </p:to>
                                    </p:set>
                                    <p:anim calcmode="lin" valueType="num">
                                      <p:cBhvr>
                                        <p:cTn id="56" dur="500" fill="hold"/>
                                        <p:tgtEl>
                                          <p:spTgt spid="233"/>
                                        </p:tgtEl>
                                        <p:attrNameLst>
                                          <p:attrName>ppt_w</p:attrName>
                                        </p:attrNameLst>
                                      </p:cBhvr>
                                      <p:tavLst>
                                        <p:tav tm="0">
                                          <p:val>
                                            <p:fltVal val="0"/>
                                          </p:val>
                                        </p:tav>
                                        <p:tav tm="100000">
                                          <p:val>
                                            <p:strVal val="#ppt_w"/>
                                          </p:val>
                                        </p:tav>
                                      </p:tavLst>
                                    </p:anim>
                                    <p:anim calcmode="lin" valueType="num">
                                      <p:cBhvr>
                                        <p:cTn id="57" dur="500" fill="hold"/>
                                        <p:tgtEl>
                                          <p:spTgt spid="233"/>
                                        </p:tgtEl>
                                        <p:attrNameLst>
                                          <p:attrName>ppt_h</p:attrName>
                                        </p:attrNameLst>
                                      </p:cBhvr>
                                      <p:tavLst>
                                        <p:tav tm="0">
                                          <p:val>
                                            <p:fltVal val="0"/>
                                          </p:val>
                                        </p:tav>
                                        <p:tav tm="100000">
                                          <p:val>
                                            <p:strVal val="#ppt_h"/>
                                          </p:val>
                                        </p:tav>
                                      </p:tavLst>
                                    </p:anim>
                                    <p:animEffect transition="in" filter="fade">
                                      <p:cBhvr>
                                        <p:cTn id="58" dur="500"/>
                                        <p:tgtEl>
                                          <p:spTgt spid="233"/>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213"/>
                                        </p:tgtEl>
                                        <p:attrNameLst>
                                          <p:attrName>style.visibility</p:attrName>
                                        </p:attrNameLst>
                                      </p:cBhvr>
                                      <p:to>
                                        <p:strVal val="visible"/>
                                      </p:to>
                                    </p:set>
                                    <p:anim calcmode="lin" valueType="num">
                                      <p:cBhvr>
                                        <p:cTn id="63" dur="1000" fill="hold"/>
                                        <p:tgtEl>
                                          <p:spTgt spid="213"/>
                                        </p:tgtEl>
                                        <p:attrNameLst>
                                          <p:attrName>ppt_w</p:attrName>
                                        </p:attrNameLst>
                                      </p:cBhvr>
                                      <p:tavLst>
                                        <p:tav tm="0">
                                          <p:val>
                                            <p:fltVal val="0"/>
                                          </p:val>
                                        </p:tav>
                                        <p:tav tm="100000">
                                          <p:val>
                                            <p:strVal val="#ppt_w"/>
                                          </p:val>
                                        </p:tav>
                                      </p:tavLst>
                                    </p:anim>
                                    <p:anim calcmode="lin" valueType="num">
                                      <p:cBhvr>
                                        <p:cTn id="64" dur="1000" fill="hold"/>
                                        <p:tgtEl>
                                          <p:spTgt spid="213"/>
                                        </p:tgtEl>
                                        <p:attrNameLst>
                                          <p:attrName>ppt_h</p:attrName>
                                        </p:attrNameLst>
                                      </p:cBhvr>
                                      <p:tavLst>
                                        <p:tav tm="0">
                                          <p:val>
                                            <p:fltVal val="0"/>
                                          </p:val>
                                        </p:tav>
                                        <p:tav tm="100000">
                                          <p:val>
                                            <p:strVal val="#ppt_h"/>
                                          </p:val>
                                        </p:tav>
                                      </p:tavLst>
                                    </p:anim>
                                    <p:anim calcmode="lin" valueType="num">
                                      <p:cBhvr>
                                        <p:cTn id="65" dur="1000" fill="hold"/>
                                        <p:tgtEl>
                                          <p:spTgt spid="213"/>
                                        </p:tgtEl>
                                        <p:attrNameLst>
                                          <p:attrName>style.rotation</p:attrName>
                                        </p:attrNameLst>
                                      </p:cBhvr>
                                      <p:tavLst>
                                        <p:tav tm="0">
                                          <p:val>
                                            <p:fltVal val="90"/>
                                          </p:val>
                                        </p:tav>
                                        <p:tav tm="100000">
                                          <p:val>
                                            <p:fltVal val="0"/>
                                          </p:val>
                                        </p:tav>
                                      </p:tavLst>
                                    </p:anim>
                                    <p:animEffect transition="in" filter="fade">
                                      <p:cBhvr>
                                        <p:cTn id="66" dur="1000"/>
                                        <p:tgtEl>
                                          <p:spTgt spid="213"/>
                                        </p:tgtEl>
                                      </p:cBhvr>
                                    </p:animEffect>
                                  </p:childTnLst>
                                </p:cTn>
                              </p:par>
                              <p:par>
                                <p:cTn id="67" presetID="31" presetClass="entr" presetSubtype="0" fill="hold" nodeType="withEffect">
                                  <p:stCondLst>
                                    <p:cond delay="0"/>
                                  </p:stCondLst>
                                  <p:childTnLst>
                                    <p:set>
                                      <p:cBhvr>
                                        <p:cTn id="68" dur="1" fill="hold">
                                          <p:stCondLst>
                                            <p:cond delay="0"/>
                                          </p:stCondLst>
                                        </p:cTn>
                                        <p:tgtEl>
                                          <p:spTgt spid="238"/>
                                        </p:tgtEl>
                                        <p:attrNameLst>
                                          <p:attrName>style.visibility</p:attrName>
                                        </p:attrNameLst>
                                      </p:cBhvr>
                                      <p:to>
                                        <p:strVal val="visible"/>
                                      </p:to>
                                    </p:set>
                                    <p:anim calcmode="lin" valueType="num">
                                      <p:cBhvr>
                                        <p:cTn id="69" dur="1000" fill="hold"/>
                                        <p:tgtEl>
                                          <p:spTgt spid="238"/>
                                        </p:tgtEl>
                                        <p:attrNameLst>
                                          <p:attrName>ppt_w</p:attrName>
                                        </p:attrNameLst>
                                      </p:cBhvr>
                                      <p:tavLst>
                                        <p:tav tm="0">
                                          <p:val>
                                            <p:fltVal val="0"/>
                                          </p:val>
                                        </p:tav>
                                        <p:tav tm="100000">
                                          <p:val>
                                            <p:strVal val="#ppt_w"/>
                                          </p:val>
                                        </p:tav>
                                      </p:tavLst>
                                    </p:anim>
                                    <p:anim calcmode="lin" valueType="num">
                                      <p:cBhvr>
                                        <p:cTn id="70" dur="1000" fill="hold"/>
                                        <p:tgtEl>
                                          <p:spTgt spid="238"/>
                                        </p:tgtEl>
                                        <p:attrNameLst>
                                          <p:attrName>ppt_h</p:attrName>
                                        </p:attrNameLst>
                                      </p:cBhvr>
                                      <p:tavLst>
                                        <p:tav tm="0">
                                          <p:val>
                                            <p:fltVal val="0"/>
                                          </p:val>
                                        </p:tav>
                                        <p:tav tm="100000">
                                          <p:val>
                                            <p:strVal val="#ppt_h"/>
                                          </p:val>
                                        </p:tav>
                                      </p:tavLst>
                                    </p:anim>
                                    <p:anim calcmode="lin" valueType="num">
                                      <p:cBhvr>
                                        <p:cTn id="71" dur="1000" fill="hold"/>
                                        <p:tgtEl>
                                          <p:spTgt spid="238"/>
                                        </p:tgtEl>
                                        <p:attrNameLst>
                                          <p:attrName>style.rotation</p:attrName>
                                        </p:attrNameLst>
                                      </p:cBhvr>
                                      <p:tavLst>
                                        <p:tav tm="0">
                                          <p:val>
                                            <p:fltVal val="90"/>
                                          </p:val>
                                        </p:tav>
                                        <p:tav tm="100000">
                                          <p:val>
                                            <p:fltVal val="0"/>
                                          </p:val>
                                        </p:tav>
                                      </p:tavLst>
                                    </p:anim>
                                    <p:animEffect transition="in" filter="fade">
                                      <p:cBhvr>
                                        <p:cTn id="72" dur="1000"/>
                                        <p:tgtEl>
                                          <p:spTgt spid="238"/>
                                        </p:tgtEl>
                                      </p:cBhvr>
                                    </p:animEffect>
                                  </p:childTnLst>
                                </p:cTn>
                              </p:par>
                              <p:par>
                                <p:cTn id="73" presetID="31" presetClass="entr" presetSubtype="0" fill="hold" nodeType="withEffect">
                                  <p:stCondLst>
                                    <p:cond delay="0"/>
                                  </p:stCondLst>
                                  <p:childTnLst>
                                    <p:set>
                                      <p:cBhvr>
                                        <p:cTn id="74" dur="1" fill="hold">
                                          <p:stCondLst>
                                            <p:cond delay="0"/>
                                          </p:stCondLst>
                                        </p:cTn>
                                        <p:tgtEl>
                                          <p:spTgt spid="239"/>
                                        </p:tgtEl>
                                        <p:attrNameLst>
                                          <p:attrName>style.visibility</p:attrName>
                                        </p:attrNameLst>
                                      </p:cBhvr>
                                      <p:to>
                                        <p:strVal val="visible"/>
                                      </p:to>
                                    </p:set>
                                    <p:anim calcmode="lin" valueType="num">
                                      <p:cBhvr>
                                        <p:cTn id="75" dur="1000" fill="hold"/>
                                        <p:tgtEl>
                                          <p:spTgt spid="239"/>
                                        </p:tgtEl>
                                        <p:attrNameLst>
                                          <p:attrName>ppt_w</p:attrName>
                                        </p:attrNameLst>
                                      </p:cBhvr>
                                      <p:tavLst>
                                        <p:tav tm="0">
                                          <p:val>
                                            <p:fltVal val="0"/>
                                          </p:val>
                                        </p:tav>
                                        <p:tav tm="100000">
                                          <p:val>
                                            <p:strVal val="#ppt_w"/>
                                          </p:val>
                                        </p:tav>
                                      </p:tavLst>
                                    </p:anim>
                                    <p:anim calcmode="lin" valueType="num">
                                      <p:cBhvr>
                                        <p:cTn id="76" dur="1000" fill="hold"/>
                                        <p:tgtEl>
                                          <p:spTgt spid="239"/>
                                        </p:tgtEl>
                                        <p:attrNameLst>
                                          <p:attrName>ppt_h</p:attrName>
                                        </p:attrNameLst>
                                      </p:cBhvr>
                                      <p:tavLst>
                                        <p:tav tm="0">
                                          <p:val>
                                            <p:fltVal val="0"/>
                                          </p:val>
                                        </p:tav>
                                        <p:tav tm="100000">
                                          <p:val>
                                            <p:strVal val="#ppt_h"/>
                                          </p:val>
                                        </p:tav>
                                      </p:tavLst>
                                    </p:anim>
                                    <p:anim calcmode="lin" valueType="num">
                                      <p:cBhvr>
                                        <p:cTn id="77" dur="1000" fill="hold"/>
                                        <p:tgtEl>
                                          <p:spTgt spid="239"/>
                                        </p:tgtEl>
                                        <p:attrNameLst>
                                          <p:attrName>style.rotation</p:attrName>
                                        </p:attrNameLst>
                                      </p:cBhvr>
                                      <p:tavLst>
                                        <p:tav tm="0">
                                          <p:val>
                                            <p:fltVal val="90"/>
                                          </p:val>
                                        </p:tav>
                                        <p:tav tm="100000">
                                          <p:val>
                                            <p:fltVal val="0"/>
                                          </p:val>
                                        </p:tav>
                                      </p:tavLst>
                                    </p:anim>
                                    <p:animEffect transition="in" filter="fade">
                                      <p:cBhvr>
                                        <p:cTn id="78" dur="1000"/>
                                        <p:tgtEl>
                                          <p:spTgt spid="239"/>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247"/>
                                        </p:tgtEl>
                                        <p:attrNameLst>
                                          <p:attrName>style.visibility</p:attrName>
                                        </p:attrNameLst>
                                      </p:cBhvr>
                                      <p:to>
                                        <p:strVal val="visible"/>
                                      </p:to>
                                    </p:set>
                                    <p:anim calcmode="lin" valueType="num">
                                      <p:cBhvr>
                                        <p:cTn id="81" dur="1000" fill="hold"/>
                                        <p:tgtEl>
                                          <p:spTgt spid="247"/>
                                        </p:tgtEl>
                                        <p:attrNameLst>
                                          <p:attrName>ppt_w</p:attrName>
                                        </p:attrNameLst>
                                      </p:cBhvr>
                                      <p:tavLst>
                                        <p:tav tm="0">
                                          <p:val>
                                            <p:fltVal val="0"/>
                                          </p:val>
                                        </p:tav>
                                        <p:tav tm="100000">
                                          <p:val>
                                            <p:strVal val="#ppt_w"/>
                                          </p:val>
                                        </p:tav>
                                      </p:tavLst>
                                    </p:anim>
                                    <p:anim calcmode="lin" valueType="num">
                                      <p:cBhvr>
                                        <p:cTn id="82" dur="1000" fill="hold"/>
                                        <p:tgtEl>
                                          <p:spTgt spid="247"/>
                                        </p:tgtEl>
                                        <p:attrNameLst>
                                          <p:attrName>ppt_h</p:attrName>
                                        </p:attrNameLst>
                                      </p:cBhvr>
                                      <p:tavLst>
                                        <p:tav tm="0">
                                          <p:val>
                                            <p:fltVal val="0"/>
                                          </p:val>
                                        </p:tav>
                                        <p:tav tm="100000">
                                          <p:val>
                                            <p:strVal val="#ppt_h"/>
                                          </p:val>
                                        </p:tav>
                                      </p:tavLst>
                                    </p:anim>
                                    <p:anim calcmode="lin" valueType="num">
                                      <p:cBhvr>
                                        <p:cTn id="83" dur="1000" fill="hold"/>
                                        <p:tgtEl>
                                          <p:spTgt spid="247"/>
                                        </p:tgtEl>
                                        <p:attrNameLst>
                                          <p:attrName>style.rotation</p:attrName>
                                        </p:attrNameLst>
                                      </p:cBhvr>
                                      <p:tavLst>
                                        <p:tav tm="0">
                                          <p:val>
                                            <p:fltVal val="90"/>
                                          </p:val>
                                        </p:tav>
                                        <p:tav tm="100000">
                                          <p:val>
                                            <p:fltVal val="0"/>
                                          </p:val>
                                        </p:tav>
                                      </p:tavLst>
                                    </p:anim>
                                    <p:animEffect transition="in" filter="fade">
                                      <p:cBhvr>
                                        <p:cTn id="84" dur="1000"/>
                                        <p:tgtEl>
                                          <p:spTgt spid="24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18"/>
                                        </p:tgtEl>
                                        <p:attrNameLst>
                                          <p:attrName>style.visibility</p:attrName>
                                        </p:attrNameLst>
                                      </p:cBhvr>
                                      <p:to>
                                        <p:strVal val="visible"/>
                                      </p:to>
                                    </p:set>
                                    <p:anim calcmode="lin" valueType="num">
                                      <p:cBhvr>
                                        <p:cTn id="87" dur="500" fill="hold"/>
                                        <p:tgtEl>
                                          <p:spTgt spid="218"/>
                                        </p:tgtEl>
                                        <p:attrNameLst>
                                          <p:attrName>ppt_w</p:attrName>
                                        </p:attrNameLst>
                                      </p:cBhvr>
                                      <p:tavLst>
                                        <p:tav tm="0">
                                          <p:val>
                                            <p:fltVal val="0"/>
                                          </p:val>
                                        </p:tav>
                                        <p:tav tm="100000">
                                          <p:val>
                                            <p:strVal val="#ppt_w"/>
                                          </p:val>
                                        </p:tav>
                                      </p:tavLst>
                                    </p:anim>
                                    <p:anim calcmode="lin" valueType="num">
                                      <p:cBhvr>
                                        <p:cTn id="88" dur="500" fill="hold"/>
                                        <p:tgtEl>
                                          <p:spTgt spid="218"/>
                                        </p:tgtEl>
                                        <p:attrNameLst>
                                          <p:attrName>ppt_h</p:attrName>
                                        </p:attrNameLst>
                                      </p:cBhvr>
                                      <p:tavLst>
                                        <p:tav tm="0">
                                          <p:val>
                                            <p:fltVal val="0"/>
                                          </p:val>
                                        </p:tav>
                                        <p:tav tm="100000">
                                          <p:val>
                                            <p:strVal val="#ppt_h"/>
                                          </p:val>
                                        </p:tav>
                                      </p:tavLst>
                                    </p:anim>
                                    <p:animEffect transition="in" filter="fade">
                                      <p:cBhvr>
                                        <p:cTn id="89" dur="500"/>
                                        <p:tgtEl>
                                          <p:spTgt spid="218"/>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2"/>
                                        </p:tgtEl>
                                        <p:attrNameLst>
                                          <p:attrName>style.visibility</p:attrName>
                                        </p:attrNameLst>
                                      </p:cBhvr>
                                      <p:to>
                                        <p:strVal val="visible"/>
                                      </p:to>
                                    </p:set>
                                    <p:anim calcmode="lin" valueType="num">
                                      <p:cBhvr>
                                        <p:cTn id="92" dur="500" fill="hold"/>
                                        <p:tgtEl>
                                          <p:spTgt spid="212"/>
                                        </p:tgtEl>
                                        <p:attrNameLst>
                                          <p:attrName>ppt_w</p:attrName>
                                        </p:attrNameLst>
                                      </p:cBhvr>
                                      <p:tavLst>
                                        <p:tav tm="0">
                                          <p:val>
                                            <p:fltVal val="0"/>
                                          </p:val>
                                        </p:tav>
                                        <p:tav tm="100000">
                                          <p:val>
                                            <p:strVal val="#ppt_w"/>
                                          </p:val>
                                        </p:tav>
                                      </p:tavLst>
                                    </p:anim>
                                    <p:anim calcmode="lin" valueType="num">
                                      <p:cBhvr>
                                        <p:cTn id="93" dur="500" fill="hold"/>
                                        <p:tgtEl>
                                          <p:spTgt spid="212"/>
                                        </p:tgtEl>
                                        <p:attrNameLst>
                                          <p:attrName>ppt_h</p:attrName>
                                        </p:attrNameLst>
                                      </p:cBhvr>
                                      <p:tavLst>
                                        <p:tav tm="0">
                                          <p:val>
                                            <p:fltVal val="0"/>
                                          </p:val>
                                        </p:tav>
                                        <p:tav tm="100000">
                                          <p:val>
                                            <p:strVal val="#ppt_h"/>
                                          </p:val>
                                        </p:tav>
                                      </p:tavLst>
                                    </p:anim>
                                    <p:animEffect transition="in" filter="fade">
                                      <p:cBhvr>
                                        <p:cTn id="94" dur="500"/>
                                        <p:tgtEl>
                                          <p:spTgt spid="212"/>
                                        </p:tgtEl>
                                      </p:cBhvr>
                                    </p:animEffect>
                                  </p:childTnLst>
                                </p:cTn>
                              </p:par>
                              <p:par>
                                <p:cTn id="95" presetID="31" presetClass="entr" presetSubtype="0" fill="hold" nodeType="withEffect">
                                  <p:stCondLst>
                                    <p:cond delay="0"/>
                                  </p:stCondLst>
                                  <p:childTnLst>
                                    <p:set>
                                      <p:cBhvr>
                                        <p:cTn id="96" dur="1" fill="hold">
                                          <p:stCondLst>
                                            <p:cond delay="0"/>
                                          </p:stCondLst>
                                        </p:cTn>
                                        <p:tgtEl>
                                          <p:spTgt spid="231"/>
                                        </p:tgtEl>
                                        <p:attrNameLst>
                                          <p:attrName>style.visibility</p:attrName>
                                        </p:attrNameLst>
                                      </p:cBhvr>
                                      <p:to>
                                        <p:strVal val="visible"/>
                                      </p:to>
                                    </p:set>
                                    <p:anim calcmode="lin" valueType="num">
                                      <p:cBhvr>
                                        <p:cTn id="97" dur="1000" fill="hold"/>
                                        <p:tgtEl>
                                          <p:spTgt spid="231"/>
                                        </p:tgtEl>
                                        <p:attrNameLst>
                                          <p:attrName>ppt_w</p:attrName>
                                        </p:attrNameLst>
                                      </p:cBhvr>
                                      <p:tavLst>
                                        <p:tav tm="0">
                                          <p:val>
                                            <p:fltVal val="0"/>
                                          </p:val>
                                        </p:tav>
                                        <p:tav tm="100000">
                                          <p:val>
                                            <p:strVal val="#ppt_w"/>
                                          </p:val>
                                        </p:tav>
                                      </p:tavLst>
                                    </p:anim>
                                    <p:anim calcmode="lin" valueType="num">
                                      <p:cBhvr>
                                        <p:cTn id="98" dur="1000" fill="hold"/>
                                        <p:tgtEl>
                                          <p:spTgt spid="231"/>
                                        </p:tgtEl>
                                        <p:attrNameLst>
                                          <p:attrName>ppt_h</p:attrName>
                                        </p:attrNameLst>
                                      </p:cBhvr>
                                      <p:tavLst>
                                        <p:tav tm="0">
                                          <p:val>
                                            <p:fltVal val="0"/>
                                          </p:val>
                                        </p:tav>
                                        <p:tav tm="100000">
                                          <p:val>
                                            <p:strVal val="#ppt_h"/>
                                          </p:val>
                                        </p:tav>
                                      </p:tavLst>
                                    </p:anim>
                                    <p:anim calcmode="lin" valueType="num">
                                      <p:cBhvr>
                                        <p:cTn id="99" dur="1000" fill="hold"/>
                                        <p:tgtEl>
                                          <p:spTgt spid="231"/>
                                        </p:tgtEl>
                                        <p:attrNameLst>
                                          <p:attrName>style.rotation</p:attrName>
                                        </p:attrNameLst>
                                      </p:cBhvr>
                                      <p:tavLst>
                                        <p:tav tm="0">
                                          <p:val>
                                            <p:fltVal val="90"/>
                                          </p:val>
                                        </p:tav>
                                        <p:tav tm="100000">
                                          <p:val>
                                            <p:fltVal val="0"/>
                                          </p:val>
                                        </p:tav>
                                      </p:tavLst>
                                    </p:anim>
                                    <p:animEffect transition="in" filter="fade">
                                      <p:cBhvr>
                                        <p:cTn id="100" dur="1000"/>
                                        <p:tgtEl>
                                          <p:spTgt spid="231"/>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220"/>
                                        </p:tgtEl>
                                        <p:attrNameLst>
                                          <p:attrName>style.visibility</p:attrName>
                                        </p:attrNameLst>
                                      </p:cBhvr>
                                      <p:to>
                                        <p:strVal val="visible"/>
                                      </p:to>
                                    </p:set>
                                    <p:anim calcmode="lin" valueType="num">
                                      <p:cBhvr>
                                        <p:cTn id="105" dur="1000" fill="hold"/>
                                        <p:tgtEl>
                                          <p:spTgt spid="220"/>
                                        </p:tgtEl>
                                        <p:attrNameLst>
                                          <p:attrName>ppt_w</p:attrName>
                                        </p:attrNameLst>
                                      </p:cBhvr>
                                      <p:tavLst>
                                        <p:tav tm="0">
                                          <p:val>
                                            <p:fltVal val="0"/>
                                          </p:val>
                                        </p:tav>
                                        <p:tav tm="100000">
                                          <p:val>
                                            <p:strVal val="#ppt_w"/>
                                          </p:val>
                                        </p:tav>
                                      </p:tavLst>
                                    </p:anim>
                                    <p:anim calcmode="lin" valueType="num">
                                      <p:cBhvr>
                                        <p:cTn id="106" dur="1000" fill="hold"/>
                                        <p:tgtEl>
                                          <p:spTgt spid="220"/>
                                        </p:tgtEl>
                                        <p:attrNameLst>
                                          <p:attrName>ppt_h</p:attrName>
                                        </p:attrNameLst>
                                      </p:cBhvr>
                                      <p:tavLst>
                                        <p:tav tm="0">
                                          <p:val>
                                            <p:fltVal val="0"/>
                                          </p:val>
                                        </p:tav>
                                        <p:tav tm="100000">
                                          <p:val>
                                            <p:strVal val="#ppt_h"/>
                                          </p:val>
                                        </p:tav>
                                      </p:tavLst>
                                    </p:anim>
                                    <p:anim calcmode="lin" valueType="num">
                                      <p:cBhvr>
                                        <p:cTn id="107" dur="1000" fill="hold"/>
                                        <p:tgtEl>
                                          <p:spTgt spid="220"/>
                                        </p:tgtEl>
                                        <p:attrNameLst>
                                          <p:attrName>style.rotation</p:attrName>
                                        </p:attrNameLst>
                                      </p:cBhvr>
                                      <p:tavLst>
                                        <p:tav tm="0">
                                          <p:val>
                                            <p:fltVal val="90"/>
                                          </p:val>
                                        </p:tav>
                                        <p:tav tm="100000">
                                          <p:val>
                                            <p:fltVal val="0"/>
                                          </p:val>
                                        </p:tav>
                                      </p:tavLst>
                                    </p:anim>
                                    <p:animEffect transition="in" filter="fade">
                                      <p:cBhvr>
                                        <p:cTn id="108" dur="1000"/>
                                        <p:tgtEl>
                                          <p:spTgt spid="220"/>
                                        </p:tgtEl>
                                      </p:cBhvr>
                                    </p:animEffect>
                                  </p:childTnLst>
                                </p:cTn>
                              </p:par>
                              <p:par>
                                <p:cTn id="109" presetID="31" presetClass="entr" presetSubtype="0" fill="hold" grpId="0" nodeType="withEffect">
                                  <p:stCondLst>
                                    <p:cond delay="0"/>
                                  </p:stCondLst>
                                  <p:childTnLst>
                                    <p:set>
                                      <p:cBhvr>
                                        <p:cTn id="110" dur="1" fill="hold">
                                          <p:stCondLst>
                                            <p:cond delay="0"/>
                                          </p:stCondLst>
                                        </p:cTn>
                                        <p:tgtEl>
                                          <p:spTgt spid="211"/>
                                        </p:tgtEl>
                                        <p:attrNameLst>
                                          <p:attrName>style.visibility</p:attrName>
                                        </p:attrNameLst>
                                      </p:cBhvr>
                                      <p:to>
                                        <p:strVal val="visible"/>
                                      </p:to>
                                    </p:set>
                                    <p:anim calcmode="lin" valueType="num">
                                      <p:cBhvr>
                                        <p:cTn id="111" dur="1000" fill="hold"/>
                                        <p:tgtEl>
                                          <p:spTgt spid="211"/>
                                        </p:tgtEl>
                                        <p:attrNameLst>
                                          <p:attrName>ppt_w</p:attrName>
                                        </p:attrNameLst>
                                      </p:cBhvr>
                                      <p:tavLst>
                                        <p:tav tm="0">
                                          <p:val>
                                            <p:fltVal val="0"/>
                                          </p:val>
                                        </p:tav>
                                        <p:tav tm="100000">
                                          <p:val>
                                            <p:strVal val="#ppt_w"/>
                                          </p:val>
                                        </p:tav>
                                      </p:tavLst>
                                    </p:anim>
                                    <p:anim calcmode="lin" valueType="num">
                                      <p:cBhvr>
                                        <p:cTn id="112" dur="1000" fill="hold"/>
                                        <p:tgtEl>
                                          <p:spTgt spid="211"/>
                                        </p:tgtEl>
                                        <p:attrNameLst>
                                          <p:attrName>ppt_h</p:attrName>
                                        </p:attrNameLst>
                                      </p:cBhvr>
                                      <p:tavLst>
                                        <p:tav tm="0">
                                          <p:val>
                                            <p:fltVal val="0"/>
                                          </p:val>
                                        </p:tav>
                                        <p:tav tm="100000">
                                          <p:val>
                                            <p:strVal val="#ppt_h"/>
                                          </p:val>
                                        </p:tav>
                                      </p:tavLst>
                                    </p:anim>
                                    <p:anim calcmode="lin" valueType="num">
                                      <p:cBhvr>
                                        <p:cTn id="113" dur="1000" fill="hold"/>
                                        <p:tgtEl>
                                          <p:spTgt spid="211"/>
                                        </p:tgtEl>
                                        <p:attrNameLst>
                                          <p:attrName>style.rotation</p:attrName>
                                        </p:attrNameLst>
                                      </p:cBhvr>
                                      <p:tavLst>
                                        <p:tav tm="0">
                                          <p:val>
                                            <p:fltVal val="90"/>
                                          </p:val>
                                        </p:tav>
                                        <p:tav tm="100000">
                                          <p:val>
                                            <p:fltVal val="0"/>
                                          </p:val>
                                        </p:tav>
                                      </p:tavLst>
                                    </p:anim>
                                    <p:animEffect transition="in" filter="fade">
                                      <p:cBhvr>
                                        <p:cTn id="114" dur="1000"/>
                                        <p:tgtEl>
                                          <p:spTgt spid="211"/>
                                        </p:tgtEl>
                                      </p:cBhvr>
                                    </p:animEffect>
                                  </p:childTnLst>
                                </p:cTn>
                              </p:par>
                              <p:par>
                                <p:cTn id="115" presetID="31" presetClass="entr" presetSubtype="0" fill="hold" nodeType="withEffect">
                                  <p:stCondLst>
                                    <p:cond delay="0"/>
                                  </p:stCondLst>
                                  <p:childTnLst>
                                    <p:set>
                                      <p:cBhvr>
                                        <p:cTn id="116" dur="1" fill="hold">
                                          <p:stCondLst>
                                            <p:cond delay="0"/>
                                          </p:stCondLst>
                                        </p:cTn>
                                        <p:tgtEl>
                                          <p:spTgt spid="240"/>
                                        </p:tgtEl>
                                        <p:attrNameLst>
                                          <p:attrName>style.visibility</p:attrName>
                                        </p:attrNameLst>
                                      </p:cBhvr>
                                      <p:to>
                                        <p:strVal val="visible"/>
                                      </p:to>
                                    </p:set>
                                    <p:anim calcmode="lin" valueType="num">
                                      <p:cBhvr>
                                        <p:cTn id="117" dur="1000" fill="hold"/>
                                        <p:tgtEl>
                                          <p:spTgt spid="240"/>
                                        </p:tgtEl>
                                        <p:attrNameLst>
                                          <p:attrName>ppt_w</p:attrName>
                                        </p:attrNameLst>
                                      </p:cBhvr>
                                      <p:tavLst>
                                        <p:tav tm="0">
                                          <p:val>
                                            <p:fltVal val="0"/>
                                          </p:val>
                                        </p:tav>
                                        <p:tav tm="100000">
                                          <p:val>
                                            <p:strVal val="#ppt_w"/>
                                          </p:val>
                                        </p:tav>
                                      </p:tavLst>
                                    </p:anim>
                                    <p:anim calcmode="lin" valueType="num">
                                      <p:cBhvr>
                                        <p:cTn id="118" dur="1000" fill="hold"/>
                                        <p:tgtEl>
                                          <p:spTgt spid="240"/>
                                        </p:tgtEl>
                                        <p:attrNameLst>
                                          <p:attrName>ppt_h</p:attrName>
                                        </p:attrNameLst>
                                      </p:cBhvr>
                                      <p:tavLst>
                                        <p:tav tm="0">
                                          <p:val>
                                            <p:fltVal val="0"/>
                                          </p:val>
                                        </p:tav>
                                        <p:tav tm="100000">
                                          <p:val>
                                            <p:strVal val="#ppt_h"/>
                                          </p:val>
                                        </p:tav>
                                      </p:tavLst>
                                    </p:anim>
                                    <p:anim calcmode="lin" valueType="num">
                                      <p:cBhvr>
                                        <p:cTn id="119" dur="1000" fill="hold"/>
                                        <p:tgtEl>
                                          <p:spTgt spid="240"/>
                                        </p:tgtEl>
                                        <p:attrNameLst>
                                          <p:attrName>style.rotation</p:attrName>
                                        </p:attrNameLst>
                                      </p:cBhvr>
                                      <p:tavLst>
                                        <p:tav tm="0">
                                          <p:val>
                                            <p:fltVal val="90"/>
                                          </p:val>
                                        </p:tav>
                                        <p:tav tm="100000">
                                          <p:val>
                                            <p:fltVal val="0"/>
                                          </p:val>
                                        </p:tav>
                                      </p:tavLst>
                                    </p:anim>
                                    <p:animEffect transition="in" filter="fade">
                                      <p:cBhvr>
                                        <p:cTn id="120" dur="1000"/>
                                        <p:tgtEl>
                                          <p:spTgt spid="240"/>
                                        </p:tgtEl>
                                      </p:cBhvr>
                                    </p:animEffect>
                                  </p:childTnLst>
                                </p:cTn>
                              </p:par>
                            </p:childTnLst>
                          </p:cTn>
                        </p:par>
                      </p:childTnLst>
                    </p:cTn>
                  </p:par>
                  <p:par>
                    <p:cTn id="121" fill="hold">
                      <p:stCondLst>
                        <p:cond delay="indefinite"/>
                      </p:stCondLst>
                      <p:childTnLst>
                        <p:par>
                          <p:cTn id="122" fill="hold">
                            <p:stCondLst>
                              <p:cond delay="0"/>
                            </p:stCondLst>
                            <p:childTnLst>
                              <p:par>
                                <p:cTn id="123" presetID="26" presetClass="entr" presetSubtype="0" fill="hold" grpId="0" nodeType="clickEffect">
                                  <p:stCondLst>
                                    <p:cond delay="0"/>
                                  </p:stCondLst>
                                  <p:childTnLst>
                                    <p:set>
                                      <p:cBhvr>
                                        <p:cTn id="124" dur="1" fill="hold">
                                          <p:stCondLst>
                                            <p:cond delay="0"/>
                                          </p:stCondLst>
                                        </p:cTn>
                                        <p:tgtEl>
                                          <p:spTgt spid="222"/>
                                        </p:tgtEl>
                                        <p:attrNameLst>
                                          <p:attrName>style.visibility</p:attrName>
                                        </p:attrNameLst>
                                      </p:cBhvr>
                                      <p:to>
                                        <p:strVal val="visible"/>
                                      </p:to>
                                    </p:set>
                                    <p:animEffect transition="in" filter="wipe(down)">
                                      <p:cBhvr>
                                        <p:cTn id="125" dur="580">
                                          <p:stCondLst>
                                            <p:cond delay="0"/>
                                          </p:stCondLst>
                                        </p:cTn>
                                        <p:tgtEl>
                                          <p:spTgt spid="222"/>
                                        </p:tgtEl>
                                      </p:cBhvr>
                                    </p:animEffect>
                                    <p:anim calcmode="lin" valueType="num">
                                      <p:cBhvr>
                                        <p:cTn id="126" dur="1822" tmFilter="0,0; 0.14,0.36; 0.43,0.73; 0.71,0.91; 1.0,1.0">
                                          <p:stCondLst>
                                            <p:cond delay="0"/>
                                          </p:stCondLst>
                                        </p:cTn>
                                        <p:tgtEl>
                                          <p:spTgt spid="222"/>
                                        </p:tgtEl>
                                        <p:attrNameLst>
                                          <p:attrName>ppt_x</p:attrName>
                                        </p:attrNameLst>
                                      </p:cBhvr>
                                      <p:tavLst>
                                        <p:tav tm="0">
                                          <p:val>
                                            <p:strVal val="#ppt_x-0.25"/>
                                          </p:val>
                                        </p:tav>
                                        <p:tav tm="100000">
                                          <p:val>
                                            <p:strVal val="#ppt_x"/>
                                          </p:val>
                                        </p:tav>
                                      </p:tavLst>
                                    </p:anim>
                                    <p:anim calcmode="lin" valueType="num">
                                      <p:cBhvr>
                                        <p:cTn id="127" dur="664" tmFilter="0.0,0.0; 0.25,0.07; 0.50,0.2; 0.75,0.467; 1.0,1.0">
                                          <p:stCondLst>
                                            <p:cond delay="0"/>
                                          </p:stCondLst>
                                        </p:cTn>
                                        <p:tgtEl>
                                          <p:spTgt spid="222"/>
                                        </p:tgtEl>
                                        <p:attrNameLst>
                                          <p:attrName>ppt_y</p:attrName>
                                        </p:attrNameLst>
                                      </p:cBhvr>
                                      <p:tavLst>
                                        <p:tav tm="0" fmla="#ppt_y-sin(pi*$)/3">
                                          <p:val>
                                            <p:fltVal val="0.5"/>
                                          </p:val>
                                        </p:tav>
                                        <p:tav tm="100000">
                                          <p:val>
                                            <p:fltVal val="1"/>
                                          </p:val>
                                        </p:tav>
                                      </p:tavLst>
                                    </p:anim>
                                    <p:anim calcmode="lin" valueType="num">
                                      <p:cBhvr>
                                        <p:cTn id="128" dur="664" tmFilter="0, 0; 0.125,0.2665; 0.25,0.4; 0.375,0.465; 0.5,0.5;  0.625,0.535; 0.75,0.6; 0.875,0.7335; 1,1">
                                          <p:stCondLst>
                                            <p:cond delay="664"/>
                                          </p:stCondLst>
                                        </p:cTn>
                                        <p:tgtEl>
                                          <p:spTgt spid="222"/>
                                        </p:tgtEl>
                                        <p:attrNameLst>
                                          <p:attrName>ppt_y</p:attrName>
                                        </p:attrNameLst>
                                      </p:cBhvr>
                                      <p:tavLst>
                                        <p:tav tm="0" fmla="#ppt_y-sin(pi*$)/9">
                                          <p:val>
                                            <p:fltVal val="0"/>
                                          </p:val>
                                        </p:tav>
                                        <p:tav tm="100000">
                                          <p:val>
                                            <p:fltVal val="1"/>
                                          </p:val>
                                        </p:tav>
                                      </p:tavLst>
                                    </p:anim>
                                    <p:anim calcmode="lin" valueType="num">
                                      <p:cBhvr>
                                        <p:cTn id="129" dur="332" tmFilter="0, 0; 0.125,0.2665; 0.25,0.4; 0.375,0.465; 0.5,0.5;  0.625,0.535; 0.75,0.6; 0.875,0.7335; 1,1">
                                          <p:stCondLst>
                                            <p:cond delay="1324"/>
                                          </p:stCondLst>
                                        </p:cTn>
                                        <p:tgtEl>
                                          <p:spTgt spid="222"/>
                                        </p:tgtEl>
                                        <p:attrNameLst>
                                          <p:attrName>ppt_y</p:attrName>
                                        </p:attrNameLst>
                                      </p:cBhvr>
                                      <p:tavLst>
                                        <p:tav tm="0" fmla="#ppt_y-sin(pi*$)/27">
                                          <p:val>
                                            <p:fltVal val="0"/>
                                          </p:val>
                                        </p:tav>
                                        <p:tav tm="100000">
                                          <p:val>
                                            <p:fltVal val="1"/>
                                          </p:val>
                                        </p:tav>
                                      </p:tavLst>
                                    </p:anim>
                                    <p:anim calcmode="lin" valueType="num">
                                      <p:cBhvr>
                                        <p:cTn id="130" dur="164" tmFilter="0, 0; 0.125,0.2665; 0.25,0.4; 0.375,0.465; 0.5,0.5;  0.625,0.535; 0.75,0.6; 0.875,0.7335; 1,1">
                                          <p:stCondLst>
                                            <p:cond delay="1656"/>
                                          </p:stCondLst>
                                        </p:cTn>
                                        <p:tgtEl>
                                          <p:spTgt spid="222"/>
                                        </p:tgtEl>
                                        <p:attrNameLst>
                                          <p:attrName>ppt_y</p:attrName>
                                        </p:attrNameLst>
                                      </p:cBhvr>
                                      <p:tavLst>
                                        <p:tav tm="0" fmla="#ppt_y-sin(pi*$)/81">
                                          <p:val>
                                            <p:fltVal val="0"/>
                                          </p:val>
                                        </p:tav>
                                        <p:tav tm="100000">
                                          <p:val>
                                            <p:fltVal val="1"/>
                                          </p:val>
                                        </p:tav>
                                      </p:tavLst>
                                    </p:anim>
                                    <p:animScale>
                                      <p:cBhvr>
                                        <p:cTn id="131" dur="26">
                                          <p:stCondLst>
                                            <p:cond delay="650"/>
                                          </p:stCondLst>
                                        </p:cTn>
                                        <p:tgtEl>
                                          <p:spTgt spid="222"/>
                                        </p:tgtEl>
                                      </p:cBhvr>
                                      <p:to x="100000" y="60000"/>
                                    </p:animScale>
                                    <p:animScale>
                                      <p:cBhvr>
                                        <p:cTn id="132" dur="166" decel="50000">
                                          <p:stCondLst>
                                            <p:cond delay="676"/>
                                          </p:stCondLst>
                                        </p:cTn>
                                        <p:tgtEl>
                                          <p:spTgt spid="222"/>
                                        </p:tgtEl>
                                      </p:cBhvr>
                                      <p:to x="100000" y="100000"/>
                                    </p:animScale>
                                    <p:animScale>
                                      <p:cBhvr>
                                        <p:cTn id="133" dur="26">
                                          <p:stCondLst>
                                            <p:cond delay="1312"/>
                                          </p:stCondLst>
                                        </p:cTn>
                                        <p:tgtEl>
                                          <p:spTgt spid="222"/>
                                        </p:tgtEl>
                                      </p:cBhvr>
                                      <p:to x="100000" y="80000"/>
                                    </p:animScale>
                                    <p:animScale>
                                      <p:cBhvr>
                                        <p:cTn id="134" dur="166" decel="50000">
                                          <p:stCondLst>
                                            <p:cond delay="1338"/>
                                          </p:stCondLst>
                                        </p:cTn>
                                        <p:tgtEl>
                                          <p:spTgt spid="222"/>
                                        </p:tgtEl>
                                      </p:cBhvr>
                                      <p:to x="100000" y="100000"/>
                                    </p:animScale>
                                    <p:animScale>
                                      <p:cBhvr>
                                        <p:cTn id="135" dur="26">
                                          <p:stCondLst>
                                            <p:cond delay="1642"/>
                                          </p:stCondLst>
                                        </p:cTn>
                                        <p:tgtEl>
                                          <p:spTgt spid="222"/>
                                        </p:tgtEl>
                                      </p:cBhvr>
                                      <p:to x="100000" y="90000"/>
                                    </p:animScale>
                                    <p:animScale>
                                      <p:cBhvr>
                                        <p:cTn id="136" dur="166" decel="50000">
                                          <p:stCondLst>
                                            <p:cond delay="1668"/>
                                          </p:stCondLst>
                                        </p:cTn>
                                        <p:tgtEl>
                                          <p:spTgt spid="222"/>
                                        </p:tgtEl>
                                      </p:cBhvr>
                                      <p:to x="100000" y="100000"/>
                                    </p:animScale>
                                    <p:animScale>
                                      <p:cBhvr>
                                        <p:cTn id="137" dur="26">
                                          <p:stCondLst>
                                            <p:cond delay="1808"/>
                                          </p:stCondLst>
                                        </p:cTn>
                                        <p:tgtEl>
                                          <p:spTgt spid="222"/>
                                        </p:tgtEl>
                                      </p:cBhvr>
                                      <p:to x="100000" y="95000"/>
                                    </p:animScale>
                                    <p:animScale>
                                      <p:cBhvr>
                                        <p:cTn id="138" dur="166" decel="50000">
                                          <p:stCondLst>
                                            <p:cond delay="1834"/>
                                          </p:stCondLst>
                                        </p:cTn>
                                        <p:tgtEl>
                                          <p:spTgt spid="222"/>
                                        </p:tgtEl>
                                      </p:cBhvr>
                                      <p:to x="100000" y="100000"/>
                                    </p:animScale>
                                  </p:childTnLst>
                                </p:cTn>
                              </p:par>
                              <p:par>
                                <p:cTn id="139" presetID="26" presetClass="entr" presetSubtype="0" fill="hold" grpId="0" nodeType="withEffect">
                                  <p:stCondLst>
                                    <p:cond delay="0"/>
                                  </p:stCondLst>
                                  <p:childTnLst>
                                    <p:set>
                                      <p:cBhvr>
                                        <p:cTn id="140" dur="1" fill="hold">
                                          <p:stCondLst>
                                            <p:cond delay="0"/>
                                          </p:stCondLst>
                                        </p:cTn>
                                        <p:tgtEl>
                                          <p:spTgt spid="215"/>
                                        </p:tgtEl>
                                        <p:attrNameLst>
                                          <p:attrName>style.visibility</p:attrName>
                                        </p:attrNameLst>
                                      </p:cBhvr>
                                      <p:to>
                                        <p:strVal val="visible"/>
                                      </p:to>
                                    </p:set>
                                    <p:animEffect transition="in" filter="wipe(down)">
                                      <p:cBhvr>
                                        <p:cTn id="141" dur="580">
                                          <p:stCondLst>
                                            <p:cond delay="0"/>
                                          </p:stCondLst>
                                        </p:cTn>
                                        <p:tgtEl>
                                          <p:spTgt spid="215"/>
                                        </p:tgtEl>
                                      </p:cBhvr>
                                    </p:animEffect>
                                    <p:anim calcmode="lin" valueType="num">
                                      <p:cBhvr>
                                        <p:cTn id="142" dur="1822" tmFilter="0,0; 0.14,0.36; 0.43,0.73; 0.71,0.91; 1.0,1.0">
                                          <p:stCondLst>
                                            <p:cond delay="0"/>
                                          </p:stCondLst>
                                        </p:cTn>
                                        <p:tgtEl>
                                          <p:spTgt spid="215"/>
                                        </p:tgtEl>
                                        <p:attrNameLst>
                                          <p:attrName>ppt_x</p:attrName>
                                        </p:attrNameLst>
                                      </p:cBhvr>
                                      <p:tavLst>
                                        <p:tav tm="0">
                                          <p:val>
                                            <p:strVal val="#ppt_x-0.25"/>
                                          </p:val>
                                        </p:tav>
                                        <p:tav tm="100000">
                                          <p:val>
                                            <p:strVal val="#ppt_x"/>
                                          </p:val>
                                        </p:tav>
                                      </p:tavLst>
                                    </p:anim>
                                    <p:anim calcmode="lin" valueType="num">
                                      <p:cBhvr>
                                        <p:cTn id="143" dur="664" tmFilter="0.0,0.0; 0.25,0.07; 0.50,0.2; 0.75,0.467; 1.0,1.0">
                                          <p:stCondLst>
                                            <p:cond delay="0"/>
                                          </p:stCondLst>
                                        </p:cTn>
                                        <p:tgtEl>
                                          <p:spTgt spid="215"/>
                                        </p:tgtEl>
                                        <p:attrNameLst>
                                          <p:attrName>ppt_y</p:attrName>
                                        </p:attrNameLst>
                                      </p:cBhvr>
                                      <p:tavLst>
                                        <p:tav tm="0" fmla="#ppt_y-sin(pi*$)/3">
                                          <p:val>
                                            <p:fltVal val="0.5"/>
                                          </p:val>
                                        </p:tav>
                                        <p:tav tm="100000">
                                          <p:val>
                                            <p:fltVal val="1"/>
                                          </p:val>
                                        </p:tav>
                                      </p:tavLst>
                                    </p:anim>
                                    <p:anim calcmode="lin" valueType="num">
                                      <p:cBhvr>
                                        <p:cTn id="144" dur="664" tmFilter="0, 0; 0.125,0.2665; 0.25,0.4; 0.375,0.465; 0.5,0.5;  0.625,0.535; 0.75,0.6; 0.875,0.7335; 1,1">
                                          <p:stCondLst>
                                            <p:cond delay="664"/>
                                          </p:stCondLst>
                                        </p:cTn>
                                        <p:tgtEl>
                                          <p:spTgt spid="215"/>
                                        </p:tgtEl>
                                        <p:attrNameLst>
                                          <p:attrName>ppt_y</p:attrName>
                                        </p:attrNameLst>
                                      </p:cBhvr>
                                      <p:tavLst>
                                        <p:tav tm="0" fmla="#ppt_y-sin(pi*$)/9">
                                          <p:val>
                                            <p:fltVal val="0"/>
                                          </p:val>
                                        </p:tav>
                                        <p:tav tm="100000">
                                          <p:val>
                                            <p:fltVal val="1"/>
                                          </p:val>
                                        </p:tav>
                                      </p:tavLst>
                                    </p:anim>
                                    <p:anim calcmode="lin" valueType="num">
                                      <p:cBhvr>
                                        <p:cTn id="145" dur="332" tmFilter="0, 0; 0.125,0.2665; 0.25,0.4; 0.375,0.465; 0.5,0.5;  0.625,0.535; 0.75,0.6; 0.875,0.7335; 1,1">
                                          <p:stCondLst>
                                            <p:cond delay="1324"/>
                                          </p:stCondLst>
                                        </p:cTn>
                                        <p:tgtEl>
                                          <p:spTgt spid="215"/>
                                        </p:tgtEl>
                                        <p:attrNameLst>
                                          <p:attrName>ppt_y</p:attrName>
                                        </p:attrNameLst>
                                      </p:cBhvr>
                                      <p:tavLst>
                                        <p:tav tm="0" fmla="#ppt_y-sin(pi*$)/27">
                                          <p:val>
                                            <p:fltVal val="0"/>
                                          </p:val>
                                        </p:tav>
                                        <p:tav tm="100000">
                                          <p:val>
                                            <p:fltVal val="1"/>
                                          </p:val>
                                        </p:tav>
                                      </p:tavLst>
                                    </p:anim>
                                    <p:anim calcmode="lin" valueType="num">
                                      <p:cBhvr>
                                        <p:cTn id="146" dur="164" tmFilter="0, 0; 0.125,0.2665; 0.25,0.4; 0.375,0.465; 0.5,0.5;  0.625,0.535; 0.75,0.6; 0.875,0.7335; 1,1">
                                          <p:stCondLst>
                                            <p:cond delay="1656"/>
                                          </p:stCondLst>
                                        </p:cTn>
                                        <p:tgtEl>
                                          <p:spTgt spid="215"/>
                                        </p:tgtEl>
                                        <p:attrNameLst>
                                          <p:attrName>ppt_y</p:attrName>
                                        </p:attrNameLst>
                                      </p:cBhvr>
                                      <p:tavLst>
                                        <p:tav tm="0" fmla="#ppt_y-sin(pi*$)/81">
                                          <p:val>
                                            <p:fltVal val="0"/>
                                          </p:val>
                                        </p:tav>
                                        <p:tav tm="100000">
                                          <p:val>
                                            <p:fltVal val="1"/>
                                          </p:val>
                                        </p:tav>
                                      </p:tavLst>
                                    </p:anim>
                                    <p:animScale>
                                      <p:cBhvr>
                                        <p:cTn id="147" dur="26">
                                          <p:stCondLst>
                                            <p:cond delay="650"/>
                                          </p:stCondLst>
                                        </p:cTn>
                                        <p:tgtEl>
                                          <p:spTgt spid="215"/>
                                        </p:tgtEl>
                                      </p:cBhvr>
                                      <p:to x="100000" y="60000"/>
                                    </p:animScale>
                                    <p:animScale>
                                      <p:cBhvr>
                                        <p:cTn id="148" dur="166" decel="50000">
                                          <p:stCondLst>
                                            <p:cond delay="676"/>
                                          </p:stCondLst>
                                        </p:cTn>
                                        <p:tgtEl>
                                          <p:spTgt spid="215"/>
                                        </p:tgtEl>
                                      </p:cBhvr>
                                      <p:to x="100000" y="100000"/>
                                    </p:animScale>
                                    <p:animScale>
                                      <p:cBhvr>
                                        <p:cTn id="149" dur="26">
                                          <p:stCondLst>
                                            <p:cond delay="1312"/>
                                          </p:stCondLst>
                                        </p:cTn>
                                        <p:tgtEl>
                                          <p:spTgt spid="215"/>
                                        </p:tgtEl>
                                      </p:cBhvr>
                                      <p:to x="100000" y="80000"/>
                                    </p:animScale>
                                    <p:animScale>
                                      <p:cBhvr>
                                        <p:cTn id="150" dur="166" decel="50000">
                                          <p:stCondLst>
                                            <p:cond delay="1338"/>
                                          </p:stCondLst>
                                        </p:cTn>
                                        <p:tgtEl>
                                          <p:spTgt spid="215"/>
                                        </p:tgtEl>
                                      </p:cBhvr>
                                      <p:to x="100000" y="100000"/>
                                    </p:animScale>
                                    <p:animScale>
                                      <p:cBhvr>
                                        <p:cTn id="151" dur="26">
                                          <p:stCondLst>
                                            <p:cond delay="1642"/>
                                          </p:stCondLst>
                                        </p:cTn>
                                        <p:tgtEl>
                                          <p:spTgt spid="215"/>
                                        </p:tgtEl>
                                      </p:cBhvr>
                                      <p:to x="100000" y="90000"/>
                                    </p:animScale>
                                    <p:animScale>
                                      <p:cBhvr>
                                        <p:cTn id="152" dur="166" decel="50000">
                                          <p:stCondLst>
                                            <p:cond delay="1668"/>
                                          </p:stCondLst>
                                        </p:cTn>
                                        <p:tgtEl>
                                          <p:spTgt spid="215"/>
                                        </p:tgtEl>
                                      </p:cBhvr>
                                      <p:to x="100000" y="100000"/>
                                    </p:animScale>
                                    <p:animScale>
                                      <p:cBhvr>
                                        <p:cTn id="153" dur="26">
                                          <p:stCondLst>
                                            <p:cond delay="1808"/>
                                          </p:stCondLst>
                                        </p:cTn>
                                        <p:tgtEl>
                                          <p:spTgt spid="215"/>
                                        </p:tgtEl>
                                      </p:cBhvr>
                                      <p:to x="100000" y="95000"/>
                                    </p:animScale>
                                    <p:animScale>
                                      <p:cBhvr>
                                        <p:cTn id="154" dur="166" decel="50000">
                                          <p:stCondLst>
                                            <p:cond delay="1834"/>
                                          </p:stCondLst>
                                        </p:cTn>
                                        <p:tgtEl>
                                          <p:spTgt spid="215"/>
                                        </p:tgtEl>
                                      </p:cBhvr>
                                      <p:to x="100000" y="100000"/>
                                    </p:animScale>
                                  </p:childTnLst>
                                </p:cTn>
                              </p:par>
                              <p:par>
                                <p:cTn id="155" presetID="26" presetClass="entr" presetSubtype="0" fill="hold" nodeType="withEffect">
                                  <p:stCondLst>
                                    <p:cond delay="0"/>
                                  </p:stCondLst>
                                  <p:childTnLst>
                                    <p:set>
                                      <p:cBhvr>
                                        <p:cTn id="156" dur="1" fill="hold">
                                          <p:stCondLst>
                                            <p:cond delay="0"/>
                                          </p:stCondLst>
                                        </p:cTn>
                                        <p:tgtEl>
                                          <p:spTgt spid="210"/>
                                        </p:tgtEl>
                                        <p:attrNameLst>
                                          <p:attrName>style.visibility</p:attrName>
                                        </p:attrNameLst>
                                      </p:cBhvr>
                                      <p:to>
                                        <p:strVal val="visible"/>
                                      </p:to>
                                    </p:set>
                                    <p:animEffect transition="in" filter="wipe(down)">
                                      <p:cBhvr>
                                        <p:cTn id="157" dur="580">
                                          <p:stCondLst>
                                            <p:cond delay="0"/>
                                          </p:stCondLst>
                                        </p:cTn>
                                        <p:tgtEl>
                                          <p:spTgt spid="210"/>
                                        </p:tgtEl>
                                      </p:cBhvr>
                                    </p:animEffect>
                                    <p:anim calcmode="lin" valueType="num">
                                      <p:cBhvr>
                                        <p:cTn id="158" dur="1822" tmFilter="0,0; 0.14,0.36; 0.43,0.73; 0.71,0.91; 1.0,1.0">
                                          <p:stCondLst>
                                            <p:cond delay="0"/>
                                          </p:stCondLst>
                                        </p:cTn>
                                        <p:tgtEl>
                                          <p:spTgt spid="210"/>
                                        </p:tgtEl>
                                        <p:attrNameLst>
                                          <p:attrName>ppt_x</p:attrName>
                                        </p:attrNameLst>
                                      </p:cBhvr>
                                      <p:tavLst>
                                        <p:tav tm="0">
                                          <p:val>
                                            <p:strVal val="#ppt_x-0.25"/>
                                          </p:val>
                                        </p:tav>
                                        <p:tav tm="100000">
                                          <p:val>
                                            <p:strVal val="#ppt_x"/>
                                          </p:val>
                                        </p:tav>
                                      </p:tavLst>
                                    </p:anim>
                                    <p:anim calcmode="lin" valueType="num">
                                      <p:cBhvr>
                                        <p:cTn id="159" dur="664" tmFilter="0.0,0.0; 0.25,0.07; 0.50,0.2; 0.75,0.467; 1.0,1.0">
                                          <p:stCondLst>
                                            <p:cond delay="0"/>
                                          </p:stCondLst>
                                        </p:cTn>
                                        <p:tgtEl>
                                          <p:spTgt spid="210"/>
                                        </p:tgtEl>
                                        <p:attrNameLst>
                                          <p:attrName>ppt_y</p:attrName>
                                        </p:attrNameLst>
                                      </p:cBhvr>
                                      <p:tavLst>
                                        <p:tav tm="0" fmla="#ppt_y-sin(pi*$)/3">
                                          <p:val>
                                            <p:fltVal val="0.5"/>
                                          </p:val>
                                        </p:tav>
                                        <p:tav tm="100000">
                                          <p:val>
                                            <p:fltVal val="1"/>
                                          </p:val>
                                        </p:tav>
                                      </p:tavLst>
                                    </p:anim>
                                    <p:anim calcmode="lin" valueType="num">
                                      <p:cBhvr>
                                        <p:cTn id="160" dur="664" tmFilter="0, 0; 0.125,0.2665; 0.25,0.4; 0.375,0.465; 0.5,0.5;  0.625,0.535; 0.75,0.6; 0.875,0.7335; 1,1">
                                          <p:stCondLst>
                                            <p:cond delay="664"/>
                                          </p:stCondLst>
                                        </p:cTn>
                                        <p:tgtEl>
                                          <p:spTgt spid="210"/>
                                        </p:tgtEl>
                                        <p:attrNameLst>
                                          <p:attrName>ppt_y</p:attrName>
                                        </p:attrNameLst>
                                      </p:cBhvr>
                                      <p:tavLst>
                                        <p:tav tm="0" fmla="#ppt_y-sin(pi*$)/9">
                                          <p:val>
                                            <p:fltVal val="0"/>
                                          </p:val>
                                        </p:tav>
                                        <p:tav tm="100000">
                                          <p:val>
                                            <p:fltVal val="1"/>
                                          </p:val>
                                        </p:tav>
                                      </p:tavLst>
                                    </p:anim>
                                    <p:anim calcmode="lin" valueType="num">
                                      <p:cBhvr>
                                        <p:cTn id="161" dur="332" tmFilter="0, 0; 0.125,0.2665; 0.25,0.4; 0.375,0.465; 0.5,0.5;  0.625,0.535; 0.75,0.6; 0.875,0.7335; 1,1">
                                          <p:stCondLst>
                                            <p:cond delay="1324"/>
                                          </p:stCondLst>
                                        </p:cTn>
                                        <p:tgtEl>
                                          <p:spTgt spid="210"/>
                                        </p:tgtEl>
                                        <p:attrNameLst>
                                          <p:attrName>ppt_y</p:attrName>
                                        </p:attrNameLst>
                                      </p:cBhvr>
                                      <p:tavLst>
                                        <p:tav tm="0" fmla="#ppt_y-sin(pi*$)/27">
                                          <p:val>
                                            <p:fltVal val="0"/>
                                          </p:val>
                                        </p:tav>
                                        <p:tav tm="100000">
                                          <p:val>
                                            <p:fltVal val="1"/>
                                          </p:val>
                                        </p:tav>
                                      </p:tavLst>
                                    </p:anim>
                                    <p:anim calcmode="lin" valueType="num">
                                      <p:cBhvr>
                                        <p:cTn id="162" dur="164" tmFilter="0, 0; 0.125,0.2665; 0.25,0.4; 0.375,0.465; 0.5,0.5;  0.625,0.535; 0.75,0.6; 0.875,0.7335; 1,1">
                                          <p:stCondLst>
                                            <p:cond delay="1656"/>
                                          </p:stCondLst>
                                        </p:cTn>
                                        <p:tgtEl>
                                          <p:spTgt spid="210"/>
                                        </p:tgtEl>
                                        <p:attrNameLst>
                                          <p:attrName>ppt_y</p:attrName>
                                        </p:attrNameLst>
                                      </p:cBhvr>
                                      <p:tavLst>
                                        <p:tav tm="0" fmla="#ppt_y-sin(pi*$)/81">
                                          <p:val>
                                            <p:fltVal val="0"/>
                                          </p:val>
                                        </p:tav>
                                        <p:tav tm="100000">
                                          <p:val>
                                            <p:fltVal val="1"/>
                                          </p:val>
                                        </p:tav>
                                      </p:tavLst>
                                    </p:anim>
                                    <p:animScale>
                                      <p:cBhvr>
                                        <p:cTn id="163" dur="26">
                                          <p:stCondLst>
                                            <p:cond delay="650"/>
                                          </p:stCondLst>
                                        </p:cTn>
                                        <p:tgtEl>
                                          <p:spTgt spid="210"/>
                                        </p:tgtEl>
                                      </p:cBhvr>
                                      <p:to x="100000" y="60000"/>
                                    </p:animScale>
                                    <p:animScale>
                                      <p:cBhvr>
                                        <p:cTn id="164" dur="166" decel="50000">
                                          <p:stCondLst>
                                            <p:cond delay="676"/>
                                          </p:stCondLst>
                                        </p:cTn>
                                        <p:tgtEl>
                                          <p:spTgt spid="210"/>
                                        </p:tgtEl>
                                      </p:cBhvr>
                                      <p:to x="100000" y="100000"/>
                                    </p:animScale>
                                    <p:animScale>
                                      <p:cBhvr>
                                        <p:cTn id="165" dur="26">
                                          <p:stCondLst>
                                            <p:cond delay="1312"/>
                                          </p:stCondLst>
                                        </p:cTn>
                                        <p:tgtEl>
                                          <p:spTgt spid="210"/>
                                        </p:tgtEl>
                                      </p:cBhvr>
                                      <p:to x="100000" y="80000"/>
                                    </p:animScale>
                                    <p:animScale>
                                      <p:cBhvr>
                                        <p:cTn id="166" dur="166" decel="50000">
                                          <p:stCondLst>
                                            <p:cond delay="1338"/>
                                          </p:stCondLst>
                                        </p:cTn>
                                        <p:tgtEl>
                                          <p:spTgt spid="210"/>
                                        </p:tgtEl>
                                      </p:cBhvr>
                                      <p:to x="100000" y="100000"/>
                                    </p:animScale>
                                    <p:animScale>
                                      <p:cBhvr>
                                        <p:cTn id="167" dur="26">
                                          <p:stCondLst>
                                            <p:cond delay="1642"/>
                                          </p:stCondLst>
                                        </p:cTn>
                                        <p:tgtEl>
                                          <p:spTgt spid="210"/>
                                        </p:tgtEl>
                                      </p:cBhvr>
                                      <p:to x="100000" y="90000"/>
                                    </p:animScale>
                                    <p:animScale>
                                      <p:cBhvr>
                                        <p:cTn id="168" dur="166" decel="50000">
                                          <p:stCondLst>
                                            <p:cond delay="1668"/>
                                          </p:stCondLst>
                                        </p:cTn>
                                        <p:tgtEl>
                                          <p:spTgt spid="210"/>
                                        </p:tgtEl>
                                      </p:cBhvr>
                                      <p:to x="100000" y="100000"/>
                                    </p:animScale>
                                    <p:animScale>
                                      <p:cBhvr>
                                        <p:cTn id="169" dur="26">
                                          <p:stCondLst>
                                            <p:cond delay="1808"/>
                                          </p:stCondLst>
                                        </p:cTn>
                                        <p:tgtEl>
                                          <p:spTgt spid="210"/>
                                        </p:tgtEl>
                                      </p:cBhvr>
                                      <p:to x="100000" y="95000"/>
                                    </p:animScale>
                                    <p:animScale>
                                      <p:cBhvr>
                                        <p:cTn id="170" dur="166" decel="50000">
                                          <p:stCondLst>
                                            <p:cond delay="1834"/>
                                          </p:stCondLst>
                                        </p:cTn>
                                        <p:tgtEl>
                                          <p:spTgt spid="210"/>
                                        </p:tgtEl>
                                      </p:cBhvr>
                                      <p:to x="100000" y="100000"/>
                                    </p:animScale>
                                  </p:childTnLst>
                                </p:cTn>
                              </p:par>
                              <p:par>
                                <p:cTn id="171" presetID="26" presetClass="entr" presetSubtype="0" fill="hold" nodeType="withEffect">
                                  <p:stCondLst>
                                    <p:cond delay="0"/>
                                  </p:stCondLst>
                                  <p:childTnLst>
                                    <p:set>
                                      <p:cBhvr>
                                        <p:cTn id="172" dur="1" fill="hold">
                                          <p:stCondLst>
                                            <p:cond delay="0"/>
                                          </p:stCondLst>
                                        </p:cTn>
                                        <p:tgtEl>
                                          <p:spTgt spid="223"/>
                                        </p:tgtEl>
                                        <p:attrNameLst>
                                          <p:attrName>style.visibility</p:attrName>
                                        </p:attrNameLst>
                                      </p:cBhvr>
                                      <p:to>
                                        <p:strVal val="visible"/>
                                      </p:to>
                                    </p:set>
                                    <p:animEffect transition="in" filter="wipe(down)">
                                      <p:cBhvr>
                                        <p:cTn id="173" dur="580">
                                          <p:stCondLst>
                                            <p:cond delay="0"/>
                                          </p:stCondLst>
                                        </p:cTn>
                                        <p:tgtEl>
                                          <p:spTgt spid="223"/>
                                        </p:tgtEl>
                                      </p:cBhvr>
                                    </p:animEffect>
                                    <p:anim calcmode="lin" valueType="num">
                                      <p:cBhvr>
                                        <p:cTn id="174" dur="1822" tmFilter="0,0; 0.14,0.36; 0.43,0.73; 0.71,0.91; 1.0,1.0">
                                          <p:stCondLst>
                                            <p:cond delay="0"/>
                                          </p:stCondLst>
                                        </p:cTn>
                                        <p:tgtEl>
                                          <p:spTgt spid="223"/>
                                        </p:tgtEl>
                                        <p:attrNameLst>
                                          <p:attrName>ppt_x</p:attrName>
                                        </p:attrNameLst>
                                      </p:cBhvr>
                                      <p:tavLst>
                                        <p:tav tm="0">
                                          <p:val>
                                            <p:strVal val="#ppt_x-0.25"/>
                                          </p:val>
                                        </p:tav>
                                        <p:tav tm="100000">
                                          <p:val>
                                            <p:strVal val="#ppt_x"/>
                                          </p:val>
                                        </p:tav>
                                      </p:tavLst>
                                    </p:anim>
                                    <p:anim calcmode="lin" valueType="num">
                                      <p:cBhvr>
                                        <p:cTn id="175" dur="664" tmFilter="0.0,0.0; 0.25,0.07; 0.50,0.2; 0.75,0.467; 1.0,1.0">
                                          <p:stCondLst>
                                            <p:cond delay="0"/>
                                          </p:stCondLst>
                                        </p:cTn>
                                        <p:tgtEl>
                                          <p:spTgt spid="223"/>
                                        </p:tgtEl>
                                        <p:attrNameLst>
                                          <p:attrName>ppt_y</p:attrName>
                                        </p:attrNameLst>
                                      </p:cBhvr>
                                      <p:tavLst>
                                        <p:tav tm="0" fmla="#ppt_y-sin(pi*$)/3">
                                          <p:val>
                                            <p:fltVal val="0.5"/>
                                          </p:val>
                                        </p:tav>
                                        <p:tav tm="100000">
                                          <p:val>
                                            <p:fltVal val="1"/>
                                          </p:val>
                                        </p:tav>
                                      </p:tavLst>
                                    </p:anim>
                                    <p:anim calcmode="lin" valueType="num">
                                      <p:cBhvr>
                                        <p:cTn id="176" dur="664" tmFilter="0, 0; 0.125,0.2665; 0.25,0.4; 0.375,0.465; 0.5,0.5;  0.625,0.535; 0.75,0.6; 0.875,0.7335; 1,1">
                                          <p:stCondLst>
                                            <p:cond delay="664"/>
                                          </p:stCondLst>
                                        </p:cTn>
                                        <p:tgtEl>
                                          <p:spTgt spid="223"/>
                                        </p:tgtEl>
                                        <p:attrNameLst>
                                          <p:attrName>ppt_y</p:attrName>
                                        </p:attrNameLst>
                                      </p:cBhvr>
                                      <p:tavLst>
                                        <p:tav tm="0" fmla="#ppt_y-sin(pi*$)/9">
                                          <p:val>
                                            <p:fltVal val="0"/>
                                          </p:val>
                                        </p:tav>
                                        <p:tav tm="100000">
                                          <p:val>
                                            <p:fltVal val="1"/>
                                          </p:val>
                                        </p:tav>
                                      </p:tavLst>
                                    </p:anim>
                                    <p:anim calcmode="lin" valueType="num">
                                      <p:cBhvr>
                                        <p:cTn id="177" dur="332" tmFilter="0, 0; 0.125,0.2665; 0.25,0.4; 0.375,0.465; 0.5,0.5;  0.625,0.535; 0.75,0.6; 0.875,0.7335; 1,1">
                                          <p:stCondLst>
                                            <p:cond delay="1324"/>
                                          </p:stCondLst>
                                        </p:cTn>
                                        <p:tgtEl>
                                          <p:spTgt spid="223"/>
                                        </p:tgtEl>
                                        <p:attrNameLst>
                                          <p:attrName>ppt_y</p:attrName>
                                        </p:attrNameLst>
                                      </p:cBhvr>
                                      <p:tavLst>
                                        <p:tav tm="0" fmla="#ppt_y-sin(pi*$)/27">
                                          <p:val>
                                            <p:fltVal val="0"/>
                                          </p:val>
                                        </p:tav>
                                        <p:tav tm="100000">
                                          <p:val>
                                            <p:fltVal val="1"/>
                                          </p:val>
                                        </p:tav>
                                      </p:tavLst>
                                    </p:anim>
                                    <p:anim calcmode="lin" valueType="num">
                                      <p:cBhvr>
                                        <p:cTn id="178" dur="164" tmFilter="0, 0; 0.125,0.2665; 0.25,0.4; 0.375,0.465; 0.5,0.5;  0.625,0.535; 0.75,0.6; 0.875,0.7335; 1,1">
                                          <p:stCondLst>
                                            <p:cond delay="1656"/>
                                          </p:stCondLst>
                                        </p:cTn>
                                        <p:tgtEl>
                                          <p:spTgt spid="223"/>
                                        </p:tgtEl>
                                        <p:attrNameLst>
                                          <p:attrName>ppt_y</p:attrName>
                                        </p:attrNameLst>
                                      </p:cBhvr>
                                      <p:tavLst>
                                        <p:tav tm="0" fmla="#ppt_y-sin(pi*$)/81">
                                          <p:val>
                                            <p:fltVal val="0"/>
                                          </p:val>
                                        </p:tav>
                                        <p:tav tm="100000">
                                          <p:val>
                                            <p:fltVal val="1"/>
                                          </p:val>
                                        </p:tav>
                                      </p:tavLst>
                                    </p:anim>
                                    <p:animScale>
                                      <p:cBhvr>
                                        <p:cTn id="179" dur="26">
                                          <p:stCondLst>
                                            <p:cond delay="650"/>
                                          </p:stCondLst>
                                        </p:cTn>
                                        <p:tgtEl>
                                          <p:spTgt spid="223"/>
                                        </p:tgtEl>
                                      </p:cBhvr>
                                      <p:to x="100000" y="60000"/>
                                    </p:animScale>
                                    <p:animScale>
                                      <p:cBhvr>
                                        <p:cTn id="180" dur="166" decel="50000">
                                          <p:stCondLst>
                                            <p:cond delay="676"/>
                                          </p:stCondLst>
                                        </p:cTn>
                                        <p:tgtEl>
                                          <p:spTgt spid="223"/>
                                        </p:tgtEl>
                                      </p:cBhvr>
                                      <p:to x="100000" y="100000"/>
                                    </p:animScale>
                                    <p:animScale>
                                      <p:cBhvr>
                                        <p:cTn id="181" dur="26">
                                          <p:stCondLst>
                                            <p:cond delay="1312"/>
                                          </p:stCondLst>
                                        </p:cTn>
                                        <p:tgtEl>
                                          <p:spTgt spid="223"/>
                                        </p:tgtEl>
                                      </p:cBhvr>
                                      <p:to x="100000" y="80000"/>
                                    </p:animScale>
                                    <p:animScale>
                                      <p:cBhvr>
                                        <p:cTn id="182" dur="166" decel="50000">
                                          <p:stCondLst>
                                            <p:cond delay="1338"/>
                                          </p:stCondLst>
                                        </p:cTn>
                                        <p:tgtEl>
                                          <p:spTgt spid="223"/>
                                        </p:tgtEl>
                                      </p:cBhvr>
                                      <p:to x="100000" y="100000"/>
                                    </p:animScale>
                                    <p:animScale>
                                      <p:cBhvr>
                                        <p:cTn id="183" dur="26">
                                          <p:stCondLst>
                                            <p:cond delay="1642"/>
                                          </p:stCondLst>
                                        </p:cTn>
                                        <p:tgtEl>
                                          <p:spTgt spid="223"/>
                                        </p:tgtEl>
                                      </p:cBhvr>
                                      <p:to x="100000" y="90000"/>
                                    </p:animScale>
                                    <p:animScale>
                                      <p:cBhvr>
                                        <p:cTn id="184" dur="166" decel="50000">
                                          <p:stCondLst>
                                            <p:cond delay="1668"/>
                                          </p:stCondLst>
                                        </p:cTn>
                                        <p:tgtEl>
                                          <p:spTgt spid="223"/>
                                        </p:tgtEl>
                                      </p:cBhvr>
                                      <p:to x="100000" y="100000"/>
                                    </p:animScale>
                                    <p:animScale>
                                      <p:cBhvr>
                                        <p:cTn id="185" dur="26">
                                          <p:stCondLst>
                                            <p:cond delay="1808"/>
                                          </p:stCondLst>
                                        </p:cTn>
                                        <p:tgtEl>
                                          <p:spTgt spid="223"/>
                                        </p:tgtEl>
                                      </p:cBhvr>
                                      <p:to x="100000" y="95000"/>
                                    </p:animScale>
                                    <p:animScale>
                                      <p:cBhvr>
                                        <p:cTn id="186" dur="166" decel="50000">
                                          <p:stCondLst>
                                            <p:cond delay="1834"/>
                                          </p:stCondLst>
                                        </p:cTn>
                                        <p:tgtEl>
                                          <p:spTgt spid="223"/>
                                        </p:tgtEl>
                                      </p:cBhvr>
                                      <p:to x="100000" y="100000"/>
                                    </p:animScale>
                                  </p:childTnLst>
                                </p:cTn>
                              </p:par>
                              <p:par>
                                <p:cTn id="187" presetID="26" presetClass="entr" presetSubtype="0" fill="hold" grpId="0" nodeType="withEffect">
                                  <p:stCondLst>
                                    <p:cond delay="0"/>
                                  </p:stCondLst>
                                  <p:childTnLst>
                                    <p:set>
                                      <p:cBhvr>
                                        <p:cTn id="188" dur="1" fill="hold">
                                          <p:stCondLst>
                                            <p:cond delay="0"/>
                                          </p:stCondLst>
                                        </p:cTn>
                                        <p:tgtEl>
                                          <p:spTgt spid="245"/>
                                        </p:tgtEl>
                                        <p:attrNameLst>
                                          <p:attrName>style.visibility</p:attrName>
                                        </p:attrNameLst>
                                      </p:cBhvr>
                                      <p:to>
                                        <p:strVal val="visible"/>
                                      </p:to>
                                    </p:set>
                                    <p:animEffect transition="in" filter="wipe(down)">
                                      <p:cBhvr>
                                        <p:cTn id="189" dur="580">
                                          <p:stCondLst>
                                            <p:cond delay="0"/>
                                          </p:stCondLst>
                                        </p:cTn>
                                        <p:tgtEl>
                                          <p:spTgt spid="245"/>
                                        </p:tgtEl>
                                      </p:cBhvr>
                                    </p:animEffect>
                                    <p:anim calcmode="lin" valueType="num">
                                      <p:cBhvr>
                                        <p:cTn id="190" dur="1822" tmFilter="0,0; 0.14,0.36; 0.43,0.73; 0.71,0.91; 1.0,1.0">
                                          <p:stCondLst>
                                            <p:cond delay="0"/>
                                          </p:stCondLst>
                                        </p:cTn>
                                        <p:tgtEl>
                                          <p:spTgt spid="245"/>
                                        </p:tgtEl>
                                        <p:attrNameLst>
                                          <p:attrName>ppt_x</p:attrName>
                                        </p:attrNameLst>
                                      </p:cBhvr>
                                      <p:tavLst>
                                        <p:tav tm="0">
                                          <p:val>
                                            <p:strVal val="#ppt_x-0.25"/>
                                          </p:val>
                                        </p:tav>
                                        <p:tav tm="100000">
                                          <p:val>
                                            <p:strVal val="#ppt_x"/>
                                          </p:val>
                                        </p:tav>
                                      </p:tavLst>
                                    </p:anim>
                                    <p:anim calcmode="lin" valueType="num">
                                      <p:cBhvr>
                                        <p:cTn id="191" dur="664" tmFilter="0.0,0.0; 0.25,0.07; 0.50,0.2; 0.75,0.467; 1.0,1.0">
                                          <p:stCondLst>
                                            <p:cond delay="0"/>
                                          </p:stCondLst>
                                        </p:cTn>
                                        <p:tgtEl>
                                          <p:spTgt spid="245"/>
                                        </p:tgtEl>
                                        <p:attrNameLst>
                                          <p:attrName>ppt_y</p:attrName>
                                        </p:attrNameLst>
                                      </p:cBhvr>
                                      <p:tavLst>
                                        <p:tav tm="0" fmla="#ppt_y-sin(pi*$)/3">
                                          <p:val>
                                            <p:fltVal val="0.5"/>
                                          </p:val>
                                        </p:tav>
                                        <p:tav tm="100000">
                                          <p:val>
                                            <p:fltVal val="1"/>
                                          </p:val>
                                        </p:tav>
                                      </p:tavLst>
                                    </p:anim>
                                    <p:anim calcmode="lin" valueType="num">
                                      <p:cBhvr>
                                        <p:cTn id="192" dur="664" tmFilter="0, 0; 0.125,0.2665; 0.25,0.4; 0.375,0.465; 0.5,0.5;  0.625,0.535; 0.75,0.6; 0.875,0.7335; 1,1">
                                          <p:stCondLst>
                                            <p:cond delay="664"/>
                                          </p:stCondLst>
                                        </p:cTn>
                                        <p:tgtEl>
                                          <p:spTgt spid="245"/>
                                        </p:tgtEl>
                                        <p:attrNameLst>
                                          <p:attrName>ppt_y</p:attrName>
                                        </p:attrNameLst>
                                      </p:cBhvr>
                                      <p:tavLst>
                                        <p:tav tm="0" fmla="#ppt_y-sin(pi*$)/9">
                                          <p:val>
                                            <p:fltVal val="0"/>
                                          </p:val>
                                        </p:tav>
                                        <p:tav tm="100000">
                                          <p:val>
                                            <p:fltVal val="1"/>
                                          </p:val>
                                        </p:tav>
                                      </p:tavLst>
                                    </p:anim>
                                    <p:anim calcmode="lin" valueType="num">
                                      <p:cBhvr>
                                        <p:cTn id="193" dur="332" tmFilter="0, 0; 0.125,0.2665; 0.25,0.4; 0.375,0.465; 0.5,0.5;  0.625,0.535; 0.75,0.6; 0.875,0.7335; 1,1">
                                          <p:stCondLst>
                                            <p:cond delay="1324"/>
                                          </p:stCondLst>
                                        </p:cTn>
                                        <p:tgtEl>
                                          <p:spTgt spid="245"/>
                                        </p:tgtEl>
                                        <p:attrNameLst>
                                          <p:attrName>ppt_y</p:attrName>
                                        </p:attrNameLst>
                                      </p:cBhvr>
                                      <p:tavLst>
                                        <p:tav tm="0" fmla="#ppt_y-sin(pi*$)/27">
                                          <p:val>
                                            <p:fltVal val="0"/>
                                          </p:val>
                                        </p:tav>
                                        <p:tav tm="100000">
                                          <p:val>
                                            <p:fltVal val="1"/>
                                          </p:val>
                                        </p:tav>
                                      </p:tavLst>
                                    </p:anim>
                                    <p:anim calcmode="lin" valueType="num">
                                      <p:cBhvr>
                                        <p:cTn id="194" dur="164" tmFilter="0, 0; 0.125,0.2665; 0.25,0.4; 0.375,0.465; 0.5,0.5;  0.625,0.535; 0.75,0.6; 0.875,0.7335; 1,1">
                                          <p:stCondLst>
                                            <p:cond delay="1656"/>
                                          </p:stCondLst>
                                        </p:cTn>
                                        <p:tgtEl>
                                          <p:spTgt spid="245"/>
                                        </p:tgtEl>
                                        <p:attrNameLst>
                                          <p:attrName>ppt_y</p:attrName>
                                        </p:attrNameLst>
                                      </p:cBhvr>
                                      <p:tavLst>
                                        <p:tav tm="0" fmla="#ppt_y-sin(pi*$)/81">
                                          <p:val>
                                            <p:fltVal val="0"/>
                                          </p:val>
                                        </p:tav>
                                        <p:tav tm="100000">
                                          <p:val>
                                            <p:fltVal val="1"/>
                                          </p:val>
                                        </p:tav>
                                      </p:tavLst>
                                    </p:anim>
                                    <p:animScale>
                                      <p:cBhvr>
                                        <p:cTn id="195" dur="26">
                                          <p:stCondLst>
                                            <p:cond delay="650"/>
                                          </p:stCondLst>
                                        </p:cTn>
                                        <p:tgtEl>
                                          <p:spTgt spid="245"/>
                                        </p:tgtEl>
                                      </p:cBhvr>
                                      <p:to x="100000" y="60000"/>
                                    </p:animScale>
                                    <p:animScale>
                                      <p:cBhvr>
                                        <p:cTn id="196" dur="166" decel="50000">
                                          <p:stCondLst>
                                            <p:cond delay="676"/>
                                          </p:stCondLst>
                                        </p:cTn>
                                        <p:tgtEl>
                                          <p:spTgt spid="245"/>
                                        </p:tgtEl>
                                      </p:cBhvr>
                                      <p:to x="100000" y="100000"/>
                                    </p:animScale>
                                    <p:animScale>
                                      <p:cBhvr>
                                        <p:cTn id="197" dur="26">
                                          <p:stCondLst>
                                            <p:cond delay="1312"/>
                                          </p:stCondLst>
                                        </p:cTn>
                                        <p:tgtEl>
                                          <p:spTgt spid="245"/>
                                        </p:tgtEl>
                                      </p:cBhvr>
                                      <p:to x="100000" y="80000"/>
                                    </p:animScale>
                                    <p:animScale>
                                      <p:cBhvr>
                                        <p:cTn id="198" dur="166" decel="50000">
                                          <p:stCondLst>
                                            <p:cond delay="1338"/>
                                          </p:stCondLst>
                                        </p:cTn>
                                        <p:tgtEl>
                                          <p:spTgt spid="245"/>
                                        </p:tgtEl>
                                      </p:cBhvr>
                                      <p:to x="100000" y="100000"/>
                                    </p:animScale>
                                    <p:animScale>
                                      <p:cBhvr>
                                        <p:cTn id="199" dur="26">
                                          <p:stCondLst>
                                            <p:cond delay="1642"/>
                                          </p:stCondLst>
                                        </p:cTn>
                                        <p:tgtEl>
                                          <p:spTgt spid="245"/>
                                        </p:tgtEl>
                                      </p:cBhvr>
                                      <p:to x="100000" y="90000"/>
                                    </p:animScale>
                                    <p:animScale>
                                      <p:cBhvr>
                                        <p:cTn id="200" dur="166" decel="50000">
                                          <p:stCondLst>
                                            <p:cond delay="1668"/>
                                          </p:stCondLst>
                                        </p:cTn>
                                        <p:tgtEl>
                                          <p:spTgt spid="245"/>
                                        </p:tgtEl>
                                      </p:cBhvr>
                                      <p:to x="100000" y="100000"/>
                                    </p:animScale>
                                    <p:animScale>
                                      <p:cBhvr>
                                        <p:cTn id="201" dur="26">
                                          <p:stCondLst>
                                            <p:cond delay="1808"/>
                                          </p:stCondLst>
                                        </p:cTn>
                                        <p:tgtEl>
                                          <p:spTgt spid="245"/>
                                        </p:tgtEl>
                                      </p:cBhvr>
                                      <p:to x="100000" y="95000"/>
                                    </p:animScale>
                                    <p:animScale>
                                      <p:cBhvr>
                                        <p:cTn id="202" dur="166" decel="50000">
                                          <p:stCondLst>
                                            <p:cond delay="1834"/>
                                          </p:stCondLst>
                                        </p:cTn>
                                        <p:tgtEl>
                                          <p:spTgt spid="245"/>
                                        </p:tgtEl>
                                      </p:cBhvr>
                                      <p:to x="100000" y="100000"/>
                                    </p:animScale>
                                  </p:childTnLst>
                                </p:cTn>
                              </p:par>
                            </p:childTnLst>
                          </p:cTn>
                        </p:par>
                      </p:childTnLst>
                    </p:cTn>
                  </p:par>
                  <p:par>
                    <p:cTn id="203" fill="hold">
                      <p:stCondLst>
                        <p:cond delay="indefinite"/>
                      </p:stCondLst>
                      <p:childTnLst>
                        <p:par>
                          <p:cTn id="204" fill="hold">
                            <p:stCondLst>
                              <p:cond delay="0"/>
                            </p:stCondLst>
                            <p:childTnLst>
                              <p:par>
                                <p:cTn id="205" presetID="26" presetClass="entr" presetSubtype="0" fill="hold" grpId="0" nodeType="clickEffect">
                                  <p:stCondLst>
                                    <p:cond delay="0"/>
                                  </p:stCondLst>
                                  <p:childTnLst>
                                    <p:set>
                                      <p:cBhvr>
                                        <p:cTn id="206" dur="1" fill="hold">
                                          <p:stCondLst>
                                            <p:cond delay="0"/>
                                          </p:stCondLst>
                                        </p:cTn>
                                        <p:tgtEl>
                                          <p:spTgt spid="256"/>
                                        </p:tgtEl>
                                        <p:attrNameLst>
                                          <p:attrName>style.visibility</p:attrName>
                                        </p:attrNameLst>
                                      </p:cBhvr>
                                      <p:to>
                                        <p:strVal val="visible"/>
                                      </p:to>
                                    </p:set>
                                    <p:animEffect transition="in" filter="wipe(down)">
                                      <p:cBhvr>
                                        <p:cTn id="207" dur="580">
                                          <p:stCondLst>
                                            <p:cond delay="0"/>
                                          </p:stCondLst>
                                        </p:cTn>
                                        <p:tgtEl>
                                          <p:spTgt spid="256"/>
                                        </p:tgtEl>
                                      </p:cBhvr>
                                    </p:animEffect>
                                    <p:anim calcmode="lin" valueType="num">
                                      <p:cBhvr>
                                        <p:cTn id="208" dur="1822" tmFilter="0,0; 0.14,0.36; 0.43,0.73; 0.71,0.91; 1.0,1.0">
                                          <p:stCondLst>
                                            <p:cond delay="0"/>
                                          </p:stCondLst>
                                        </p:cTn>
                                        <p:tgtEl>
                                          <p:spTgt spid="256"/>
                                        </p:tgtEl>
                                        <p:attrNameLst>
                                          <p:attrName>ppt_x</p:attrName>
                                        </p:attrNameLst>
                                      </p:cBhvr>
                                      <p:tavLst>
                                        <p:tav tm="0">
                                          <p:val>
                                            <p:strVal val="#ppt_x-0.25"/>
                                          </p:val>
                                        </p:tav>
                                        <p:tav tm="100000">
                                          <p:val>
                                            <p:strVal val="#ppt_x"/>
                                          </p:val>
                                        </p:tav>
                                      </p:tavLst>
                                    </p:anim>
                                    <p:anim calcmode="lin" valueType="num">
                                      <p:cBhvr>
                                        <p:cTn id="209" dur="664" tmFilter="0.0,0.0; 0.25,0.07; 0.50,0.2; 0.75,0.467; 1.0,1.0">
                                          <p:stCondLst>
                                            <p:cond delay="0"/>
                                          </p:stCondLst>
                                        </p:cTn>
                                        <p:tgtEl>
                                          <p:spTgt spid="256"/>
                                        </p:tgtEl>
                                        <p:attrNameLst>
                                          <p:attrName>ppt_y</p:attrName>
                                        </p:attrNameLst>
                                      </p:cBhvr>
                                      <p:tavLst>
                                        <p:tav tm="0" fmla="#ppt_y-sin(pi*$)/3">
                                          <p:val>
                                            <p:fltVal val="0.5"/>
                                          </p:val>
                                        </p:tav>
                                        <p:tav tm="100000">
                                          <p:val>
                                            <p:fltVal val="1"/>
                                          </p:val>
                                        </p:tav>
                                      </p:tavLst>
                                    </p:anim>
                                    <p:anim calcmode="lin" valueType="num">
                                      <p:cBhvr>
                                        <p:cTn id="210" dur="664" tmFilter="0, 0; 0.125,0.2665; 0.25,0.4; 0.375,0.465; 0.5,0.5;  0.625,0.535; 0.75,0.6; 0.875,0.7335; 1,1">
                                          <p:stCondLst>
                                            <p:cond delay="664"/>
                                          </p:stCondLst>
                                        </p:cTn>
                                        <p:tgtEl>
                                          <p:spTgt spid="256"/>
                                        </p:tgtEl>
                                        <p:attrNameLst>
                                          <p:attrName>ppt_y</p:attrName>
                                        </p:attrNameLst>
                                      </p:cBhvr>
                                      <p:tavLst>
                                        <p:tav tm="0" fmla="#ppt_y-sin(pi*$)/9">
                                          <p:val>
                                            <p:fltVal val="0"/>
                                          </p:val>
                                        </p:tav>
                                        <p:tav tm="100000">
                                          <p:val>
                                            <p:fltVal val="1"/>
                                          </p:val>
                                        </p:tav>
                                      </p:tavLst>
                                    </p:anim>
                                    <p:anim calcmode="lin" valueType="num">
                                      <p:cBhvr>
                                        <p:cTn id="211" dur="332" tmFilter="0, 0; 0.125,0.2665; 0.25,0.4; 0.375,0.465; 0.5,0.5;  0.625,0.535; 0.75,0.6; 0.875,0.7335; 1,1">
                                          <p:stCondLst>
                                            <p:cond delay="1324"/>
                                          </p:stCondLst>
                                        </p:cTn>
                                        <p:tgtEl>
                                          <p:spTgt spid="256"/>
                                        </p:tgtEl>
                                        <p:attrNameLst>
                                          <p:attrName>ppt_y</p:attrName>
                                        </p:attrNameLst>
                                      </p:cBhvr>
                                      <p:tavLst>
                                        <p:tav tm="0" fmla="#ppt_y-sin(pi*$)/27">
                                          <p:val>
                                            <p:fltVal val="0"/>
                                          </p:val>
                                        </p:tav>
                                        <p:tav tm="100000">
                                          <p:val>
                                            <p:fltVal val="1"/>
                                          </p:val>
                                        </p:tav>
                                      </p:tavLst>
                                    </p:anim>
                                    <p:anim calcmode="lin" valueType="num">
                                      <p:cBhvr>
                                        <p:cTn id="212" dur="164" tmFilter="0, 0; 0.125,0.2665; 0.25,0.4; 0.375,0.465; 0.5,0.5;  0.625,0.535; 0.75,0.6; 0.875,0.7335; 1,1">
                                          <p:stCondLst>
                                            <p:cond delay="1656"/>
                                          </p:stCondLst>
                                        </p:cTn>
                                        <p:tgtEl>
                                          <p:spTgt spid="256"/>
                                        </p:tgtEl>
                                        <p:attrNameLst>
                                          <p:attrName>ppt_y</p:attrName>
                                        </p:attrNameLst>
                                      </p:cBhvr>
                                      <p:tavLst>
                                        <p:tav tm="0" fmla="#ppt_y-sin(pi*$)/81">
                                          <p:val>
                                            <p:fltVal val="0"/>
                                          </p:val>
                                        </p:tav>
                                        <p:tav tm="100000">
                                          <p:val>
                                            <p:fltVal val="1"/>
                                          </p:val>
                                        </p:tav>
                                      </p:tavLst>
                                    </p:anim>
                                    <p:animScale>
                                      <p:cBhvr>
                                        <p:cTn id="213" dur="26">
                                          <p:stCondLst>
                                            <p:cond delay="650"/>
                                          </p:stCondLst>
                                        </p:cTn>
                                        <p:tgtEl>
                                          <p:spTgt spid="256"/>
                                        </p:tgtEl>
                                      </p:cBhvr>
                                      <p:to x="100000" y="60000"/>
                                    </p:animScale>
                                    <p:animScale>
                                      <p:cBhvr>
                                        <p:cTn id="214" dur="166" decel="50000">
                                          <p:stCondLst>
                                            <p:cond delay="676"/>
                                          </p:stCondLst>
                                        </p:cTn>
                                        <p:tgtEl>
                                          <p:spTgt spid="256"/>
                                        </p:tgtEl>
                                      </p:cBhvr>
                                      <p:to x="100000" y="100000"/>
                                    </p:animScale>
                                    <p:animScale>
                                      <p:cBhvr>
                                        <p:cTn id="215" dur="26">
                                          <p:stCondLst>
                                            <p:cond delay="1312"/>
                                          </p:stCondLst>
                                        </p:cTn>
                                        <p:tgtEl>
                                          <p:spTgt spid="256"/>
                                        </p:tgtEl>
                                      </p:cBhvr>
                                      <p:to x="100000" y="80000"/>
                                    </p:animScale>
                                    <p:animScale>
                                      <p:cBhvr>
                                        <p:cTn id="216" dur="166" decel="50000">
                                          <p:stCondLst>
                                            <p:cond delay="1338"/>
                                          </p:stCondLst>
                                        </p:cTn>
                                        <p:tgtEl>
                                          <p:spTgt spid="256"/>
                                        </p:tgtEl>
                                      </p:cBhvr>
                                      <p:to x="100000" y="100000"/>
                                    </p:animScale>
                                    <p:animScale>
                                      <p:cBhvr>
                                        <p:cTn id="217" dur="26">
                                          <p:stCondLst>
                                            <p:cond delay="1642"/>
                                          </p:stCondLst>
                                        </p:cTn>
                                        <p:tgtEl>
                                          <p:spTgt spid="256"/>
                                        </p:tgtEl>
                                      </p:cBhvr>
                                      <p:to x="100000" y="90000"/>
                                    </p:animScale>
                                    <p:animScale>
                                      <p:cBhvr>
                                        <p:cTn id="218" dur="166" decel="50000">
                                          <p:stCondLst>
                                            <p:cond delay="1668"/>
                                          </p:stCondLst>
                                        </p:cTn>
                                        <p:tgtEl>
                                          <p:spTgt spid="256"/>
                                        </p:tgtEl>
                                      </p:cBhvr>
                                      <p:to x="100000" y="100000"/>
                                    </p:animScale>
                                    <p:animScale>
                                      <p:cBhvr>
                                        <p:cTn id="219" dur="26">
                                          <p:stCondLst>
                                            <p:cond delay="1808"/>
                                          </p:stCondLst>
                                        </p:cTn>
                                        <p:tgtEl>
                                          <p:spTgt spid="256"/>
                                        </p:tgtEl>
                                      </p:cBhvr>
                                      <p:to x="100000" y="95000"/>
                                    </p:animScale>
                                    <p:animScale>
                                      <p:cBhvr>
                                        <p:cTn id="220" dur="166" decel="50000">
                                          <p:stCondLst>
                                            <p:cond delay="1834"/>
                                          </p:stCondLst>
                                        </p:cTn>
                                        <p:tgtEl>
                                          <p:spTgt spid="256"/>
                                        </p:tgtEl>
                                      </p:cBhvr>
                                      <p:to x="100000" y="100000"/>
                                    </p:animScale>
                                  </p:childTnLst>
                                </p:cTn>
                              </p:par>
                              <p:par>
                                <p:cTn id="221" presetID="26" presetClass="entr" presetSubtype="0" fill="hold" nodeType="withEffect">
                                  <p:stCondLst>
                                    <p:cond delay="0"/>
                                  </p:stCondLst>
                                  <p:childTnLst>
                                    <p:set>
                                      <p:cBhvr>
                                        <p:cTn id="222" dur="1" fill="hold">
                                          <p:stCondLst>
                                            <p:cond delay="0"/>
                                          </p:stCondLst>
                                        </p:cTn>
                                        <p:tgtEl>
                                          <p:spTgt spid="253"/>
                                        </p:tgtEl>
                                        <p:attrNameLst>
                                          <p:attrName>style.visibility</p:attrName>
                                        </p:attrNameLst>
                                      </p:cBhvr>
                                      <p:to>
                                        <p:strVal val="visible"/>
                                      </p:to>
                                    </p:set>
                                    <p:animEffect transition="in" filter="wipe(down)">
                                      <p:cBhvr>
                                        <p:cTn id="223" dur="580">
                                          <p:stCondLst>
                                            <p:cond delay="0"/>
                                          </p:stCondLst>
                                        </p:cTn>
                                        <p:tgtEl>
                                          <p:spTgt spid="253"/>
                                        </p:tgtEl>
                                      </p:cBhvr>
                                    </p:animEffect>
                                    <p:anim calcmode="lin" valueType="num">
                                      <p:cBhvr>
                                        <p:cTn id="224" dur="1822" tmFilter="0,0; 0.14,0.36; 0.43,0.73; 0.71,0.91; 1.0,1.0">
                                          <p:stCondLst>
                                            <p:cond delay="0"/>
                                          </p:stCondLst>
                                        </p:cTn>
                                        <p:tgtEl>
                                          <p:spTgt spid="253"/>
                                        </p:tgtEl>
                                        <p:attrNameLst>
                                          <p:attrName>ppt_x</p:attrName>
                                        </p:attrNameLst>
                                      </p:cBhvr>
                                      <p:tavLst>
                                        <p:tav tm="0">
                                          <p:val>
                                            <p:strVal val="#ppt_x-0.25"/>
                                          </p:val>
                                        </p:tav>
                                        <p:tav tm="100000">
                                          <p:val>
                                            <p:strVal val="#ppt_x"/>
                                          </p:val>
                                        </p:tav>
                                      </p:tavLst>
                                    </p:anim>
                                    <p:anim calcmode="lin" valueType="num">
                                      <p:cBhvr>
                                        <p:cTn id="225" dur="664" tmFilter="0.0,0.0; 0.25,0.07; 0.50,0.2; 0.75,0.467; 1.0,1.0">
                                          <p:stCondLst>
                                            <p:cond delay="0"/>
                                          </p:stCondLst>
                                        </p:cTn>
                                        <p:tgtEl>
                                          <p:spTgt spid="253"/>
                                        </p:tgtEl>
                                        <p:attrNameLst>
                                          <p:attrName>ppt_y</p:attrName>
                                        </p:attrNameLst>
                                      </p:cBhvr>
                                      <p:tavLst>
                                        <p:tav tm="0" fmla="#ppt_y-sin(pi*$)/3">
                                          <p:val>
                                            <p:fltVal val="0.5"/>
                                          </p:val>
                                        </p:tav>
                                        <p:tav tm="100000">
                                          <p:val>
                                            <p:fltVal val="1"/>
                                          </p:val>
                                        </p:tav>
                                      </p:tavLst>
                                    </p:anim>
                                    <p:anim calcmode="lin" valueType="num">
                                      <p:cBhvr>
                                        <p:cTn id="226" dur="664" tmFilter="0, 0; 0.125,0.2665; 0.25,0.4; 0.375,0.465; 0.5,0.5;  0.625,0.535; 0.75,0.6; 0.875,0.7335; 1,1">
                                          <p:stCondLst>
                                            <p:cond delay="664"/>
                                          </p:stCondLst>
                                        </p:cTn>
                                        <p:tgtEl>
                                          <p:spTgt spid="253"/>
                                        </p:tgtEl>
                                        <p:attrNameLst>
                                          <p:attrName>ppt_y</p:attrName>
                                        </p:attrNameLst>
                                      </p:cBhvr>
                                      <p:tavLst>
                                        <p:tav tm="0" fmla="#ppt_y-sin(pi*$)/9">
                                          <p:val>
                                            <p:fltVal val="0"/>
                                          </p:val>
                                        </p:tav>
                                        <p:tav tm="100000">
                                          <p:val>
                                            <p:fltVal val="1"/>
                                          </p:val>
                                        </p:tav>
                                      </p:tavLst>
                                    </p:anim>
                                    <p:anim calcmode="lin" valueType="num">
                                      <p:cBhvr>
                                        <p:cTn id="227" dur="332" tmFilter="0, 0; 0.125,0.2665; 0.25,0.4; 0.375,0.465; 0.5,0.5;  0.625,0.535; 0.75,0.6; 0.875,0.7335; 1,1">
                                          <p:stCondLst>
                                            <p:cond delay="1324"/>
                                          </p:stCondLst>
                                        </p:cTn>
                                        <p:tgtEl>
                                          <p:spTgt spid="253"/>
                                        </p:tgtEl>
                                        <p:attrNameLst>
                                          <p:attrName>ppt_y</p:attrName>
                                        </p:attrNameLst>
                                      </p:cBhvr>
                                      <p:tavLst>
                                        <p:tav tm="0" fmla="#ppt_y-sin(pi*$)/27">
                                          <p:val>
                                            <p:fltVal val="0"/>
                                          </p:val>
                                        </p:tav>
                                        <p:tav tm="100000">
                                          <p:val>
                                            <p:fltVal val="1"/>
                                          </p:val>
                                        </p:tav>
                                      </p:tavLst>
                                    </p:anim>
                                    <p:anim calcmode="lin" valueType="num">
                                      <p:cBhvr>
                                        <p:cTn id="228" dur="164" tmFilter="0, 0; 0.125,0.2665; 0.25,0.4; 0.375,0.465; 0.5,0.5;  0.625,0.535; 0.75,0.6; 0.875,0.7335; 1,1">
                                          <p:stCondLst>
                                            <p:cond delay="1656"/>
                                          </p:stCondLst>
                                        </p:cTn>
                                        <p:tgtEl>
                                          <p:spTgt spid="253"/>
                                        </p:tgtEl>
                                        <p:attrNameLst>
                                          <p:attrName>ppt_y</p:attrName>
                                        </p:attrNameLst>
                                      </p:cBhvr>
                                      <p:tavLst>
                                        <p:tav tm="0" fmla="#ppt_y-sin(pi*$)/81">
                                          <p:val>
                                            <p:fltVal val="0"/>
                                          </p:val>
                                        </p:tav>
                                        <p:tav tm="100000">
                                          <p:val>
                                            <p:fltVal val="1"/>
                                          </p:val>
                                        </p:tav>
                                      </p:tavLst>
                                    </p:anim>
                                    <p:animScale>
                                      <p:cBhvr>
                                        <p:cTn id="229" dur="26">
                                          <p:stCondLst>
                                            <p:cond delay="650"/>
                                          </p:stCondLst>
                                        </p:cTn>
                                        <p:tgtEl>
                                          <p:spTgt spid="253"/>
                                        </p:tgtEl>
                                      </p:cBhvr>
                                      <p:to x="100000" y="60000"/>
                                    </p:animScale>
                                    <p:animScale>
                                      <p:cBhvr>
                                        <p:cTn id="230" dur="166" decel="50000">
                                          <p:stCondLst>
                                            <p:cond delay="676"/>
                                          </p:stCondLst>
                                        </p:cTn>
                                        <p:tgtEl>
                                          <p:spTgt spid="253"/>
                                        </p:tgtEl>
                                      </p:cBhvr>
                                      <p:to x="100000" y="100000"/>
                                    </p:animScale>
                                    <p:animScale>
                                      <p:cBhvr>
                                        <p:cTn id="231" dur="26">
                                          <p:stCondLst>
                                            <p:cond delay="1312"/>
                                          </p:stCondLst>
                                        </p:cTn>
                                        <p:tgtEl>
                                          <p:spTgt spid="253"/>
                                        </p:tgtEl>
                                      </p:cBhvr>
                                      <p:to x="100000" y="80000"/>
                                    </p:animScale>
                                    <p:animScale>
                                      <p:cBhvr>
                                        <p:cTn id="232" dur="166" decel="50000">
                                          <p:stCondLst>
                                            <p:cond delay="1338"/>
                                          </p:stCondLst>
                                        </p:cTn>
                                        <p:tgtEl>
                                          <p:spTgt spid="253"/>
                                        </p:tgtEl>
                                      </p:cBhvr>
                                      <p:to x="100000" y="100000"/>
                                    </p:animScale>
                                    <p:animScale>
                                      <p:cBhvr>
                                        <p:cTn id="233" dur="26">
                                          <p:stCondLst>
                                            <p:cond delay="1642"/>
                                          </p:stCondLst>
                                        </p:cTn>
                                        <p:tgtEl>
                                          <p:spTgt spid="253"/>
                                        </p:tgtEl>
                                      </p:cBhvr>
                                      <p:to x="100000" y="90000"/>
                                    </p:animScale>
                                    <p:animScale>
                                      <p:cBhvr>
                                        <p:cTn id="234" dur="166" decel="50000">
                                          <p:stCondLst>
                                            <p:cond delay="1668"/>
                                          </p:stCondLst>
                                        </p:cTn>
                                        <p:tgtEl>
                                          <p:spTgt spid="253"/>
                                        </p:tgtEl>
                                      </p:cBhvr>
                                      <p:to x="100000" y="100000"/>
                                    </p:animScale>
                                    <p:animScale>
                                      <p:cBhvr>
                                        <p:cTn id="235" dur="26">
                                          <p:stCondLst>
                                            <p:cond delay="1808"/>
                                          </p:stCondLst>
                                        </p:cTn>
                                        <p:tgtEl>
                                          <p:spTgt spid="253"/>
                                        </p:tgtEl>
                                      </p:cBhvr>
                                      <p:to x="100000" y="95000"/>
                                    </p:animScale>
                                    <p:animScale>
                                      <p:cBhvr>
                                        <p:cTn id="236" dur="166" decel="50000">
                                          <p:stCondLst>
                                            <p:cond delay="1834"/>
                                          </p:stCondLst>
                                        </p:cTn>
                                        <p:tgtEl>
                                          <p:spTgt spid="253"/>
                                        </p:tgtEl>
                                      </p:cBhvr>
                                      <p:to x="100000" y="100000"/>
                                    </p:animScale>
                                  </p:childTnLst>
                                </p:cTn>
                              </p:par>
                              <p:par>
                                <p:cTn id="237" presetID="26" presetClass="entr" presetSubtype="0" fill="hold" grpId="0" nodeType="withEffect">
                                  <p:stCondLst>
                                    <p:cond delay="0"/>
                                  </p:stCondLst>
                                  <p:childTnLst>
                                    <p:set>
                                      <p:cBhvr>
                                        <p:cTn id="238" dur="1" fill="hold">
                                          <p:stCondLst>
                                            <p:cond delay="0"/>
                                          </p:stCondLst>
                                        </p:cTn>
                                        <p:tgtEl>
                                          <p:spTgt spid="255"/>
                                        </p:tgtEl>
                                        <p:attrNameLst>
                                          <p:attrName>style.visibility</p:attrName>
                                        </p:attrNameLst>
                                      </p:cBhvr>
                                      <p:to>
                                        <p:strVal val="visible"/>
                                      </p:to>
                                    </p:set>
                                    <p:animEffect transition="in" filter="wipe(down)">
                                      <p:cBhvr>
                                        <p:cTn id="239" dur="580">
                                          <p:stCondLst>
                                            <p:cond delay="0"/>
                                          </p:stCondLst>
                                        </p:cTn>
                                        <p:tgtEl>
                                          <p:spTgt spid="255"/>
                                        </p:tgtEl>
                                      </p:cBhvr>
                                    </p:animEffect>
                                    <p:anim calcmode="lin" valueType="num">
                                      <p:cBhvr>
                                        <p:cTn id="240" dur="1822" tmFilter="0,0; 0.14,0.36; 0.43,0.73; 0.71,0.91; 1.0,1.0">
                                          <p:stCondLst>
                                            <p:cond delay="0"/>
                                          </p:stCondLst>
                                        </p:cTn>
                                        <p:tgtEl>
                                          <p:spTgt spid="255"/>
                                        </p:tgtEl>
                                        <p:attrNameLst>
                                          <p:attrName>ppt_x</p:attrName>
                                        </p:attrNameLst>
                                      </p:cBhvr>
                                      <p:tavLst>
                                        <p:tav tm="0">
                                          <p:val>
                                            <p:strVal val="#ppt_x-0.25"/>
                                          </p:val>
                                        </p:tav>
                                        <p:tav tm="100000">
                                          <p:val>
                                            <p:strVal val="#ppt_x"/>
                                          </p:val>
                                        </p:tav>
                                      </p:tavLst>
                                    </p:anim>
                                    <p:anim calcmode="lin" valueType="num">
                                      <p:cBhvr>
                                        <p:cTn id="241" dur="664" tmFilter="0.0,0.0; 0.25,0.07; 0.50,0.2; 0.75,0.467; 1.0,1.0">
                                          <p:stCondLst>
                                            <p:cond delay="0"/>
                                          </p:stCondLst>
                                        </p:cTn>
                                        <p:tgtEl>
                                          <p:spTgt spid="255"/>
                                        </p:tgtEl>
                                        <p:attrNameLst>
                                          <p:attrName>ppt_y</p:attrName>
                                        </p:attrNameLst>
                                      </p:cBhvr>
                                      <p:tavLst>
                                        <p:tav tm="0" fmla="#ppt_y-sin(pi*$)/3">
                                          <p:val>
                                            <p:fltVal val="0.5"/>
                                          </p:val>
                                        </p:tav>
                                        <p:tav tm="100000">
                                          <p:val>
                                            <p:fltVal val="1"/>
                                          </p:val>
                                        </p:tav>
                                      </p:tavLst>
                                    </p:anim>
                                    <p:anim calcmode="lin" valueType="num">
                                      <p:cBhvr>
                                        <p:cTn id="242" dur="664" tmFilter="0, 0; 0.125,0.2665; 0.25,0.4; 0.375,0.465; 0.5,0.5;  0.625,0.535; 0.75,0.6; 0.875,0.7335; 1,1">
                                          <p:stCondLst>
                                            <p:cond delay="664"/>
                                          </p:stCondLst>
                                        </p:cTn>
                                        <p:tgtEl>
                                          <p:spTgt spid="255"/>
                                        </p:tgtEl>
                                        <p:attrNameLst>
                                          <p:attrName>ppt_y</p:attrName>
                                        </p:attrNameLst>
                                      </p:cBhvr>
                                      <p:tavLst>
                                        <p:tav tm="0" fmla="#ppt_y-sin(pi*$)/9">
                                          <p:val>
                                            <p:fltVal val="0"/>
                                          </p:val>
                                        </p:tav>
                                        <p:tav tm="100000">
                                          <p:val>
                                            <p:fltVal val="1"/>
                                          </p:val>
                                        </p:tav>
                                      </p:tavLst>
                                    </p:anim>
                                    <p:anim calcmode="lin" valueType="num">
                                      <p:cBhvr>
                                        <p:cTn id="243" dur="332" tmFilter="0, 0; 0.125,0.2665; 0.25,0.4; 0.375,0.465; 0.5,0.5;  0.625,0.535; 0.75,0.6; 0.875,0.7335; 1,1">
                                          <p:stCondLst>
                                            <p:cond delay="1324"/>
                                          </p:stCondLst>
                                        </p:cTn>
                                        <p:tgtEl>
                                          <p:spTgt spid="255"/>
                                        </p:tgtEl>
                                        <p:attrNameLst>
                                          <p:attrName>ppt_y</p:attrName>
                                        </p:attrNameLst>
                                      </p:cBhvr>
                                      <p:tavLst>
                                        <p:tav tm="0" fmla="#ppt_y-sin(pi*$)/27">
                                          <p:val>
                                            <p:fltVal val="0"/>
                                          </p:val>
                                        </p:tav>
                                        <p:tav tm="100000">
                                          <p:val>
                                            <p:fltVal val="1"/>
                                          </p:val>
                                        </p:tav>
                                      </p:tavLst>
                                    </p:anim>
                                    <p:anim calcmode="lin" valueType="num">
                                      <p:cBhvr>
                                        <p:cTn id="244" dur="164" tmFilter="0, 0; 0.125,0.2665; 0.25,0.4; 0.375,0.465; 0.5,0.5;  0.625,0.535; 0.75,0.6; 0.875,0.7335; 1,1">
                                          <p:stCondLst>
                                            <p:cond delay="1656"/>
                                          </p:stCondLst>
                                        </p:cTn>
                                        <p:tgtEl>
                                          <p:spTgt spid="255"/>
                                        </p:tgtEl>
                                        <p:attrNameLst>
                                          <p:attrName>ppt_y</p:attrName>
                                        </p:attrNameLst>
                                      </p:cBhvr>
                                      <p:tavLst>
                                        <p:tav tm="0" fmla="#ppt_y-sin(pi*$)/81">
                                          <p:val>
                                            <p:fltVal val="0"/>
                                          </p:val>
                                        </p:tav>
                                        <p:tav tm="100000">
                                          <p:val>
                                            <p:fltVal val="1"/>
                                          </p:val>
                                        </p:tav>
                                      </p:tavLst>
                                    </p:anim>
                                    <p:animScale>
                                      <p:cBhvr>
                                        <p:cTn id="245" dur="26">
                                          <p:stCondLst>
                                            <p:cond delay="650"/>
                                          </p:stCondLst>
                                        </p:cTn>
                                        <p:tgtEl>
                                          <p:spTgt spid="255"/>
                                        </p:tgtEl>
                                      </p:cBhvr>
                                      <p:to x="100000" y="60000"/>
                                    </p:animScale>
                                    <p:animScale>
                                      <p:cBhvr>
                                        <p:cTn id="246" dur="166" decel="50000">
                                          <p:stCondLst>
                                            <p:cond delay="676"/>
                                          </p:stCondLst>
                                        </p:cTn>
                                        <p:tgtEl>
                                          <p:spTgt spid="255"/>
                                        </p:tgtEl>
                                      </p:cBhvr>
                                      <p:to x="100000" y="100000"/>
                                    </p:animScale>
                                    <p:animScale>
                                      <p:cBhvr>
                                        <p:cTn id="247" dur="26">
                                          <p:stCondLst>
                                            <p:cond delay="1312"/>
                                          </p:stCondLst>
                                        </p:cTn>
                                        <p:tgtEl>
                                          <p:spTgt spid="255"/>
                                        </p:tgtEl>
                                      </p:cBhvr>
                                      <p:to x="100000" y="80000"/>
                                    </p:animScale>
                                    <p:animScale>
                                      <p:cBhvr>
                                        <p:cTn id="248" dur="166" decel="50000">
                                          <p:stCondLst>
                                            <p:cond delay="1338"/>
                                          </p:stCondLst>
                                        </p:cTn>
                                        <p:tgtEl>
                                          <p:spTgt spid="255"/>
                                        </p:tgtEl>
                                      </p:cBhvr>
                                      <p:to x="100000" y="100000"/>
                                    </p:animScale>
                                    <p:animScale>
                                      <p:cBhvr>
                                        <p:cTn id="249" dur="26">
                                          <p:stCondLst>
                                            <p:cond delay="1642"/>
                                          </p:stCondLst>
                                        </p:cTn>
                                        <p:tgtEl>
                                          <p:spTgt spid="255"/>
                                        </p:tgtEl>
                                      </p:cBhvr>
                                      <p:to x="100000" y="90000"/>
                                    </p:animScale>
                                    <p:animScale>
                                      <p:cBhvr>
                                        <p:cTn id="250" dur="166" decel="50000">
                                          <p:stCondLst>
                                            <p:cond delay="1668"/>
                                          </p:stCondLst>
                                        </p:cTn>
                                        <p:tgtEl>
                                          <p:spTgt spid="255"/>
                                        </p:tgtEl>
                                      </p:cBhvr>
                                      <p:to x="100000" y="100000"/>
                                    </p:animScale>
                                    <p:animScale>
                                      <p:cBhvr>
                                        <p:cTn id="251" dur="26">
                                          <p:stCondLst>
                                            <p:cond delay="1808"/>
                                          </p:stCondLst>
                                        </p:cTn>
                                        <p:tgtEl>
                                          <p:spTgt spid="255"/>
                                        </p:tgtEl>
                                      </p:cBhvr>
                                      <p:to x="100000" y="95000"/>
                                    </p:animScale>
                                    <p:animScale>
                                      <p:cBhvr>
                                        <p:cTn id="252" dur="166" decel="50000">
                                          <p:stCondLst>
                                            <p:cond delay="1834"/>
                                          </p:stCondLst>
                                        </p:cTn>
                                        <p:tgtEl>
                                          <p:spTgt spid="255"/>
                                        </p:tgtEl>
                                      </p:cBhvr>
                                      <p:to x="100000" y="100000"/>
                                    </p:animScale>
                                  </p:childTnLst>
                                </p:cTn>
                              </p:par>
                              <p:par>
                                <p:cTn id="253" presetID="26" presetClass="entr" presetSubtype="0" fill="hold" nodeType="withEffect">
                                  <p:stCondLst>
                                    <p:cond delay="0"/>
                                  </p:stCondLst>
                                  <p:childTnLst>
                                    <p:set>
                                      <p:cBhvr>
                                        <p:cTn id="254" dur="1" fill="hold">
                                          <p:stCondLst>
                                            <p:cond delay="0"/>
                                          </p:stCondLst>
                                        </p:cTn>
                                        <p:tgtEl>
                                          <p:spTgt spid="254"/>
                                        </p:tgtEl>
                                        <p:attrNameLst>
                                          <p:attrName>style.visibility</p:attrName>
                                        </p:attrNameLst>
                                      </p:cBhvr>
                                      <p:to>
                                        <p:strVal val="visible"/>
                                      </p:to>
                                    </p:set>
                                    <p:animEffect transition="in" filter="wipe(down)">
                                      <p:cBhvr>
                                        <p:cTn id="255" dur="580">
                                          <p:stCondLst>
                                            <p:cond delay="0"/>
                                          </p:stCondLst>
                                        </p:cTn>
                                        <p:tgtEl>
                                          <p:spTgt spid="254"/>
                                        </p:tgtEl>
                                      </p:cBhvr>
                                    </p:animEffect>
                                    <p:anim calcmode="lin" valueType="num">
                                      <p:cBhvr>
                                        <p:cTn id="256" dur="1822" tmFilter="0,0; 0.14,0.36; 0.43,0.73; 0.71,0.91; 1.0,1.0">
                                          <p:stCondLst>
                                            <p:cond delay="0"/>
                                          </p:stCondLst>
                                        </p:cTn>
                                        <p:tgtEl>
                                          <p:spTgt spid="254"/>
                                        </p:tgtEl>
                                        <p:attrNameLst>
                                          <p:attrName>ppt_x</p:attrName>
                                        </p:attrNameLst>
                                      </p:cBhvr>
                                      <p:tavLst>
                                        <p:tav tm="0">
                                          <p:val>
                                            <p:strVal val="#ppt_x-0.25"/>
                                          </p:val>
                                        </p:tav>
                                        <p:tav tm="100000">
                                          <p:val>
                                            <p:strVal val="#ppt_x"/>
                                          </p:val>
                                        </p:tav>
                                      </p:tavLst>
                                    </p:anim>
                                    <p:anim calcmode="lin" valueType="num">
                                      <p:cBhvr>
                                        <p:cTn id="257" dur="664" tmFilter="0.0,0.0; 0.25,0.07; 0.50,0.2; 0.75,0.467; 1.0,1.0">
                                          <p:stCondLst>
                                            <p:cond delay="0"/>
                                          </p:stCondLst>
                                        </p:cTn>
                                        <p:tgtEl>
                                          <p:spTgt spid="254"/>
                                        </p:tgtEl>
                                        <p:attrNameLst>
                                          <p:attrName>ppt_y</p:attrName>
                                        </p:attrNameLst>
                                      </p:cBhvr>
                                      <p:tavLst>
                                        <p:tav tm="0" fmla="#ppt_y-sin(pi*$)/3">
                                          <p:val>
                                            <p:fltVal val="0.5"/>
                                          </p:val>
                                        </p:tav>
                                        <p:tav tm="100000">
                                          <p:val>
                                            <p:fltVal val="1"/>
                                          </p:val>
                                        </p:tav>
                                      </p:tavLst>
                                    </p:anim>
                                    <p:anim calcmode="lin" valueType="num">
                                      <p:cBhvr>
                                        <p:cTn id="258" dur="664" tmFilter="0, 0; 0.125,0.2665; 0.25,0.4; 0.375,0.465; 0.5,0.5;  0.625,0.535; 0.75,0.6; 0.875,0.7335; 1,1">
                                          <p:stCondLst>
                                            <p:cond delay="664"/>
                                          </p:stCondLst>
                                        </p:cTn>
                                        <p:tgtEl>
                                          <p:spTgt spid="254"/>
                                        </p:tgtEl>
                                        <p:attrNameLst>
                                          <p:attrName>ppt_y</p:attrName>
                                        </p:attrNameLst>
                                      </p:cBhvr>
                                      <p:tavLst>
                                        <p:tav tm="0" fmla="#ppt_y-sin(pi*$)/9">
                                          <p:val>
                                            <p:fltVal val="0"/>
                                          </p:val>
                                        </p:tav>
                                        <p:tav tm="100000">
                                          <p:val>
                                            <p:fltVal val="1"/>
                                          </p:val>
                                        </p:tav>
                                      </p:tavLst>
                                    </p:anim>
                                    <p:anim calcmode="lin" valueType="num">
                                      <p:cBhvr>
                                        <p:cTn id="259" dur="332" tmFilter="0, 0; 0.125,0.2665; 0.25,0.4; 0.375,0.465; 0.5,0.5;  0.625,0.535; 0.75,0.6; 0.875,0.7335; 1,1">
                                          <p:stCondLst>
                                            <p:cond delay="1324"/>
                                          </p:stCondLst>
                                        </p:cTn>
                                        <p:tgtEl>
                                          <p:spTgt spid="254"/>
                                        </p:tgtEl>
                                        <p:attrNameLst>
                                          <p:attrName>ppt_y</p:attrName>
                                        </p:attrNameLst>
                                      </p:cBhvr>
                                      <p:tavLst>
                                        <p:tav tm="0" fmla="#ppt_y-sin(pi*$)/27">
                                          <p:val>
                                            <p:fltVal val="0"/>
                                          </p:val>
                                        </p:tav>
                                        <p:tav tm="100000">
                                          <p:val>
                                            <p:fltVal val="1"/>
                                          </p:val>
                                        </p:tav>
                                      </p:tavLst>
                                    </p:anim>
                                    <p:anim calcmode="lin" valueType="num">
                                      <p:cBhvr>
                                        <p:cTn id="260" dur="164" tmFilter="0, 0; 0.125,0.2665; 0.25,0.4; 0.375,0.465; 0.5,0.5;  0.625,0.535; 0.75,0.6; 0.875,0.7335; 1,1">
                                          <p:stCondLst>
                                            <p:cond delay="1656"/>
                                          </p:stCondLst>
                                        </p:cTn>
                                        <p:tgtEl>
                                          <p:spTgt spid="254"/>
                                        </p:tgtEl>
                                        <p:attrNameLst>
                                          <p:attrName>ppt_y</p:attrName>
                                        </p:attrNameLst>
                                      </p:cBhvr>
                                      <p:tavLst>
                                        <p:tav tm="0" fmla="#ppt_y-sin(pi*$)/81">
                                          <p:val>
                                            <p:fltVal val="0"/>
                                          </p:val>
                                        </p:tav>
                                        <p:tav tm="100000">
                                          <p:val>
                                            <p:fltVal val="1"/>
                                          </p:val>
                                        </p:tav>
                                      </p:tavLst>
                                    </p:anim>
                                    <p:animScale>
                                      <p:cBhvr>
                                        <p:cTn id="261" dur="26">
                                          <p:stCondLst>
                                            <p:cond delay="650"/>
                                          </p:stCondLst>
                                        </p:cTn>
                                        <p:tgtEl>
                                          <p:spTgt spid="254"/>
                                        </p:tgtEl>
                                      </p:cBhvr>
                                      <p:to x="100000" y="60000"/>
                                    </p:animScale>
                                    <p:animScale>
                                      <p:cBhvr>
                                        <p:cTn id="262" dur="166" decel="50000">
                                          <p:stCondLst>
                                            <p:cond delay="676"/>
                                          </p:stCondLst>
                                        </p:cTn>
                                        <p:tgtEl>
                                          <p:spTgt spid="254"/>
                                        </p:tgtEl>
                                      </p:cBhvr>
                                      <p:to x="100000" y="100000"/>
                                    </p:animScale>
                                    <p:animScale>
                                      <p:cBhvr>
                                        <p:cTn id="263" dur="26">
                                          <p:stCondLst>
                                            <p:cond delay="1312"/>
                                          </p:stCondLst>
                                        </p:cTn>
                                        <p:tgtEl>
                                          <p:spTgt spid="254"/>
                                        </p:tgtEl>
                                      </p:cBhvr>
                                      <p:to x="100000" y="80000"/>
                                    </p:animScale>
                                    <p:animScale>
                                      <p:cBhvr>
                                        <p:cTn id="264" dur="166" decel="50000">
                                          <p:stCondLst>
                                            <p:cond delay="1338"/>
                                          </p:stCondLst>
                                        </p:cTn>
                                        <p:tgtEl>
                                          <p:spTgt spid="254"/>
                                        </p:tgtEl>
                                      </p:cBhvr>
                                      <p:to x="100000" y="100000"/>
                                    </p:animScale>
                                    <p:animScale>
                                      <p:cBhvr>
                                        <p:cTn id="265" dur="26">
                                          <p:stCondLst>
                                            <p:cond delay="1642"/>
                                          </p:stCondLst>
                                        </p:cTn>
                                        <p:tgtEl>
                                          <p:spTgt spid="254"/>
                                        </p:tgtEl>
                                      </p:cBhvr>
                                      <p:to x="100000" y="90000"/>
                                    </p:animScale>
                                    <p:animScale>
                                      <p:cBhvr>
                                        <p:cTn id="266" dur="166" decel="50000">
                                          <p:stCondLst>
                                            <p:cond delay="1668"/>
                                          </p:stCondLst>
                                        </p:cTn>
                                        <p:tgtEl>
                                          <p:spTgt spid="254"/>
                                        </p:tgtEl>
                                      </p:cBhvr>
                                      <p:to x="100000" y="100000"/>
                                    </p:animScale>
                                    <p:animScale>
                                      <p:cBhvr>
                                        <p:cTn id="267" dur="26">
                                          <p:stCondLst>
                                            <p:cond delay="1808"/>
                                          </p:stCondLst>
                                        </p:cTn>
                                        <p:tgtEl>
                                          <p:spTgt spid="254"/>
                                        </p:tgtEl>
                                      </p:cBhvr>
                                      <p:to x="100000" y="95000"/>
                                    </p:animScale>
                                    <p:animScale>
                                      <p:cBhvr>
                                        <p:cTn id="268" dur="166" decel="50000">
                                          <p:stCondLst>
                                            <p:cond delay="1834"/>
                                          </p:stCondLst>
                                        </p:cTn>
                                        <p:tgtEl>
                                          <p:spTgt spid="254"/>
                                        </p:tgtEl>
                                      </p:cBhvr>
                                      <p:to x="100000" y="100000"/>
                                    </p:animScale>
                                  </p:childTnLst>
                                </p:cTn>
                              </p:par>
                              <p:par>
                                <p:cTn id="269" presetID="26" presetClass="entr" presetSubtype="0" fill="hold" grpId="0" nodeType="withEffect">
                                  <p:stCondLst>
                                    <p:cond delay="0"/>
                                  </p:stCondLst>
                                  <p:childTnLst>
                                    <p:set>
                                      <p:cBhvr>
                                        <p:cTn id="270" dur="1" fill="hold">
                                          <p:stCondLst>
                                            <p:cond delay="0"/>
                                          </p:stCondLst>
                                        </p:cTn>
                                        <p:tgtEl>
                                          <p:spTgt spid="252"/>
                                        </p:tgtEl>
                                        <p:attrNameLst>
                                          <p:attrName>style.visibility</p:attrName>
                                        </p:attrNameLst>
                                      </p:cBhvr>
                                      <p:to>
                                        <p:strVal val="visible"/>
                                      </p:to>
                                    </p:set>
                                    <p:animEffect transition="in" filter="wipe(down)">
                                      <p:cBhvr>
                                        <p:cTn id="271" dur="580">
                                          <p:stCondLst>
                                            <p:cond delay="0"/>
                                          </p:stCondLst>
                                        </p:cTn>
                                        <p:tgtEl>
                                          <p:spTgt spid="252"/>
                                        </p:tgtEl>
                                      </p:cBhvr>
                                    </p:animEffect>
                                    <p:anim calcmode="lin" valueType="num">
                                      <p:cBhvr>
                                        <p:cTn id="272" dur="1822" tmFilter="0,0; 0.14,0.36; 0.43,0.73; 0.71,0.91; 1.0,1.0">
                                          <p:stCondLst>
                                            <p:cond delay="0"/>
                                          </p:stCondLst>
                                        </p:cTn>
                                        <p:tgtEl>
                                          <p:spTgt spid="252"/>
                                        </p:tgtEl>
                                        <p:attrNameLst>
                                          <p:attrName>ppt_x</p:attrName>
                                        </p:attrNameLst>
                                      </p:cBhvr>
                                      <p:tavLst>
                                        <p:tav tm="0">
                                          <p:val>
                                            <p:strVal val="#ppt_x-0.25"/>
                                          </p:val>
                                        </p:tav>
                                        <p:tav tm="100000">
                                          <p:val>
                                            <p:strVal val="#ppt_x"/>
                                          </p:val>
                                        </p:tav>
                                      </p:tavLst>
                                    </p:anim>
                                    <p:anim calcmode="lin" valueType="num">
                                      <p:cBhvr>
                                        <p:cTn id="273" dur="664" tmFilter="0.0,0.0; 0.25,0.07; 0.50,0.2; 0.75,0.467; 1.0,1.0">
                                          <p:stCondLst>
                                            <p:cond delay="0"/>
                                          </p:stCondLst>
                                        </p:cTn>
                                        <p:tgtEl>
                                          <p:spTgt spid="252"/>
                                        </p:tgtEl>
                                        <p:attrNameLst>
                                          <p:attrName>ppt_y</p:attrName>
                                        </p:attrNameLst>
                                      </p:cBhvr>
                                      <p:tavLst>
                                        <p:tav tm="0" fmla="#ppt_y-sin(pi*$)/3">
                                          <p:val>
                                            <p:fltVal val="0.5"/>
                                          </p:val>
                                        </p:tav>
                                        <p:tav tm="100000">
                                          <p:val>
                                            <p:fltVal val="1"/>
                                          </p:val>
                                        </p:tav>
                                      </p:tavLst>
                                    </p:anim>
                                    <p:anim calcmode="lin" valueType="num">
                                      <p:cBhvr>
                                        <p:cTn id="274" dur="664" tmFilter="0, 0; 0.125,0.2665; 0.25,0.4; 0.375,0.465; 0.5,0.5;  0.625,0.535; 0.75,0.6; 0.875,0.7335; 1,1">
                                          <p:stCondLst>
                                            <p:cond delay="664"/>
                                          </p:stCondLst>
                                        </p:cTn>
                                        <p:tgtEl>
                                          <p:spTgt spid="252"/>
                                        </p:tgtEl>
                                        <p:attrNameLst>
                                          <p:attrName>ppt_y</p:attrName>
                                        </p:attrNameLst>
                                      </p:cBhvr>
                                      <p:tavLst>
                                        <p:tav tm="0" fmla="#ppt_y-sin(pi*$)/9">
                                          <p:val>
                                            <p:fltVal val="0"/>
                                          </p:val>
                                        </p:tav>
                                        <p:tav tm="100000">
                                          <p:val>
                                            <p:fltVal val="1"/>
                                          </p:val>
                                        </p:tav>
                                      </p:tavLst>
                                    </p:anim>
                                    <p:anim calcmode="lin" valueType="num">
                                      <p:cBhvr>
                                        <p:cTn id="275" dur="332" tmFilter="0, 0; 0.125,0.2665; 0.25,0.4; 0.375,0.465; 0.5,0.5;  0.625,0.535; 0.75,0.6; 0.875,0.7335; 1,1">
                                          <p:stCondLst>
                                            <p:cond delay="1324"/>
                                          </p:stCondLst>
                                        </p:cTn>
                                        <p:tgtEl>
                                          <p:spTgt spid="252"/>
                                        </p:tgtEl>
                                        <p:attrNameLst>
                                          <p:attrName>ppt_y</p:attrName>
                                        </p:attrNameLst>
                                      </p:cBhvr>
                                      <p:tavLst>
                                        <p:tav tm="0" fmla="#ppt_y-sin(pi*$)/27">
                                          <p:val>
                                            <p:fltVal val="0"/>
                                          </p:val>
                                        </p:tav>
                                        <p:tav tm="100000">
                                          <p:val>
                                            <p:fltVal val="1"/>
                                          </p:val>
                                        </p:tav>
                                      </p:tavLst>
                                    </p:anim>
                                    <p:anim calcmode="lin" valueType="num">
                                      <p:cBhvr>
                                        <p:cTn id="276" dur="164" tmFilter="0, 0; 0.125,0.2665; 0.25,0.4; 0.375,0.465; 0.5,0.5;  0.625,0.535; 0.75,0.6; 0.875,0.7335; 1,1">
                                          <p:stCondLst>
                                            <p:cond delay="1656"/>
                                          </p:stCondLst>
                                        </p:cTn>
                                        <p:tgtEl>
                                          <p:spTgt spid="252"/>
                                        </p:tgtEl>
                                        <p:attrNameLst>
                                          <p:attrName>ppt_y</p:attrName>
                                        </p:attrNameLst>
                                      </p:cBhvr>
                                      <p:tavLst>
                                        <p:tav tm="0" fmla="#ppt_y-sin(pi*$)/81">
                                          <p:val>
                                            <p:fltVal val="0"/>
                                          </p:val>
                                        </p:tav>
                                        <p:tav tm="100000">
                                          <p:val>
                                            <p:fltVal val="1"/>
                                          </p:val>
                                        </p:tav>
                                      </p:tavLst>
                                    </p:anim>
                                    <p:animScale>
                                      <p:cBhvr>
                                        <p:cTn id="277" dur="26">
                                          <p:stCondLst>
                                            <p:cond delay="650"/>
                                          </p:stCondLst>
                                        </p:cTn>
                                        <p:tgtEl>
                                          <p:spTgt spid="252"/>
                                        </p:tgtEl>
                                      </p:cBhvr>
                                      <p:to x="100000" y="60000"/>
                                    </p:animScale>
                                    <p:animScale>
                                      <p:cBhvr>
                                        <p:cTn id="278" dur="166" decel="50000">
                                          <p:stCondLst>
                                            <p:cond delay="676"/>
                                          </p:stCondLst>
                                        </p:cTn>
                                        <p:tgtEl>
                                          <p:spTgt spid="252"/>
                                        </p:tgtEl>
                                      </p:cBhvr>
                                      <p:to x="100000" y="100000"/>
                                    </p:animScale>
                                    <p:animScale>
                                      <p:cBhvr>
                                        <p:cTn id="279" dur="26">
                                          <p:stCondLst>
                                            <p:cond delay="1312"/>
                                          </p:stCondLst>
                                        </p:cTn>
                                        <p:tgtEl>
                                          <p:spTgt spid="252"/>
                                        </p:tgtEl>
                                      </p:cBhvr>
                                      <p:to x="100000" y="80000"/>
                                    </p:animScale>
                                    <p:animScale>
                                      <p:cBhvr>
                                        <p:cTn id="280" dur="166" decel="50000">
                                          <p:stCondLst>
                                            <p:cond delay="1338"/>
                                          </p:stCondLst>
                                        </p:cTn>
                                        <p:tgtEl>
                                          <p:spTgt spid="252"/>
                                        </p:tgtEl>
                                      </p:cBhvr>
                                      <p:to x="100000" y="100000"/>
                                    </p:animScale>
                                    <p:animScale>
                                      <p:cBhvr>
                                        <p:cTn id="281" dur="26">
                                          <p:stCondLst>
                                            <p:cond delay="1642"/>
                                          </p:stCondLst>
                                        </p:cTn>
                                        <p:tgtEl>
                                          <p:spTgt spid="252"/>
                                        </p:tgtEl>
                                      </p:cBhvr>
                                      <p:to x="100000" y="90000"/>
                                    </p:animScale>
                                    <p:animScale>
                                      <p:cBhvr>
                                        <p:cTn id="282" dur="166" decel="50000">
                                          <p:stCondLst>
                                            <p:cond delay="1668"/>
                                          </p:stCondLst>
                                        </p:cTn>
                                        <p:tgtEl>
                                          <p:spTgt spid="252"/>
                                        </p:tgtEl>
                                      </p:cBhvr>
                                      <p:to x="100000" y="100000"/>
                                    </p:animScale>
                                    <p:animScale>
                                      <p:cBhvr>
                                        <p:cTn id="283" dur="26">
                                          <p:stCondLst>
                                            <p:cond delay="1808"/>
                                          </p:stCondLst>
                                        </p:cTn>
                                        <p:tgtEl>
                                          <p:spTgt spid="252"/>
                                        </p:tgtEl>
                                      </p:cBhvr>
                                      <p:to x="100000" y="95000"/>
                                    </p:animScale>
                                    <p:animScale>
                                      <p:cBhvr>
                                        <p:cTn id="284" dur="166" decel="50000">
                                          <p:stCondLst>
                                            <p:cond delay="1834"/>
                                          </p:stCondLst>
                                        </p:cTn>
                                        <p:tgtEl>
                                          <p:spTgt spid="252"/>
                                        </p:tgtEl>
                                      </p:cBhvr>
                                      <p:to x="100000" y="100000"/>
                                    </p:animScale>
                                  </p:childTnLst>
                                </p:cTn>
                              </p:par>
                            </p:childTnLst>
                          </p:cTn>
                        </p:par>
                      </p:childTnLst>
                    </p:cTn>
                  </p:par>
                  <p:par>
                    <p:cTn id="285" fill="hold">
                      <p:stCondLst>
                        <p:cond delay="indefinite"/>
                      </p:stCondLst>
                      <p:childTnLst>
                        <p:par>
                          <p:cTn id="286" fill="hold">
                            <p:stCondLst>
                              <p:cond delay="0"/>
                            </p:stCondLst>
                            <p:childTnLst>
                              <p:par>
                                <p:cTn id="287" presetID="31" presetClass="entr" presetSubtype="0" fill="hold" nodeType="clickEffect">
                                  <p:stCondLst>
                                    <p:cond delay="0"/>
                                  </p:stCondLst>
                                  <p:childTnLst>
                                    <p:set>
                                      <p:cBhvr>
                                        <p:cTn id="288" dur="1" fill="hold">
                                          <p:stCondLst>
                                            <p:cond delay="0"/>
                                          </p:stCondLst>
                                        </p:cTn>
                                        <p:tgtEl>
                                          <p:spTgt spid="241"/>
                                        </p:tgtEl>
                                        <p:attrNameLst>
                                          <p:attrName>style.visibility</p:attrName>
                                        </p:attrNameLst>
                                      </p:cBhvr>
                                      <p:to>
                                        <p:strVal val="visible"/>
                                      </p:to>
                                    </p:set>
                                    <p:anim calcmode="lin" valueType="num">
                                      <p:cBhvr>
                                        <p:cTn id="289" dur="1000" fill="hold"/>
                                        <p:tgtEl>
                                          <p:spTgt spid="241"/>
                                        </p:tgtEl>
                                        <p:attrNameLst>
                                          <p:attrName>ppt_w</p:attrName>
                                        </p:attrNameLst>
                                      </p:cBhvr>
                                      <p:tavLst>
                                        <p:tav tm="0">
                                          <p:val>
                                            <p:fltVal val="0"/>
                                          </p:val>
                                        </p:tav>
                                        <p:tav tm="100000">
                                          <p:val>
                                            <p:strVal val="#ppt_w"/>
                                          </p:val>
                                        </p:tav>
                                      </p:tavLst>
                                    </p:anim>
                                    <p:anim calcmode="lin" valueType="num">
                                      <p:cBhvr>
                                        <p:cTn id="290" dur="1000" fill="hold"/>
                                        <p:tgtEl>
                                          <p:spTgt spid="241"/>
                                        </p:tgtEl>
                                        <p:attrNameLst>
                                          <p:attrName>ppt_h</p:attrName>
                                        </p:attrNameLst>
                                      </p:cBhvr>
                                      <p:tavLst>
                                        <p:tav tm="0">
                                          <p:val>
                                            <p:fltVal val="0"/>
                                          </p:val>
                                        </p:tav>
                                        <p:tav tm="100000">
                                          <p:val>
                                            <p:strVal val="#ppt_h"/>
                                          </p:val>
                                        </p:tav>
                                      </p:tavLst>
                                    </p:anim>
                                    <p:anim calcmode="lin" valueType="num">
                                      <p:cBhvr>
                                        <p:cTn id="291" dur="1000" fill="hold"/>
                                        <p:tgtEl>
                                          <p:spTgt spid="241"/>
                                        </p:tgtEl>
                                        <p:attrNameLst>
                                          <p:attrName>style.rotation</p:attrName>
                                        </p:attrNameLst>
                                      </p:cBhvr>
                                      <p:tavLst>
                                        <p:tav tm="0">
                                          <p:val>
                                            <p:fltVal val="90"/>
                                          </p:val>
                                        </p:tav>
                                        <p:tav tm="100000">
                                          <p:val>
                                            <p:fltVal val="0"/>
                                          </p:val>
                                        </p:tav>
                                      </p:tavLst>
                                    </p:anim>
                                    <p:animEffect transition="in" filter="fade">
                                      <p:cBhvr>
                                        <p:cTn id="292" dur="1000"/>
                                        <p:tgtEl>
                                          <p:spTgt spid="241"/>
                                        </p:tgtEl>
                                      </p:cBhvr>
                                    </p:animEffect>
                                  </p:childTnLst>
                                </p:cTn>
                              </p:par>
                              <p:par>
                                <p:cTn id="293" presetID="31" presetClass="entr" presetSubtype="0" fill="hold" nodeType="withEffect">
                                  <p:stCondLst>
                                    <p:cond delay="0"/>
                                  </p:stCondLst>
                                  <p:childTnLst>
                                    <p:set>
                                      <p:cBhvr>
                                        <p:cTn id="294" dur="1" fill="hold">
                                          <p:stCondLst>
                                            <p:cond delay="0"/>
                                          </p:stCondLst>
                                        </p:cTn>
                                        <p:tgtEl>
                                          <p:spTgt spid="242"/>
                                        </p:tgtEl>
                                        <p:attrNameLst>
                                          <p:attrName>style.visibility</p:attrName>
                                        </p:attrNameLst>
                                      </p:cBhvr>
                                      <p:to>
                                        <p:strVal val="visible"/>
                                      </p:to>
                                    </p:set>
                                    <p:anim calcmode="lin" valueType="num">
                                      <p:cBhvr>
                                        <p:cTn id="295" dur="1000" fill="hold"/>
                                        <p:tgtEl>
                                          <p:spTgt spid="242"/>
                                        </p:tgtEl>
                                        <p:attrNameLst>
                                          <p:attrName>ppt_w</p:attrName>
                                        </p:attrNameLst>
                                      </p:cBhvr>
                                      <p:tavLst>
                                        <p:tav tm="0">
                                          <p:val>
                                            <p:fltVal val="0"/>
                                          </p:val>
                                        </p:tav>
                                        <p:tav tm="100000">
                                          <p:val>
                                            <p:strVal val="#ppt_w"/>
                                          </p:val>
                                        </p:tav>
                                      </p:tavLst>
                                    </p:anim>
                                    <p:anim calcmode="lin" valueType="num">
                                      <p:cBhvr>
                                        <p:cTn id="296" dur="1000" fill="hold"/>
                                        <p:tgtEl>
                                          <p:spTgt spid="242"/>
                                        </p:tgtEl>
                                        <p:attrNameLst>
                                          <p:attrName>ppt_h</p:attrName>
                                        </p:attrNameLst>
                                      </p:cBhvr>
                                      <p:tavLst>
                                        <p:tav tm="0">
                                          <p:val>
                                            <p:fltVal val="0"/>
                                          </p:val>
                                        </p:tav>
                                        <p:tav tm="100000">
                                          <p:val>
                                            <p:strVal val="#ppt_h"/>
                                          </p:val>
                                        </p:tav>
                                      </p:tavLst>
                                    </p:anim>
                                    <p:anim calcmode="lin" valueType="num">
                                      <p:cBhvr>
                                        <p:cTn id="297" dur="1000" fill="hold"/>
                                        <p:tgtEl>
                                          <p:spTgt spid="242"/>
                                        </p:tgtEl>
                                        <p:attrNameLst>
                                          <p:attrName>style.rotation</p:attrName>
                                        </p:attrNameLst>
                                      </p:cBhvr>
                                      <p:tavLst>
                                        <p:tav tm="0">
                                          <p:val>
                                            <p:fltVal val="90"/>
                                          </p:val>
                                        </p:tav>
                                        <p:tav tm="100000">
                                          <p:val>
                                            <p:fltVal val="0"/>
                                          </p:val>
                                        </p:tav>
                                      </p:tavLst>
                                    </p:anim>
                                    <p:animEffect transition="in" filter="fade">
                                      <p:cBhvr>
                                        <p:cTn id="298" dur="1000"/>
                                        <p:tgtEl>
                                          <p:spTgt spid="242"/>
                                        </p:tgtEl>
                                      </p:cBhvr>
                                    </p:animEffect>
                                  </p:childTnLst>
                                </p:cTn>
                              </p:par>
                              <p:par>
                                <p:cTn id="299" presetID="31" presetClass="entr" presetSubtype="0" fill="hold" grpId="0" nodeType="withEffect">
                                  <p:stCondLst>
                                    <p:cond delay="0"/>
                                  </p:stCondLst>
                                  <p:childTnLst>
                                    <p:set>
                                      <p:cBhvr>
                                        <p:cTn id="300" dur="1" fill="hold">
                                          <p:stCondLst>
                                            <p:cond delay="0"/>
                                          </p:stCondLst>
                                        </p:cTn>
                                        <p:tgtEl>
                                          <p:spTgt spid="244"/>
                                        </p:tgtEl>
                                        <p:attrNameLst>
                                          <p:attrName>style.visibility</p:attrName>
                                        </p:attrNameLst>
                                      </p:cBhvr>
                                      <p:to>
                                        <p:strVal val="visible"/>
                                      </p:to>
                                    </p:set>
                                    <p:anim calcmode="lin" valueType="num">
                                      <p:cBhvr>
                                        <p:cTn id="301" dur="1000" fill="hold"/>
                                        <p:tgtEl>
                                          <p:spTgt spid="244"/>
                                        </p:tgtEl>
                                        <p:attrNameLst>
                                          <p:attrName>ppt_w</p:attrName>
                                        </p:attrNameLst>
                                      </p:cBhvr>
                                      <p:tavLst>
                                        <p:tav tm="0">
                                          <p:val>
                                            <p:fltVal val="0"/>
                                          </p:val>
                                        </p:tav>
                                        <p:tav tm="100000">
                                          <p:val>
                                            <p:strVal val="#ppt_w"/>
                                          </p:val>
                                        </p:tav>
                                      </p:tavLst>
                                    </p:anim>
                                    <p:anim calcmode="lin" valueType="num">
                                      <p:cBhvr>
                                        <p:cTn id="302" dur="1000" fill="hold"/>
                                        <p:tgtEl>
                                          <p:spTgt spid="244"/>
                                        </p:tgtEl>
                                        <p:attrNameLst>
                                          <p:attrName>ppt_h</p:attrName>
                                        </p:attrNameLst>
                                      </p:cBhvr>
                                      <p:tavLst>
                                        <p:tav tm="0">
                                          <p:val>
                                            <p:fltVal val="0"/>
                                          </p:val>
                                        </p:tav>
                                        <p:tav tm="100000">
                                          <p:val>
                                            <p:strVal val="#ppt_h"/>
                                          </p:val>
                                        </p:tav>
                                      </p:tavLst>
                                    </p:anim>
                                    <p:anim calcmode="lin" valueType="num">
                                      <p:cBhvr>
                                        <p:cTn id="303" dur="1000" fill="hold"/>
                                        <p:tgtEl>
                                          <p:spTgt spid="244"/>
                                        </p:tgtEl>
                                        <p:attrNameLst>
                                          <p:attrName>style.rotation</p:attrName>
                                        </p:attrNameLst>
                                      </p:cBhvr>
                                      <p:tavLst>
                                        <p:tav tm="0">
                                          <p:val>
                                            <p:fltVal val="90"/>
                                          </p:val>
                                        </p:tav>
                                        <p:tav tm="100000">
                                          <p:val>
                                            <p:fltVal val="0"/>
                                          </p:val>
                                        </p:tav>
                                      </p:tavLst>
                                    </p:anim>
                                    <p:animEffect transition="in" filter="fade">
                                      <p:cBhvr>
                                        <p:cTn id="304" dur="1000"/>
                                        <p:tgtEl>
                                          <p:spTgt spid="244"/>
                                        </p:tgtEl>
                                      </p:cBhvr>
                                    </p:animEffect>
                                  </p:childTnLst>
                                </p:cTn>
                              </p:par>
                              <p:par>
                                <p:cTn id="305" presetID="31" presetClass="entr" presetSubtype="0" fill="hold" grpId="0" nodeType="withEffect">
                                  <p:stCondLst>
                                    <p:cond delay="0"/>
                                  </p:stCondLst>
                                  <p:childTnLst>
                                    <p:set>
                                      <p:cBhvr>
                                        <p:cTn id="306" dur="1" fill="hold">
                                          <p:stCondLst>
                                            <p:cond delay="0"/>
                                          </p:stCondLst>
                                        </p:cTn>
                                        <p:tgtEl>
                                          <p:spTgt spid="243"/>
                                        </p:tgtEl>
                                        <p:attrNameLst>
                                          <p:attrName>style.visibility</p:attrName>
                                        </p:attrNameLst>
                                      </p:cBhvr>
                                      <p:to>
                                        <p:strVal val="visible"/>
                                      </p:to>
                                    </p:set>
                                    <p:anim calcmode="lin" valueType="num">
                                      <p:cBhvr>
                                        <p:cTn id="307" dur="1000" fill="hold"/>
                                        <p:tgtEl>
                                          <p:spTgt spid="243"/>
                                        </p:tgtEl>
                                        <p:attrNameLst>
                                          <p:attrName>ppt_w</p:attrName>
                                        </p:attrNameLst>
                                      </p:cBhvr>
                                      <p:tavLst>
                                        <p:tav tm="0">
                                          <p:val>
                                            <p:fltVal val="0"/>
                                          </p:val>
                                        </p:tav>
                                        <p:tav tm="100000">
                                          <p:val>
                                            <p:strVal val="#ppt_w"/>
                                          </p:val>
                                        </p:tav>
                                      </p:tavLst>
                                    </p:anim>
                                    <p:anim calcmode="lin" valueType="num">
                                      <p:cBhvr>
                                        <p:cTn id="308" dur="1000" fill="hold"/>
                                        <p:tgtEl>
                                          <p:spTgt spid="243"/>
                                        </p:tgtEl>
                                        <p:attrNameLst>
                                          <p:attrName>ppt_h</p:attrName>
                                        </p:attrNameLst>
                                      </p:cBhvr>
                                      <p:tavLst>
                                        <p:tav tm="0">
                                          <p:val>
                                            <p:fltVal val="0"/>
                                          </p:val>
                                        </p:tav>
                                        <p:tav tm="100000">
                                          <p:val>
                                            <p:strVal val="#ppt_h"/>
                                          </p:val>
                                        </p:tav>
                                      </p:tavLst>
                                    </p:anim>
                                    <p:anim calcmode="lin" valueType="num">
                                      <p:cBhvr>
                                        <p:cTn id="309" dur="1000" fill="hold"/>
                                        <p:tgtEl>
                                          <p:spTgt spid="243"/>
                                        </p:tgtEl>
                                        <p:attrNameLst>
                                          <p:attrName>style.rotation</p:attrName>
                                        </p:attrNameLst>
                                      </p:cBhvr>
                                      <p:tavLst>
                                        <p:tav tm="0">
                                          <p:val>
                                            <p:fltVal val="90"/>
                                          </p:val>
                                        </p:tav>
                                        <p:tav tm="100000">
                                          <p:val>
                                            <p:fltVal val="0"/>
                                          </p:val>
                                        </p:tav>
                                      </p:tavLst>
                                    </p:anim>
                                    <p:animEffect transition="in" filter="fade">
                                      <p:cBhvr>
                                        <p:cTn id="310" dur="1000"/>
                                        <p:tgtEl>
                                          <p:spTgt spid="243"/>
                                        </p:tgtEl>
                                      </p:cBhvr>
                                    </p:animEffect>
                                  </p:childTnLst>
                                </p:cTn>
                              </p:par>
                              <p:par>
                                <p:cTn id="311" presetID="31" presetClass="entr" presetSubtype="0" fill="hold" grpId="0" nodeType="withEffect">
                                  <p:stCondLst>
                                    <p:cond delay="0"/>
                                  </p:stCondLst>
                                  <p:childTnLst>
                                    <p:set>
                                      <p:cBhvr>
                                        <p:cTn id="312" dur="1" fill="hold">
                                          <p:stCondLst>
                                            <p:cond delay="0"/>
                                          </p:stCondLst>
                                        </p:cTn>
                                        <p:tgtEl>
                                          <p:spTgt spid="214"/>
                                        </p:tgtEl>
                                        <p:attrNameLst>
                                          <p:attrName>style.visibility</p:attrName>
                                        </p:attrNameLst>
                                      </p:cBhvr>
                                      <p:to>
                                        <p:strVal val="visible"/>
                                      </p:to>
                                    </p:set>
                                    <p:anim calcmode="lin" valueType="num">
                                      <p:cBhvr>
                                        <p:cTn id="313" dur="1000" fill="hold"/>
                                        <p:tgtEl>
                                          <p:spTgt spid="214"/>
                                        </p:tgtEl>
                                        <p:attrNameLst>
                                          <p:attrName>ppt_w</p:attrName>
                                        </p:attrNameLst>
                                      </p:cBhvr>
                                      <p:tavLst>
                                        <p:tav tm="0">
                                          <p:val>
                                            <p:fltVal val="0"/>
                                          </p:val>
                                        </p:tav>
                                        <p:tav tm="100000">
                                          <p:val>
                                            <p:strVal val="#ppt_w"/>
                                          </p:val>
                                        </p:tav>
                                      </p:tavLst>
                                    </p:anim>
                                    <p:anim calcmode="lin" valueType="num">
                                      <p:cBhvr>
                                        <p:cTn id="314" dur="1000" fill="hold"/>
                                        <p:tgtEl>
                                          <p:spTgt spid="214"/>
                                        </p:tgtEl>
                                        <p:attrNameLst>
                                          <p:attrName>ppt_h</p:attrName>
                                        </p:attrNameLst>
                                      </p:cBhvr>
                                      <p:tavLst>
                                        <p:tav tm="0">
                                          <p:val>
                                            <p:fltVal val="0"/>
                                          </p:val>
                                        </p:tav>
                                        <p:tav tm="100000">
                                          <p:val>
                                            <p:strVal val="#ppt_h"/>
                                          </p:val>
                                        </p:tav>
                                      </p:tavLst>
                                    </p:anim>
                                    <p:anim calcmode="lin" valueType="num">
                                      <p:cBhvr>
                                        <p:cTn id="315" dur="1000" fill="hold"/>
                                        <p:tgtEl>
                                          <p:spTgt spid="214"/>
                                        </p:tgtEl>
                                        <p:attrNameLst>
                                          <p:attrName>style.rotation</p:attrName>
                                        </p:attrNameLst>
                                      </p:cBhvr>
                                      <p:tavLst>
                                        <p:tav tm="0">
                                          <p:val>
                                            <p:fltVal val="90"/>
                                          </p:val>
                                        </p:tav>
                                        <p:tav tm="100000">
                                          <p:val>
                                            <p:fltVal val="0"/>
                                          </p:val>
                                        </p:tav>
                                      </p:tavLst>
                                    </p:anim>
                                    <p:animEffect transition="in" filter="fade">
                                      <p:cBhvr>
                                        <p:cTn id="316" dur="1000"/>
                                        <p:tgtEl>
                                          <p:spTgt spid="214"/>
                                        </p:tgtEl>
                                      </p:cBhvr>
                                    </p:animEffect>
                                  </p:childTnLst>
                                </p:cTn>
                              </p:par>
                              <p:par>
                                <p:cTn id="317" presetID="31" presetClass="entr" presetSubtype="0" fill="hold" grpId="0" nodeType="withEffect">
                                  <p:stCondLst>
                                    <p:cond delay="0"/>
                                  </p:stCondLst>
                                  <p:childTnLst>
                                    <p:set>
                                      <p:cBhvr>
                                        <p:cTn id="318" dur="1" fill="hold">
                                          <p:stCondLst>
                                            <p:cond delay="0"/>
                                          </p:stCondLst>
                                        </p:cTn>
                                        <p:tgtEl>
                                          <p:spTgt spid="216"/>
                                        </p:tgtEl>
                                        <p:attrNameLst>
                                          <p:attrName>style.visibility</p:attrName>
                                        </p:attrNameLst>
                                      </p:cBhvr>
                                      <p:to>
                                        <p:strVal val="visible"/>
                                      </p:to>
                                    </p:set>
                                    <p:anim calcmode="lin" valueType="num">
                                      <p:cBhvr>
                                        <p:cTn id="319" dur="1000" fill="hold"/>
                                        <p:tgtEl>
                                          <p:spTgt spid="216"/>
                                        </p:tgtEl>
                                        <p:attrNameLst>
                                          <p:attrName>ppt_w</p:attrName>
                                        </p:attrNameLst>
                                      </p:cBhvr>
                                      <p:tavLst>
                                        <p:tav tm="0">
                                          <p:val>
                                            <p:fltVal val="0"/>
                                          </p:val>
                                        </p:tav>
                                        <p:tav tm="100000">
                                          <p:val>
                                            <p:strVal val="#ppt_w"/>
                                          </p:val>
                                        </p:tav>
                                      </p:tavLst>
                                    </p:anim>
                                    <p:anim calcmode="lin" valueType="num">
                                      <p:cBhvr>
                                        <p:cTn id="320" dur="1000" fill="hold"/>
                                        <p:tgtEl>
                                          <p:spTgt spid="216"/>
                                        </p:tgtEl>
                                        <p:attrNameLst>
                                          <p:attrName>ppt_h</p:attrName>
                                        </p:attrNameLst>
                                      </p:cBhvr>
                                      <p:tavLst>
                                        <p:tav tm="0">
                                          <p:val>
                                            <p:fltVal val="0"/>
                                          </p:val>
                                        </p:tav>
                                        <p:tav tm="100000">
                                          <p:val>
                                            <p:strVal val="#ppt_h"/>
                                          </p:val>
                                        </p:tav>
                                      </p:tavLst>
                                    </p:anim>
                                    <p:anim calcmode="lin" valueType="num">
                                      <p:cBhvr>
                                        <p:cTn id="321" dur="1000" fill="hold"/>
                                        <p:tgtEl>
                                          <p:spTgt spid="216"/>
                                        </p:tgtEl>
                                        <p:attrNameLst>
                                          <p:attrName>style.rotation</p:attrName>
                                        </p:attrNameLst>
                                      </p:cBhvr>
                                      <p:tavLst>
                                        <p:tav tm="0">
                                          <p:val>
                                            <p:fltVal val="90"/>
                                          </p:val>
                                        </p:tav>
                                        <p:tav tm="100000">
                                          <p:val>
                                            <p:fltVal val="0"/>
                                          </p:val>
                                        </p:tav>
                                      </p:tavLst>
                                    </p:anim>
                                    <p:animEffect transition="in" filter="fade">
                                      <p:cBhvr>
                                        <p:cTn id="322" dur="1000"/>
                                        <p:tgtEl>
                                          <p:spTgt spid="216"/>
                                        </p:tgtEl>
                                      </p:cBhvr>
                                    </p:animEffect>
                                  </p:childTnLst>
                                </p:cTn>
                              </p:par>
                              <p:par>
                                <p:cTn id="323" presetID="31" presetClass="entr" presetSubtype="0" fill="hold" grpId="0" nodeType="withEffect">
                                  <p:stCondLst>
                                    <p:cond delay="0"/>
                                  </p:stCondLst>
                                  <p:childTnLst>
                                    <p:set>
                                      <p:cBhvr>
                                        <p:cTn id="324" dur="1" fill="hold">
                                          <p:stCondLst>
                                            <p:cond delay="0"/>
                                          </p:stCondLst>
                                        </p:cTn>
                                        <p:tgtEl>
                                          <p:spTgt spid="221"/>
                                        </p:tgtEl>
                                        <p:attrNameLst>
                                          <p:attrName>style.visibility</p:attrName>
                                        </p:attrNameLst>
                                      </p:cBhvr>
                                      <p:to>
                                        <p:strVal val="visible"/>
                                      </p:to>
                                    </p:set>
                                    <p:anim calcmode="lin" valueType="num">
                                      <p:cBhvr>
                                        <p:cTn id="325" dur="1000" fill="hold"/>
                                        <p:tgtEl>
                                          <p:spTgt spid="221"/>
                                        </p:tgtEl>
                                        <p:attrNameLst>
                                          <p:attrName>ppt_w</p:attrName>
                                        </p:attrNameLst>
                                      </p:cBhvr>
                                      <p:tavLst>
                                        <p:tav tm="0">
                                          <p:val>
                                            <p:fltVal val="0"/>
                                          </p:val>
                                        </p:tav>
                                        <p:tav tm="100000">
                                          <p:val>
                                            <p:strVal val="#ppt_w"/>
                                          </p:val>
                                        </p:tav>
                                      </p:tavLst>
                                    </p:anim>
                                    <p:anim calcmode="lin" valueType="num">
                                      <p:cBhvr>
                                        <p:cTn id="326" dur="1000" fill="hold"/>
                                        <p:tgtEl>
                                          <p:spTgt spid="221"/>
                                        </p:tgtEl>
                                        <p:attrNameLst>
                                          <p:attrName>ppt_h</p:attrName>
                                        </p:attrNameLst>
                                      </p:cBhvr>
                                      <p:tavLst>
                                        <p:tav tm="0">
                                          <p:val>
                                            <p:fltVal val="0"/>
                                          </p:val>
                                        </p:tav>
                                        <p:tav tm="100000">
                                          <p:val>
                                            <p:strVal val="#ppt_h"/>
                                          </p:val>
                                        </p:tav>
                                      </p:tavLst>
                                    </p:anim>
                                    <p:anim calcmode="lin" valueType="num">
                                      <p:cBhvr>
                                        <p:cTn id="327" dur="1000" fill="hold"/>
                                        <p:tgtEl>
                                          <p:spTgt spid="221"/>
                                        </p:tgtEl>
                                        <p:attrNameLst>
                                          <p:attrName>style.rotation</p:attrName>
                                        </p:attrNameLst>
                                      </p:cBhvr>
                                      <p:tavLst>
                                        <p:tav tm="0">
                                          <p:val>
                                            <p:fltVal val="90"/>
                                          </p:val>
                                        </p:tav>
                                        <p:tav tm="100000">
                                          <p:val>
                                            <p:fltVal val="0"/>
                                          </p:val>
                                        </p:tav>
                                      </p:tavLst>
                                    </p:anim>
                                    <p:animEffect transition="in" filter="fade">
                                      <p:cBhvr>
                                        <p:cTn id="328" dur="1000"/>
                                        <p:tgtEl>
                                          <p:spTgt spid="221"/>
                                        </p:tgtEl>
                                      </p:cBhvr>
                                    </p:animEffect>
                                  </p:childTnLst>
                                </p:cTn>
                              </p:par>
                            </p:childTnLst>
                          </p:cTn>
                        </p:par>
                      </p:childTnLst>
                    </p:cTn>
                  </p:par>
                  <p:par>
                    <p:cTn id="329" fill="hold">
                      <p:stCondLst>
                        <p:cond delay="indefinite"/>
                      </p:stCondLst>
                      <p:childTnLst>
                        <p:par>
                          <p:cTn id="330" fill="hold">
                            <p:stCondLst>
                              <p:cond delay="0"/>
                            </p:stCondLst>
                            <p:childTnLst>
                              <p:par>
                                <p:cTn id="331" presetID="26" presetClass="entr" presetSubtype="0" fill="hold" nodeType="clickEffect">
                                  <p:stCondLst>
                                    <p:cond delay="0"/>
                                  </p:stCondLst>
                                  <p:childTnLst>
                                    <p:set>
                                      <p:cBhvr>
                                        <p:cTn id="332" dur="1" fill="hold">
                                          <p:stCondLst>
                                            <p:cond delay="0"/>
                                          </p:stCondLst>
                                        </p:cTn>
                                        <p:tgtEl>
                                          <p:spTgt spid="225"/>
                                        </p:tgtEl>
                                        <p:attrNameLst>
                                          <p:attrName>style.visibility</p:attrName>
                                        </p:attrNameLst>
                                      </p:cBhvr>
                                      <p:to>
                                        <p:strVal val="visible"/>
                                      </p:to>
                                    </p:set>
                                    <p:animEffect transition="in" filter="wipe(down)">
                                      <p:cBhvr>
                                        <p:cTn id="333" dur="580">
                                          <p:stCondLst>
                                            <p:cond delay="0"/>
                                          </p:stCondLst>
                                        </p:cTn>
                                        <p:tgtEl>
                                          <p:spTgt spid="225"/>
                                        </p:tgtEl>
                                      </p:cBhvr>
                                    </p:animEffect>
                                    <p:anim calcmode="lin" valueType="num">
                                      <p:cBhvr>
                                        <p:cTn id="334" dur="1822" tmFilter="0,0; 0.14,0.36; 0.43,0.73; 0.71,0.91; 1.0,1.0">
                                          <p:stCondLst>
                                            <p:cond delay="0"/>
                                          </p:stCondLst>
                                        </p:cTn>
                                        <p:tgtEl>
                                          <p:spTgt spid="225"/>
                                        </p:tgtEl>
                                        <p:attrNameLst>
                                          <p:attrName>ppt_x</p:attrName>
                                        </p:attrNameLst>
                                      </p:cBhvr>
                                      <p:tavLst>
                                        <p:tav tm="0">
                                          <p:val>
                                            <p:strVal val="#ppt_x-0.25"/>
                                          </p:val>
                                        </p:tav>
                                        <p:tav tm="100000">
                                          <p:val>
                                            <p:strVal val="#ppt_x"/>
                                          </p:val>
                                        </p:tav>
                                      </p:tavLst>
                                    </p:anim>
                                    <p:anim calcmode="lin" valueType="num">
                                      <p:cBhvr>
                                        <p:cTn id="335" dur="664" tmFilter="0.0,0.0; 0.25,0.07; 0.50,0.2; 0.75,0.467; 1.0,1.0">
                                          <p:stCondLst>
                                            <p:cond delay="0"/>
                                          </p:stCondLst>
                                        </p:cTn>
                                        <p:tgtEl>
                                          <p:spTgt spid="225"/>
                                        </p:tgtEl>
                                        <p:attrNameLst>
                                          <p:attrName>ppt_y</p:attrName>
                                        </p:attrNameLst>
                                      </p:cBhvr>
                                      <p:tavLst>
                                        <p:tav tm="0" fmla="#ppt_y-sin(pi*$)/3">
                                          <p:val>
                                            <p:fltVal val="0.5"/>
                                          </p:val>
                                        </p:tav>
                                        <p:tav tm="100000">
                                          <p:val>
                                            <p:fltVal val="1"/>
                                          </p:val>
                                        </p:tav>
                                      </p:tavLst>
                                    </p:anim>
                                    <p:anim calcmode="lin" valueType="num">
                                      <p:cBhvr>
                                        <p:cTn id="336" dur="664" tmFilter="0, 0; 0.125,0.2665; 0.25,0.4; 0.375,0.465; 0.5,0.5;  0.625,0.535; 0.75,0.6; 0.875,0.7335; 1,1">
                                          <p:stCondLst>
                                            <p:cond delay="664"/>
                                          </p:stCondLst>
                                        </p:cTn>
                                        <p:tgtEl>
                                          <p:spTgt spid="225"/>
                                        </p:tgtEl>
                                        <p:attrNameLst>
                                          <p:attrName>ppt_y</p:attrName>
                                        </p:attrNameLst>
                                      </p:cBhvr>
                                      <p:tavLst>
                                        <p:tav tm="0" fmla="#ppt_y-sin(pi*$)/9">
                                          <p:val>
                                            <p:fltVal val="0"/>
                                          </p:val>
                                        </p:tav>
                                        <p:tav tm="100000">
                                          <p:val>
                                            <p:fltVal val="1"/>
                                          </p:val>
                                        </p:tav>
                                      </p:tavLst>
                                    </p:anim>
                                    <p:anim calcmode="lin" valueType="num">
                                      <p:cBhvr>
                                        <p:cTn id="337" dur="332" tmFilter="0, 0; 0.125,0.2665; 0.25,0.4; 0.375,0.465; 0.5,0.5;  0.625,0.535; 0.75,0.6; 0.875,0.7335; 1,1">
                                          <p:stCondLst>
                                            <p:cond delay="1324"/>
                                          </p:stCondLst>
                                        </p:cTn>
                                        <p:tgtEl>
                                          <p:spTgt spid="225"/>
                                        </p:tgtEl>
                                        <p:attrNameLst>
                                          <p:attrName>ppt_y</p:attrName>
                                        </p:attrNameLst>
                                      </p:cBhvr>
                                      <p:tavLst>
                                        <p:tav tm="0" fmla="#ppt_y-sin(pi*$)/27">
                                          <p:val>
                                            <p:fltVal val="0"/>
                                          </p:val>
                                        </p:tav>
                                        <p:tav tm="100000">
                                          <p:val>
                                            <p:fltVal val="1"/>
                                          </p:val>
                                        </p:tav>
                                      </p:tavLst>
                                    </p:anim>
                                    <p:anim calcmode="lin" valueType="num">
                                      <p:cBhvr>
                                        <p:cTn id="338" dur="164" tmFilter="0, 0; 0.125,0.2665; 0.25,0.4; 0.375,0.465; 0.5,0.5;  0.625,0.535; 0.75,0.6; 0.875,0.7335; 1,1">
                                          <p:stCondLst>
                                            <p:cond delay="1656"/>
                                          </p:stCondLst>
                                        </p:cTn>
                                        <p:tgtEl>
                                          <p:spTgt spid="225"/>
                                        </p:tgtEl>
                                        <p:attrNameLst>
                                          <p:attrName>ppt_y</p:attrName>
                                        </p:attrNameLst>
                                      </p:cBhvr>
                                      <p:tavLst>
                                        <p:tav tm="0" fmla="#ppt_y-sin(pi*$)/81">
                                          <p:val>
                                            <p:fltVal val="0"/>
                                          </p:val>
                                        </p:tav>
                                        <p:tav tm="100000">
                                          <p:val>
                                            <p:fltVal val="1"/>
                                          </p:val>
                                        </p:tav>
                                      </p:tavLst>
                                    </p:anim>
                                    <p:animScale>
                                      <p:cBhvr>
                                        <p:cTn id="339" dur="26">
                                          <p:stCondLst>
                                            <p:cond delay="650"/>
                                          </p:stCondLst>
                                        </p:cTn>
                                        <p:tgtEl>
                                          <p:spTgt spid="225"/>
                                        </p:tgtEl>
                                      </p:cBhvr>
                                      <p:to x="100000" y="60000"/>
                                    </p:animScale>
                                    <p:animScale>
                                      <p:cBhvr>
                                        <p:cTn id="340" dur="166" decel="50000">
                                          <p:stCondLst>
                                            <p:cond delay="676"/>
                                          </p:stCondLst>
                                        </p:cTn>
                                        <p:tgtEl>
                                          <p:spTgt spid="225"/>
                                        </p:tgtEl>
                                      </p:cBhvr>
                                      <p:to x="100000" y="100000"/>
                                    </p:animScale>
                                    <p:animScale>
                                      <p:cBhvr>
                                        <p:cTn id="341" dur="26">
                                          <p:stCondLst>
                                            <p:cond delay="1312"/>
                                          </p:stCondLst>
                                        </p:cTn>
                                        <p:tgtEl>
                                          <p:spTgt spid="225"/>
                                        </p:tgtEl>
                                      </p:cBhvr>
                                      <p:to x="100000" y="80000"/>
                                    </p:animScale>
                                    <p:animScale>
                                      <p:cBhvr>
                                        <p:cTn id="342" dur="166" decel="50000">
                                          <p:stCondLst>
                                            <p:cond delay="1338"/>
                                          </p:stCondLst>
                                        </p:cTn>
                                        <p:tgtEl>
                                          <p:spTgt spid="225"/>
                                        </p:tgtEl>
                                      </p:cBhvr>
                                      <p:to x="100000" y="100000"/>
                                    </p:animScale>
                                    <p:animScale>
                                      <p:cBhvr>
                                        <p:cTn id="343" dur="26">
                                          <p:stCondLst>
                                            <p:cond delay="1642"/>
                                          </p:stCondLst>
                                        </p:cTn>
                                        <p:tgtEl>
                                          <p:spTgt spid="225"/>
                                        </p:tgtEl>
                                      </p:cBhvr>
                                      <p:to x="100000" y="90000"/>
                                    </p:animScale>
                                    <p:animScale>
                                      <p:cBhvr>
                                        <p:cTn id="344" dur="166" decel="50000">
                                          <p:stCondLst>
                                            <p:cond delay="1668"/>
                                          </p:stCondLst>
                                        </p:cTn>
                                        <p:tgtEl>
                                          <p:spTgt spid="225"/>
                                        </p:tgtEl>
                                      </p:cBhvr>
                                      <p:to x="100000" y="100000"/>
                                    </p:animScale>
                                    <p:animScale>
                                      <p:cBhvr>
                                        <p:cTn id="345" dur="26">
                                          <p:stCondLst>
                                            <p:cond delay="1808"/>
                                          </p:stCondLst>
                                        </p:cTn>
                                        <p:tgtEl>
                                          <p:spTgt spid="225"/>
                                        </p:tgtEl>
                                      </p:cBhvr>
                                      <p:to x="100000" y="95000"/>
                                    </p:animScale>
                                    <p:animScale>
                                      <p:cBhvr>
                                        <p:cTn id="346" dur="166" decel="50000">
                                          <p:stCondLst>
                                            <p:cond delay="1834"/>
                                          </p:stCondLst>
                                        </p:cTn>
                                        <p:tgtEl>
                                          <p:spTgt spid="225"/>
                                        </p:tgtEl>
                                      </p:cBhvr>
                                      <p:to x="100000" y="100000"/>
                                    </p:animScale>
                                  </p:childTnLst>
                                </p:cTn>
                              </p:par>
                              <p:par>
                                <p:cTn id="347" presetID="26" presetClass="entr" presetSubtype="0" fill="hold" grpId="0" nodeType="withEffect">
                                  <p:stCondLst>
                                    <p:cond delay="0"/>
                                  </p:stCondLst>
                                  <p:childTnLst>
                                    <p:set>
                                      <p:cBhvr>
                                        <p:cTn id="348" dur="1" fill="hold">
                                          <p:stCondLst>
                                            <p:cond delay="0"/>
                                          </p:stCondLst>
                                        </p:cTn>
                                        <p:tgtEl>
                                          <p:spTgt spid="224"/>
                                        </p:tgtEl>
                                        <p:attrNameLst>
                                          <p:attrName>style.visibility</p:attrName>
                                        </p:attrNameLst>
                                      </p:cBhvr>
                                      <p:to>
                                        <p:strVal val="visible"/>
                                      </p:to>
                                    </p:set>
                                    <p:animEffect transition="in" filter="wipe(down)">
                                      <p:cBhvr>
                                        <p:cTn id="349" dur="580">
                                          <p:stCondLst>
                                            <p:cond delay="0"/>
                                          </p:stCondLst>
                                        </p:cTn>
                                        <p:tgtEl>
                                          <p:spTgt spid="224"/>
                                        </p:tgtEl>
                                      </p:cBhvr>
                                    </p:animEffect>
                                    <p:anim calcmode="lin" valueType="num">
                                      <p:cBhvr>
                                        <p:cTn id="350" dur="1822" tmFilter="0,0; 0.14,0.36; 0.43,0.73; 0.71,0.91; 1.0,1.0">
                                          <p:stCondLst>
                                            <p:cond delay="0"/>
                                          </p:stCondLst>
                                        </p:cTn>
                                        <p:tgtEl>
                                          <p:spTgt spid="224"/>
                                        </p:tgtEl>
                                        <p:attrNameLst>
                                          <p:attrName>ppt_x</p:attrName>
                                        </p:attrNameLst>
                                      </p:cBhvr>
                                      <p:tavLst>
                                        <p:tav tm="0">
                                          <p:val>
                                            <p:strVal val="#ppt_x-0.25"/>
                                          </p:val>
                                        </p:tav>
                                        <p:tav tm="100000">
                                          <p:val>
                                            <p:strVal val="#ppt_x"/>
                                          </p:val>
                                        </p:tav>
                                      </p:tavLst>
                                    </p:anim>
                                    <p:anim calcmode="lin" valueType="num">
                                      <p:cBhvr>
                                        <p:cTn id="351" dur="664" tmFilter="0.0,0.0; 0.25,0.07; 0.50,0.2; 0.75,0.467; 1.0,1.0">
                                          <p:stCondLst>
                                            <p:cond delay="0"/>
                                          </p:stCondLst>
                                        </p:cTn>
                                        <p:tgtEl>
                                          <p:spTgt spid="224"/>
                                        </p:tgtEl>
                                        <p:attrNameLst>
                                          <p:attrName>ppt_y</p:attrName>
                                        </p:attrNameLst>
                                      </p:cBhvr>
                                      <p:tavLst>
                                        <p:tav tm="0" fmla="#ppt_y-sin(pi*$)/3">
                                          <p:val>
                                            <p:fltVal val="0.5"/>
                                          </p:val>
                                        </p:tav>
                                        <p:tav tm="100000">
                                          <p:val>
                                            <p:fltVal val="1"/>
                                          </p:val>
                                        </p:tav>
                                      </p:tavLst>
                                    </p:anim>
                                    <p:anim calcmode="lin" valueType="num">
                                      <p:cBhvr>
                                        <p:cTn id="352" dur="664" tmFilter="0, 0; 0.125,0.2665; 0.25,0.4; 0.375,0.465; 0.5,0.5;  0.625,0.535; 0.75,0.6; 0.875,0.7335; 1,1">
                                          <p:stCondLst>
                                            <p:cond delay="664"/>
                                          </p:stCondLst>
                                        </p:cTn>
                                        <p:tgtEl>
                                          <p:spTgt spid="224"/>
                                        </p:tgtEl>
                                        <p:attrNameLst>
                                          <p:attrName>ppt_y</p:attrName>
                                        </p:attrNameLst>
                                      </p:cBhvr>
                                      <p:tavLst>
                                        <p:tav tm="0" fmla="#ppt_y-sin(pi*$)/9">
                                          <p:val>
                                            <p:fltVal val="0"/>
                                          </p:val>
                                        </p:tav>
                                        <p:tav tm="100000">
                                          <p:val>
                                            <p:fltVal val="1"/>
                                          </p:val>
                                        </p:tav>
                                      </p:tavLst>
                                    </p:anim>
                                    <p:anim calcmode="lin" valueType="num">
                                      <p:cBhvr>
                                        <p:cTn id="353" dur="332" tmFilter="0, 0; 0.125,0.2665; 0.25,0.4; 0.375,0.465; 0.5,0.5;  0.625,0.535; 0.75,0.6; 0.875,0.7335; 1,1">
                                          <p:stCondLst>
                                            <p:cond delay="1324"/>
                                          </p:stCondLst>
                                        </p:cTn>
                                        <p:tgtEl>
                                          <p:spTgt spid="224"/>
                                        </p:tgtEl>
                                        <p:attrNameLst>
                                          <p:attrName>ppt_y</p:attrName>
                                        </p:attrNameLst>
                                      </p:cBhvr>
                                      <p:tavLst>
                                        <p:tav tm="0" fmla="#ppt_y-sin(pi*$)/27">
                                          <p:val>
                                            <p:fltVal val="0"/>
                                          </p:val>
                                        </p:tav>
                                        <p:tav tm="100000">
                                          <p:val>
                                            <p:fltVal val="1"/>
                                          </p:val>
                                        </p:tav>
                                      </p:tavLst>
                                    </p:anim>
                                    <p:anim calcmode="lin" valueType="num">
                                      <p:cBhvr>
                                        <p:cTn id="354" dur="164" tmFilter="0, 0; 0.125,0.2665; 0.25,0.4; 0.375,0.465; 0.5,0.5;  0.625,0.535; 0.75,0.6; 0.875,0.7335; 1,1">
                                          <p:stCondLst>
                                            <p:cond delay="1656"/>
                                          </p:stCondLst>
                                        </p:cTn>
                                        <p:tgtEl>
                                          <p:spTgt spid="224"/>
                                        </p:tgtEl>
                                        <p:attrNameLst>
                                          <p:attrName>ppt_y</p:attrName>
                                        </p:attrNameLst>
                                      </p:cBhvr>
                                      <p:tavLst>
                                        <p:tav tm="0" fmla="#ppt_y-sin(pi*$)/81">
                                          <p:val>
                                            <p:fltVal val="0"/>
                                          </p:val>
                                        </p:tav>
                                        <p:tav tm="100000">
                                          <p:val>
                                            <p:fltVal val="1"/>
                                          </p:val>
                                        </p:tav>
                                      </p:tavLst>
                                    </p:anim>
                                    <p:animScale>
                                      <p:cBhvr>
                                        <p:cTn id="355" dur="26">
                                          <p:stCondLst>
                                            <p:cond delay="650"/>
                                          </p:stCondLst>
                                        </p:cTn>
                                        <p:tgtEl>
                                          <p:spTgt spid="224"/>
                                        </p:tgtEl>
                                      </p:cBhvr>
                                      <p:to x="100000" y="60000"/>
                                    </p:animScale>
                                    <p:animScale>
                                      <p:cBhvr>
                                        <p:cTn id="356" dur="166" decel="50000">
                                          <p:stCondLst>
                                            <p:cond delay="676"/>
                                          </p:stCondLst>
                                        </p:cTn>
                                        <p:tgtEl>
                                          <p:spTgt spid="224"/>
                                        </p:tgtEl>
                                      </p:cBhvr>
                                      <p:to x="100000" y="100000"/>
                                    </p:animScale>
                                    <p:animScale>
                                      <p:cBhvr>
                                        <p:cTn id="357" dur="26">
                                          <p:stCondLst>
                                            <p:cond delay="1312"/>
                                          </p:stCondLst>
                                        </p:cTn>
                                        <p:tgtEl>
                                          <p:spTgt spid="224"/>
                                        </p:tgtEl>
                                      </p:cBhvr>
                                      <p:to x="100000" y="80000"/>
                                    </p:animScale>
                                    <p:animScale>
                                      <p:cBhvr>
                                        <p:cTn id="358" dur="166" decel="50000">
                                          <p:stCondLst>
                                            <p:cond delay="1338"/>
                                          </p:stCondLst>
                                        </p:cTn>
                                        <p:tgtEl>
                                          <p:spTgt spid="224"/>
                                        </p:tgtEl>
                                      </p:cBhvr>
                                      <p:to x="100000" y="100000"/>
                                    </p:animScale>
                                    <p:animScale>
                                      <p:cBhvr>
                                        <p:cTn id="359" dur="26">
                                          <p:stCondLst>
                                            <p:cond delay="1642"/>
                                          </p:stCondLst>
                                        </p:cTn>
                                        <p:tgtEl>
                                          <p:spTgt spid="224"/>
                                        </p:tgtEl>
                                      </p:cBhvr>
                                      <p:to x="100000" y="90000"/>
                                    </p:animScale>
                                    <p:animScale>
                                      <p:cBhvr>
                                        <p:cTn id="360" dur="166" decel="50000">
                                          <p:stCondLst>
                                            <p:cond delay="1668"/>
                                          </p:stCondLst>
                                        </p:cTn>
                                        <p:tgtEl>
                                          <p:spTgt spid="224"/>
                                        </p:tgtEl>
                                      </p:cBhvr>
                                      <p:to x="100000" y="100000"/>
                                    </p:animScale>
                                    <p:animScale>
                                      <p:cBhvr>
                                        <p:cTn id="361" dur="26">
                                          <p:stCondLst>
                                            <p:cond delay="1808"/>
                                          </p:stCondLst>
                                        </p:cTn>
                                        <p:tgtEl>
                                          <p:spTgt spid="224"/>
                                        </p:tgtEl>
                                      </p:cBhvr>
                                      <p:to x="100000" y="95000"/>
                                    </p:animScale>
                                    <p:animScale>
                                      <p:cBhvr>
                                        <p:cTn id="362" dur="166" decel="50000">
                                          <p:stCondLst>
                                            <p:cond delay="1834"/>
                                          </p:stCondLst>
                                        </p:cTn>
                                        <p:tgtEl>
                                          <p:spTgt spid="224"/>
                                        </p:tgtEl>
                                      </p:cBhvr>
                                      <p:to x="100000" y="100000"/>
                                    </p:animScale>
                                  </p:childTnLst>
                                </p:cTn>
                              </p:par>
                              <p:par>
                                <p:cTn id="363" presetID="26" presetClass="entr" presetSubtype="0" fill="hold" grpId="0" nodeType="withEffect">
                                  <p:stCondLst>
                                    <p:cond delay="0"/>
                                  </p:stCondLst>
                                  <p:childTnLst>
                                    <p:set>
                                      <p:cBhvr>
                                        <p:cTn id="364" dur="1" fill="hold">
                                          <p:stCondLst>
                                            <p:cond delay="0"/>
                                          </p:stCondLst>
                                        </p:cTn>
                                        <p:tgtEl>
                                          <p:spTgt spid="251"/>
                                        </p:tgtEl>
                                        <p:attrNameLst>
                                          <p:attrName>style.visibility</p:attrName>
                                        </p:attrNameLst>
                                      </p:cBhvr>
                                      <p:to>
                                        <p:strVal val="visible"/>
                                      </p:to>
                                    </p:set>
                                    <p:animEffect transition="in" filter="wipe(down)">
                                      <p:cBhvr>
                                        <p:cTn id="365" dur="580">
                                          <p:stCondLst>
                                            <p:cond delay="0"/>
                                          </p:stCondLst>
                                        </p:cTn>
                                        <p:tgtEl>
                                          <p:spTgt spid="251"/>
                                        </p:tgtEl>
                                      </p:cBhvr>
                                    </p:animEffect>
                                    <p:anim calcmode="lin" valueType="num">
                                      <p:cBhvr>
                                        <p:cTn id="366" dur="1822" tmFilter="0,0; 0.14,0.36; 0.43,0.73; 0.71,0.91; 1.0,1.0">
                                          <p:stCondLst>
                                            <p:cond delay="0"/>
                                          </p:stCondLst>
                                        </p:cTn>
                                        <p:tgtEl>
                                          <p:spTgt spid="251"/>
                                        </p:tgtEl>
                                        <p:attrNameLst>
                                          <p:attrName>ppt_x</p:attrName>
                                        </p:attrNameLst>
                                      </p:cBhvr>
                                      <p:tavLst>
                                        <p:tav tm="0">
                                          <p:val>
                                            <p:strVal val="#ppt_x-0.25"/>
                                          </p:val>
                                        </p:tav>
                                        <p:tav tm="100000">
                                          <p:val>
                                            <p:strVal val="#ppt_x"/>
                                          </p:val>
                                        </p:tav>
                                      </p:tavLst>
                                    </p:anim>
                                    <p:anim calcmode="lin" valueType="num">
                                      <p:cBhvr>
                                        <p:cTn id="367" dur="664" tmFilter="0.0,0.0; 0.25,0.07; 0.50,0.2; 0.75,0.467; 1.0,1.0">
                                          <p:stCondLst>
                                            <p:cond delay="0"/>
                                          </p:stCondLst>
                                        </p:cTn>
                                        <p:tgtEl>
                                          <p:spTgt spid="251"/>
                                        </p:tgtEl>
                                        <p:attrNameLst>
                                          <p:attrName>ppt_y</p:attrName>
                                        </p:attrNameLst>
                                      </p:cBhvr>
                                      <p:tavLst>
                                        <p:tav tm="0" fmla="#ppt_y-sin(pi*$)/3">
                                          <p:val>
                                            <p:fltVal val="0.5"/>
                                          </p:val>
                                        </p:tav>
                                        <p:tav tm="100000">
                                          <p:val>
                                            <p:fltVal val="1"/>
                                          </p:val>
                                        </p:tav>
                                      </p:tavLst>
                                    </p:anim>
                                    <p:anim calcmode="lin" valueType="num">
                                      <p:cBhvr>
                                        <p:cTn id="368" dur="664" tmFilter="0, 0; 0.125,0.2665; 0.25,0.4; 0.375,0.465; 0.5,0.5;  0.625,0.535; 0.75,0.6; 0.875,0.7335; 1,1">
                                          <p:stCondLst>
                                            <p:cond delay="664"/>
                                          </p:stCondLst>
                                        </p:cTn>
                                        <p:tgtEl>
                                          <p:spTgt spid="251"/>
                                        </p:tgtEl>
                                        <p:attrNameLst>
                                          <p:attrName>ppt_y</p:attrName>
                                        </p:attrNameLst>
                                      </p:cBhvr>
                                      <p:tavLst>
                                        <p:tav tm="0" fmla="#ppt_y-sin(pi*$)/9">
                                          <p:val>
                                            <p:fltVal val="0"/>
                                          </p:val>
                                        </p:tav>
                                        <p:tav tm="100000">
                                          <p:val>
                                            <p:fltVal val="1"/>
                                          </p:val>
                                        </p:tav>
                                      </p:tavLst>
                                    </p:anim>
                                    <p:anim calcmode="lin" valueType="num">
                                      <p:cBhvr>
                                        <p:cTn id="369" dur="332" tmFilter="0, 0; 0.125,0.2665; 0.25,0.4; 0.375,0.465; 0.5,0.5;  0.625,0.535; 0.75,0.6; 0.875,0.7335; 1,1">
                                          <p:stCondLst>
                                            <p:cond delay="1324"/>
                                          </p:stCondLst>
                                        </p:cTn>
                                        <p:tgtEl>
                                          <p:spTgt spid="251"/>
                                        </p:tgtEl>
                                        <p:attrNameLst>
                                          <p:attrName>ppt_y</p:attrName>
                                        </p:attrNameLst>
                                      </p:cBhvr>
                                      <p:tavLst>
                                        <p:tav tm="0" fmla="#ppt_y-sin(pi*$)/27">
                                          <p:val>
                                            <p:fltVal val="0"/>
                                          </p:val>
                                        </p:tav>
                                        <p:tav tm="100000">
                                          <p:val>
                                            <p:fltVal val="1"/>
                                          </p:val>
                                        </p:tav>
                                      </p:tavLst>
                                    </p:anim>
                                    <p:anim calcmode="lin" valueType="num">
                                      <p:cBhvr>
                                        <p:cTn id="370" dur="164" tmFilter="0, 0; 0.125,0.2665; 0.25,0.4; 0.375,0.465; 0.5,0.5;  0.625,0.535; 0.75,0.6; 0.875,0.7335; 1,1">
                                          <p:stCondLst>
                                            <p:cond delay="1656"/>
                                          </p:stCondLst>
                                        </p:cTn>
                                        <p:tgtEl>
                                          <p:spTgt spid="251"/>
                                        </p:tgtEl>
                                        <p:attrNameLst>
                                          <p:attrName>ppt_y</p:attrName>
                                        </p:attrNameLst>
                                      </p:cBhvr>
                                      <p:tavLst>
                                        <p:tav tm="0" fmla="#ppt_y-sin(pi*$)/81">
                                          <p:val>
                                            <p:fltVal val="0"/>
                                          </p:val>
                                        </p:tav>
                                        <p:tav tm="100000">
                                          <p:val>
                                            <p:fltVal val="1"/>
                                          </p:val>
                                        </p:tav>
                                      </p:tavLst>
                                    </p:anim>
                                    <p:animScale>
                                      <p:cBhvr>
                                        <p:cTn id="371" dur="26">
                                          <p:stCondLst>
                                            <p:cond delay="650"/>
                                          </p:stCondLst>
                                        </p:cTn>
                                        <p:tgtEl>
                                          <p:spTgt spid="251"/>
                                        </p:tgtEl>
                                      </p:cBhvr>
                                      <p:to x="100000" y="60000"/>
                                    </p:animScale>
                                    <p:animScale>
                                      <p:cBhvr>
                                        <p:cTn id="372" dur="166" decel="50000">
                                          <p:stCondLst>
                                            <p:cond delay="676"/>
                                          </p:stCondLst>
                                        </p:cTn>
                                        <p:tgtEl>
                                          <p:spTgt spid="251"/>
                                        </p:tgtEl>
                                      </p:cBhvr>
                                      <p:to x="100000" y="100000"/>
                                    </p:animScale>
                                    <p:animScale>
                                      <p:cBhvr>
                                        <p:cTn id="373" dur="26">
                                          <p:stCondLst>
                                            <p:cond delay="1312"/>
                                          </p:stCondLst>
                                        </p:cTn>
                                        <p:tgtEl>
                                          <p:spTgt spid="251"/>
                                        </p:tgtEl>
                                      </p:cBhvr>
                                      <p:to x="100000" y="80000"/>
                                    </p:animScale>
                                    <p:animScale>
                                      <p:cBhvr>
                                        <p:cTn id="374" dur="166" decel="50000">
                                          <p:stCondLst>
                                            <p:cond delay="1338"/>
                                          </p:stCondLst>
                                        </p:cTn>
                                        <p:tgtEl>
                                          <p:spTgt spid="251"/>
                                        </p:tgtEl>
                                      </p:cBhvr>
                                      <p:to x="100000" y="100000"/>
                                    </p:animScale>
                                    <p:animScale>
                                      <p:cBhvr>
                                        <p:cTn id="375" dur="26">
                                          <p:stCondLst>
                                            <p:cond delay="1642"/>
                                          </p:stCondLst>
                                        </p:cTn>
                                        <p:tgtEl>
                                          <p:spTgt spid="251"/>
                                        </p:tgtEl>
                                      </p:cBhvr>
                                      <p:to x="100000" y="90000"/>
                                    </p:animScale>
                                    <p:animScale>
                                      <p:cBhvr>
                                        <p:cTn id="376" dur="166" decel="50000">
                                          <p:stCondLst>
                                            <p:cond delay="1668"/>
                                          </p:stCondLst>
                                        </p:cTn>
                                        <p:tgtEl>
                                          <p:spTgt spid="251"/>
                                        </p:tgtEl>
                                      </p:cBhvr>
                                      <p:to x="100000" y="100000"/>
                                    </p:animScale>
                                    <p:animScale>
                                      <p:cBhvr>
                                        <p:cTn id="377" dur="26">
                                          <p:stCondLst>
                                            <p:cond delay="1808"/>
                                          </p:stCondLst>
                                        </p:cTn>
                                        <p:tgtEl>
                                          <p:spTgt spid="251"/>
                                        </p:tgtEl>
                                      </p:cBhvr>
                                      <p:to x="100000" y="95000"/>
                                    </p:animScale>
                                    <p:animScale>
                                      <p:cBhvr>
                                        <p:cTn id="378" dur="166" decel="50000">
                                          <p:stCondLst>
                                            <p:cond delay="1834"/>
                                          </p:stCondLst>
                                        </p:cTn>
                                        <p:tgtEl>
                                          <p:spTgt spid="251"/>
                                        </p:tgtEl>
                                      </p:cBhvr>
                                      <p:to x="100000" y="100000"/>
                                    </p:animScale>
                                  </p:childTnLst>
                                </p:cTn>
                              </p:par>
                              <p:par>
                                <p:cTn id="379" presetID="26" presetClass="entr" presetSubtype="0" fill="hold" nodeType="withEffect">
                                  <p:stCondLst>
                                    <p:cond delay="0"/>
                                  </p:stCondLst>
                                  <p:childTnLst>
                                    <p:set>
                                      <p:cBhvr>
                                        <p:cTn id="380" dur="1" fill="hold">
                                          <p:stCondLst>
                                            <p:cond delay="0"/>
                                          </p:stCondLst>
                                        </p:cTn>
                                        <p:tgtEl>
                                          <p:spTgt spid="250"/>
                                        </p:tgtEl>
                                        <p:attrNameLst>
                                          <p:attrName>style.visibility</p:attrName>
                                        </p:attrNameLst>
                                      </p:cBhvr>
                                      <p:to>
                                        <p:strVal val="visible"/>
                                      </p:to>
                                    </p:set>
                                    <p:animEffect transition="in" filter="wipe(down)">
                                      <p:cBhvr>
                                        <p:cTn id="381" dur="580">
                                          <p:stCondLst>
                                            <p:cond delay="0"/>
                                          </p:stCondLst>
                                        </p:cTn>
                                        <p:tgtEl>
                                          <p:spTgt spid="250"/>
                                        </p:tgtEl>
                                      </p:cBhvr>
                                    </p:animEffect>
                                    <p:anim calcmode="lin" valueType="num">
                                      <p:cBhvr>
                                        <p:cTn id="382" dur="1822" tmFilter="0,0; 0.14,0.36; 0.43,0.73; 0.71,0.91; 1.0,1.0">
                                          <p:stCondLst>
                                            <p:cond delay="0"/>
                                          </p:stCondLst>
                                        </p:cTn>
                                        <p:tgtEl>
                                          <p:spTgt spid="250"/>
                                        </p:tgtEl>
                                        <p:attrNameLst>
                                          <p:attrName>ppt_x</p:attrName>
                                        </p:attrNameLst>
                                      </p:cBhvr>
                                      <p:tavLst>
                                        <p:tav tm="0">
                                          <p:val>
                                            <p:strVal val="#ppt_x-0.25"/>
                                          </p:val>
                                        </p:tav>
                                        <p:tav tm="100000">
                                          <p:val>
                                            <p:strVal val="#ppt_x"/>
                                          </p:val>
                                        </p:tav>
                                      </p:tavLst>
                                    </p:anim>
                                    <p:anim calcmode="lin" valueType="num">
                                      <p:cBhvr>
                                        <p:cTn id="383" dur="664" tmFilter="0.0,0.0; 0.25,0.07; 0.50,0.2; 0.75,0.467; 1.0,1.0">
                                          <p:stCondLst>
                                            <p:cond delay="0"/>
                                          </p:stCondLst>
                                        </p:cTn>
                                        <p:tgtEl>
                                          <p:spTgt spid="250"/>
                                        </p:tgtEl>
                                        <p:attrNameLst>
                                          <p:attrName>ppt_y</p:attrName>
                                        </p:attrNameLst>
                                      </p:cBhvr>
                                      <p:tavLst>
                                        <p:tav tm="0" fmla="#ppt_y-sin(pi*$)/3">
                                          <p:val>
                                            <p:fltVal val="0.5"/>
                                          </p:val>
                                        </p:tav>
                                        <p:tav tm="100000">
                                          <p:val>
                                            <p:fltVal val="1"/>
                                          </p:val>
                                        </p:tav>
                                      </p:tavLst>
                                    </p:anim>
                                    <p:anim calcmode="lin" valueType="num">
                                      <p:cBhvr>
                                        <p:cTn id="384" dur="664" tmFilter="0, 0; 0.125,0.2665; 0.25,0.4; 0.375,0.465; 0.5,0.5;  0.625,0.535; 0.75,0.6; 0.875,0.7335; 1,1">
                                          <p:stCondLst>
                                            <p:cond delay="664"/>
                                          </p:stCondLst>
                                        </p:cTn>
                                        <p:tgtEl>
                                          <p:spTgt spid="250"/>
                                        </p:tgtEl>
                                        <p:attrNameLst>
                                          <p:attrName>ppt_y</p:attrName>
                                        </p:attrNameLst>
                                      </p:cBhvr>
                                      <p:tavLst>
                                        <p:tav tm="0" fmla="#ppt_y-sin(pi*$)/9">
                                          <p:val>
                                            <p:fltVal val="0"/>
                                          </p:val>
                                        </p:tav>
                                        <p:tav tm="100000">
                                          <p:val>
                                            <p:fltVal val="1"/>
                                          </p:val>
                                        </p:tav>
                                      </p:tavLst>
                                    </p:anim>
                                    <p:anim calcmode="lin" valueType="num">
                                      <p:cBhvr>
                                        <p:cTn id="385" dur="332" tmFilter="0, 0; 0.125,0.2665; 0.25,0.4; 0.375,0.465; 0.5,0.5;  0.625,0.535; 0.75,0.6; 0.875,0.7335; 1,1">
                                          <p:stCondLst>
                                            <p:cond delay="1324"/>
                                          </p:stCondLst>
                                        </p:cTn>
                                        <p:tgtEl>
                                          <p:spTgt spid="250"/>
                                        </p:tgtEl>
                                        <p:attrNameLst>
                                          <p:attrName>ppt_y</p:attrName>
                                        </p:attrNameLst>
                                      </p:cBhvr>
                                      <p:tavLst>
                                        <p:tav tm="0" fmla="#ppt_y-sin(pi*$)/27">
                                          <p:val>
                                            <p:fltVal val="0"/>
                                          </p:val>
                                        </p:tav>
                                        <p:tav tm="100000">
                                          <p:val>
                                            <p:fltVal val="1"/>
                                          </p:val>
                                        </p:tav>
                                      </p:tavLst>
                                    </p:anim>
                                    <p:anim calcmode="lin" valueType="num">
                                      <p:cBhvr>
                                        <p:cTn id="386" dur="164" tmFilter="0, 0; 0.125,0.2665; 0.25,0.4; 0.375,0.465; 0.5,0.5;  0.625,0.535; 0.75,0.6; 0.875,0.7335; 1,1">
                                          <p:stCondLst>
                                            <p:cond delay="1656"/>
                                          </p:stCondLst>
                                        </p:cTn>
                                        <p:tgtEl>
                                          <p:spTgt spid="250"/>
                                        </p:tgtEl>
                                        <p:attrNameLst>
                                          <p:attrName>ppt_y</p:attrName>
                                        </p:attrNameLst>
                                      </p:cBhvr>
                                      <p:tavLst>
                                        <p:tav tm="0" fmla="#ppt_y-sin(pi*$)/81">
                                          <p:val>
                                            <p:fltVal val="0"/>
                                          </p:val>
                                        </p:tav>
                                        <p:tav tm="100000">
                                          <p:val>
                                            <p:fltVal val="1"/>
                                          </p:val>
                                        </p:tav>
                                      </p:tavLst>
                                    </p:anim>
                                    <p:animScale>
                                      <p:cBhvr>
                                        <p:cTn id="387" dur="26">
                                          <p:stCondLst>
                                            <p:cond delay="650"/>
                                          </p:stCondLst>
                                        </p:cTn>
                                        <p:tgtEl>
                                          <p:spTgt spid="250"/>
                                        </p:tgtEl>
                                      </p:cBhvr>
                                      <p:to x="100000" y="60000"/>
                                    </p:animScale>
                                    <p:animScale>
                                      <p:cBhvr>
                                        <p:cTn id="388" dur="166" decel="50000">
                                          <p:stCondLst>
                                            <p:cond delay="676"/>
                                          </p:stCondLst>
                                        </p:cTn>
                                        <p:tgtEl>
                                          <p:spTgt spid="250"/>
                                        </p:tgtEl>
                                      </p:cBhvr>
                                      <p:to x="100000" y="100000"/>
                                    </p:animScale>
                                    <p:animScale>
                                      <p:cBhvr>
                                        <p:cTn id="389" dur="26">
                                          <p:stCondLst>
                                            <p:cond delay="1312"/>
                                          </p:stCondLst>
                                        </p:cTn>
                                        <p:tgtEl>
                                          <p:spTgt spid="250"/>
                                        </p:tgtEl>
                                      </p:cBhvr>
                                      <p:to x="100000" y="80000"/>
                                    </p:animScale>
                                    <p:animScale>
                                      <p:cBhvr>
                                        <p:cTn id="390" dur="166" decel="50000">
                                          <p:stCondLst>
                                            <p:cond delay="1338"/>
                                          </p:stCondLst>
                                        </p:cTn>
                                        <p:tgtEl>
                                          <p:spTgt spid="250"/>
                                        </p:tgtEl>
                                      </p:cBhvr>
                                      <p:to x="100000" y="100000"/>
                                    </p:animScale>
                                    <p:animScale>
                                      <p:cBhvr>
                                        <p:cTn id="391" dur="26">
                                          <p:stCondLst>
                                            <p:cond delay="1642"/>
                                          </p:stCondLst>
                                        </p:cTn>
                                        <p:tgtEl>
                                          <p:spTgt spid="250"/>
                                        </p:tgtEl>
                                      </p:cBhvr>
                                      <p:to x="100000" y="90000"/>
                                    </p:animScale>
                                    <p:animScale>
                                      <p:cBhvr>
                                        <p:cTn id="392" dur="166" decel="50000">
                                          <p:stCondLst>
                                            <p:cond delay="1668"/>
                                          </p:stCondLst>
                                        </p:cTn>
                                        <p:tgtEl>
                                          <p:spTgt spid="250"/>
                                        </p:tgtEl>
                                      </p:cBhvr>
                                      <p:to x="100000" y="100000"/>
                                    </p:animScale>
                                    <p:animScale>
                                      <p:cBhvr>
                                        <p:cTn id="393" dur="26">
                                          <p:stCondLst>
                                            <p:cond delay="1808"/>
                                          </p:stCondLst>
                                        </p:cTn>
                                        <p:tgtEl>
                                          <p:spTgt spid="250"/>
                                        </p:tgtEl>
                                      </p:cBhvr>
                                      <p:to x="100000" y="95000"/>
                                    </p:animScale>
                                    <p:animScale>
                                      <p:cBhvr>
                                        <p:cTn id="394" dur="166" decel="50000">
                                          <p:stCondLst>
                                            <p:cond delay="1834"/>
                                          </p:stCondLst>
                                        </p:cTn>
                                        <p:tgtEl>
                                          <p:spTgt spid="250"/>
                                        </p:tgtEl>
                                      </p:cBhvr>
                                      <p:to x="100000" y="100000"/>
                                    </p:animScale>
                                  </p:childTnLst>
                                </p:cTn>
                              </p:par>
                              <p:par>
                                <p:cTn id="395" presetID="26" presetClass="entr" presetSubtype="0" fill="hold" grpId="0" nodeType="withEffect">
                                  <p:stCondLst>
                                    <p:cond delay="0"/>
                                  </p:stCondLst>
                                  <p:childTnLst>
                                    <p:set>
                                      <p:cBhvr>
                                        <p:cTn id="396" dur="1" fill="hold">
                                          <p:stCondLst>
                                            <p:cond delay="0"/>
                                          </p:stCondLst>
                                        </p:cTn>
                                        <p:tgtEl>
                                          <p:spTgt spid="246"/>
                                        </p:tgtEl>
                                        <p:attrNameLst>
                                          <p:attrName>style.visibility</p:attrName>
                                        </p:attrNameLst>
                                      </p:cBhvr>
                                      <p:to>
                                        <p:strVal val="visible"/>
                                      </p:to>
                                    </p:set>
                                    <p:animEffect transition="in" filter="wipe(down)">
                                      <p:cBhvr>
                                        <p:cTn id="397" dur="580">
                                          <p:stCondLst>
                                            <p:cond delay="0"/>
                                          </p:stCondLst>
                                        </p:cTn>
                                        <p:tgtEl>
                                          <p:spTgt spid="246"/>
                                        </p:tgtEl>
                                      </p:cBhvr>
                                    </p:animEffect>
                                    <p:anim calcmode="lin" valueType="num">
                                      <p:cBhvr>
                                        <p:cTn id="398" dur="1822" tmFilter="0,0; 0.14,0.36; 0.43,0.73; 0.71,0.91; 1.0,1.0">
                                          <p:stCondLst>
                                            <p:cond delay="0"/>
                                          </p:stCondLst>
                                        </p:cTn>
                                        <p:tgtEl>
                                          <p:spTgt spid="246"/>
                                        </p:tgtEl>
                                        <p:attrNameLst>
                                          <p:attrName>ppt_x</p:attrName>
                                        </p:attrNameLst>
                                      </p:cBhvr>
                                      <p:tavLst>
                                        <p:tav tm="0">
                                          <p:val>
                                            <p:strVal val="#ppt_x-0.25"/>
                                          </p:val>
                                        </p:tav>
                                        <p:tav tm="100000">
                                          <p:val>
                                            <p:strVal val="#ppt_x"/>
                                          </p:val>
                                        </p:tav>
                                      </p:tavLst>
                                    </p:anim>
                                    <p:anim calcmode="lin" valueType="num">
                                      <p:cBhvr>
                                        <p:cTn id="399" dur="664" tmFilter="0.0,0.0; 0.25,0.07; 0.50,0.2; 0.75,0.467; 1.0,1.0">
                                          <p:stCondLst>
                                            <p:cond delay="0"/>
                                          </p:stCondLst>
                                        </p:cTn>
                                        <p:tgtEl>
                                          <p:spTgt spid="246"/>
                                        </p:tgtEl>
                                        <p:attrNameLst>
                                          <p:attrName>ppt_y</p:attrName>
                                        </p:attrNameLst>
                                      </p:cBhvr>
                                      <p:tavLst>
                                        <p:tav tm="0" fmla="#ppt_y-sin(pi*$)/3">
                                          <p:val>
                                            <p:fltVal val="0.5"/>
                                          </p:val>
                                        </p:tav>
                                        <p:tav tm="100000">
                                          <p:val>
                                            <p:fltVal val="1"/>
                                          </p:val>
                                        </p:tav>
                                      </p:tavLst>
                                    </p:anim>
                                    <p:anim calcmode="lin" valueType="num">
                                      <p:cBhvr>
                                        <p:cTn id="400" dur="664" tmFilter="0, 0; 0.125,0.2665; 0.25,0.4; 0.375,0.465; 0.5,0.5;  0.625,0.535; 0.75,0.6; 0.875,0.7335; 1,1">
                                          <p:stCondLst>
                                            <p:cond delay="664"/>
                                          </p:stCondLst>
                                        </p:cTn>
                                        <p:tgtEl>
                                          <p:spTgt spid="246"/>
                                        </p:tgtEl>
                                        <p:attrNameLst>
                                          <p:attrName>ppt_y</p:attrName>
                                        </p:attrNameLst>
                                      </p:cBhvr>
                                      <p:tavLst>
                                        <p:tav tm="0" fmla="#ppt_y-sin(pi*$)/9">
                                          <p:val>
                                            <p:fltVal val="0"/>
                                          </p:val>
                                        </p:tav>
                                        <p:tav tm="100000">
                                          <p:val>
                                            <p:fltVal val="1"/>
                                          </p:val>
                                        </p:tav>
                                      </p:tavLst>
                                    </p:anim>
                                    <p:anim calcmode="lin" valueType="num">
                                      <p:cBhvr>
                                        <p:cTn id="401" dur="332" tmFilter="0, 0; 0.125,0.2665; 0.25,0.4; 0.375,0.465; 0.5,0.5;  0.625,0.535; 0.75,0.6; 0.875,0.7335; 1,1">
                                          <p:stCondLst>
                                            <p:cond delay="1324"/>
                                          </p:stCondLst>
                                        </p:cTn>
                                        <p:tgtEl>
                                          <p:spTgt spid="246"/>
                                        </p:tgtEl>
                                        <p:attrNameLst>
                                          <p:attrName>ppt_y</p:attrName>
                                        </p:attrNameLst>
                                      </p:cBhvr>
                                      <p:tavLst>
                                        <p:tav tm="0" fmla="#ppt_y-sin(pi*$)/27">
                                          <p:val>
                                            <p:fltVal val="0"/>
                                          </p:val>
                                        </p:tav>
                                        <p:tav tm="100000">
                                          <p:val>
                                            <p:fltVal val="1"/>
                                          </p:val>
                                        </p:tav>
                                      </p:tavLst>
                                    </p:anim>
                                    <p:anim calcmode="lin" valueType="num">
                                      <p:cBhvr>
                                        <p:cTn id="402" dur="164" tmFilter="0, 0; 0.125,0.2665; 0.25,0.4; 0.375,0.465; 0.5,0.5;  0.625,0.535; 0.75,0.6; 0.875,0.7335; 1,1">
                                          <p:stCondLst>
                                            <p:cond delay="1656"/>
                                          </p:stCondLst>
                                        </p:cTn>
                                        <p:tgtEl>
                                          <p:spTgt spid="246"/>
                                        </p:tgtEl>
                                        <p:attrNameLst>
                                          <p:attrName>ppt_y</p:attrName>
                                        </p:attrNameLst>
                                      </p:cBhvr>
                                      <p:tavLst>
                                        <p:tav tm="0" fmla="#ppt_y-sin(pi*$)/81">
                                          <p:val>
                                            <p:fltVal val="0"/>
                                          </p:val>
                                        </p:tav>
                                        <p:tav tm="100000">
                                          <p:val>
                                            <p:fltVal val="1"/>
                                          </p:val>
                                        </p:tav>
                                      </p:tavLst>
                                    </p:anim>
                                    <p:animScale>
                                      <p:cBhvr>
                                        <p:cTn id="403" dur="26">
                                          <p:stCondLst>
                                            <p:cond delay="650"/>
                                          </p:stCondLst>
                                        </p:cTn>
                                        <p:tgtEl>
                                          <p:spTgt spid="246"/>
                                        </p:tgtEl>
                                      </p:cBhvr>
                                      <p:to x="100000" y="60000"/>
                                    </p:animScale>
                                    <p:animScale>
                                      <p:cBhvr>
                                        <p:cTn id="404" dur="166" decel="50000">
                                          <p:stCondLst>
                                            <p:cond delay="676"/>
                                          </p:stCondLst>
                                        </p:cTn>
                                        <p:tgtEl>
                                          <p:spTgt spid="246"/>
                                        </p:tgtEl>
                                      </p:cBhvr>
                                      <p:to x="100000" y="100000"/>
                                    </p:animScale>
                                    <p:animScale>
                                      <p:cBhvr>
                                        <p:cTn id="405" dur="26">
                                          <p:stCondLst>
                                            <p:cond delay="1312"/>
                                          </p:stCondLst>
                                        </p:cTn>
                                        <p:tgtEl>
                                          <p:spTgt spid="246"/>
                                        </p:tgtEl>
                                      </p:cBhvr>
                                      <p:to x="100000" y="80000"/>
                                    </p:animScale>
                                    <p:animScale>
                                      <p:cBhvr>
                                        <p:cTn id="406" dur="166" decel="50000">
                                          <p:stCondLst>
                                            <p:cond delay="1338"/>
                                          </p:stCondLst>
                                        </p:cTn>
                                        <p:tgtEl>
                                          <p:spTgt spid="246"/>
                                        </p:tgtEl>
                                      </p:cBhvr>
                                      <p:to x="100000" y="100000"/>
                                    </p:animScale>
                                    <p:animScale>
                                      <p:cBhvr>
                                        <p:cTn id="407" dur="26">
                                          <p:stCondLst>
                                            <p:cond delay="1642"/>
                                          </p:stCondLst>
                                        </p:cTn>
                                        <p:tgtEl>
                                          <p:spTgt spid="246"/>
                                        </p:tgtEl>
                                      </p:cBhvr>
                                      <p:to x="100000" y="90000"/>
                                    </p:animScale>
                                    <p:animScale>
                                      <p:cBhvr>
                                        <p:cTn id="408" dur="166" decel="50000">
                                          <p:stCondLst>
                                            <p:cond delay="1668"/>
                                          </p:stCondLst>
                                        </p:cTn>
                                        <p:tgtEl>
                                          <p:spTgt spid="246"/>
                                        </p:tgtEl>
                                      </p:cBhvr>
                                      <p:to x="100000" y="100000"/>
                                    </p:animScale>
                                    <p:animScale>
                                      <p:cBhvr>
                                        <p:cTn id="409" dur="26">
                                          <p:stCondLst>
                                            <p:cond delay="1808"/>
                                          </p:stCondLst>
                                        </p:cTn>
                                        <p:tgtEl>
                                          <p:spTgt spid="246"/>
                                        </p:tgtEl>
                                      </p:cBhvr>
                                      <p:to x="100000" y="95000"/>
                                    </p:animScale>
                                    <p:animScale>
                                      <p:cBhvr>
                                        <p:cTn id="410" dur="166" decel="50000">
                                          <p:stCondLst>
                                            <p:cond delay="1834"/>
                                          </p:stCondLst>
                                        </p:cTn>
                                        <p:tgtEl>
                                          <p:spTgt spid="246"/>
                                        </p:tgtEl>
                                      </p:cBhvr>
                                      <p:to x="100000" y="100000"/>
                                    </p:animScale>
                                  </p:childTnLst>
                                </p:cTn>
                              </p:par>
                            </p:childTnLst>
                          </p:cTn>
                        </p:par>
                      </p:childTnLst>
                    </p:cTn>
                  </p:par>
                  <p:par>
                    <p:cTn id="411" fill="hold">
                      <p:stCondLst>
                        <p:cond delay="indefinite"/>
                      </p:stCondLst>
                      <p:childTnLst>
                        <p:par>
                          <p:cTn id="412" fill="hold">
                            <p:stCondLst>
                              <p:cond delay="0"/>
                            </p:stCondLst>
                            <p:childTnLst>
                              <p:par>
                                <p:cTn id="413" presetID="1" presetClass="entr" presetSubtype="0" fill="hold" grpId="0" nodeType="clickEffect">
                                  <p:stCondLst>
                                    <p:cond delay="0"/>
                                  </p:stCondLst>
                                  <p:childTnLst>
                                    <p:set>
                                      <p:cBhvr>
                                        <p:cTn id="414" dur="1" fill="hold">
                                          <p:stCondLst>
                                            <p:cond delay="0"/>
                                          </p:stCondLst>
                                        </p:cTn>
                                        <p:tgtEl>
                                          <p:spTgt spid="257"/>
                                        </p:tgtEl>
                                        <p:attrNameLst>
                                          <p:attrName>style.visibility</p:attrName>
                                        </p:attrNameLst>
                                      </p:cBhvr>
                                      <p:to>
                                        <p:strVal val="visible"/>
                                      </p:to>
                                    </p:set>
                                  </p:childTnLst>
                                </p:cTn>
                              </p:par>
                              <p:par>
                                <p:cTn id="415" presetID="1" presetClass="entr" presetSubtype="0" fill="hold" grpId="0" nodeType="withEffect">
                                  <p:stCondLst>
                                    <p:cond delay="0"/>
                                  </p:stCondLst>
                                  <p:childTnLst>
                                    <p:set>
                                      <p:cBhvr>
                                        <p:cTn id="416" dur="1" fill="hold">
                                          <p:stCondLst>
                                            <p:cond delay="0"/>
                                          </p:stCondLst>
                                        </p:cTn>
                                        <p:tgtEl>
                                          <p:spTgt spid="258"/>
                                        </p:tgtEl>
                                        <p:attrNameLst>
                                          <p:attrName>style.visibility</p:attrName>
                                        </p:attrNameLst>
                                      </p:cBhvr>
                                      <p:to>
                                        <p:strVal val="visible"/>
                                      </p:to>
                                    </p:set>
                                  </p:childTnLst>
                                </p:cTn>
                              </p:par>
                              <p:par>
                                <p:cTn id="417" presetID="1" presetClass="entr" presetSubtype="0" fill="hold" grpId="0" nodeType="withEffect">
                                  <p:stCondLst>
                                    <p:cond delay="0"/>
                                  </p:stCondLst>
                                  <p:childTnLst>
                                    <p:set>
                                      <p:cBhvr>
                                        <p:cTn id="418" dur="1" fill="hold">
                                          <p:stCondLst>
                                            <p:cond delay="0"/>
                                          </p:stCondLst>
                                        </p:cTn>
                                        <p:tgtEl>
                                          <p:spTgt spid="259"/>
                                        </p:tgtEl>
                                        <p:attrNameLst>
                                          <p:attrName>style.visibility</p:attrName>
                                        </p:attrNameLst>
                                      </p:cBhvr>
                                      <p:to>
                                        <p:strVal val="visible"/>
                                      </p:to>
                                    </p:set>
                                  </p:childTnLst>
                                </p:cTn>
                              </p:par>
                              <p:par>
                                <p:cTn id="419" presetID="1" presetClass="entr" presetSubtype="0" fill="hold" grpId="0" nodeType="withEffect">
                                  <p:stCondLst>
                                    <p:cond delay="0"/>
                                  </p:stCondLst>
                                  <p:childTnLst>
                                    <p:set>
                                      <p:cBhvr>
                                        <p:cTn id="420" dur="1" fill="hold">
                                          <p:stCondLst>
                                            <p:cond delay="0"/>
                                          </p:stCondLst>
                                        </p:cTn>
                                        <p:tgtEl>
                                          <p:spTgt spid="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4" grpId="0" animBg="1"/>
      <p:bldP spid="215" grpId="0" animBg="1"/>
      <p:bldP spid="216" grpId="0" animBg="1"/>
      <p:bldP spid="218" grpId="0" animBg="1"/>
      <p:bldP spid="220" grpId="0"/>
      <p:bldP spid="221" grpId="0"/>
      <p:bldP spid="222" grpId="0"/>
      <p:bldP spid="224" grpId="0" animBg="1"/>
      <p:bldP spid="226" grpId="0" animBg="1"/>
      <p:bldP spid="227" grpId="0"/>
      <p:bldP spid="229" grpId="0" animBg="1"/>
      <p:bldP spid="230" grpId="0"/>
      <p:bldP spid="232" grpId="0"/>
      <p:bldP spid="243" grpId="0"/>
      <p:bldP spid="244" grpId="0"/>
      <p:bldP spid="245" grpId="0"/>
      <p:bldP spid="246" grpId="0"/>
      <p:bldP spid="247" grpId="0"/>
      <p:bldP spid="248" grpId="0" animBg="1"/>
      <p:bldP spid="249" grpId="0"/>
      <p:bldP spid="251" grpId="0"/>
      <p:bldP spid="252" grpId="0" animBg="1"/>
      <p:bldP spid="255" grpId="0"/>
      <p:bldP spid="256" grpId="0"/>
      <p:bldP spid="257" grpId="0" animBg="1"/>
      <p:bldP spid="258" grpId="0" animBg="1"/>
      <p:bldP spid="259" grpId="0" animBg="1"/>
      <p:bldP spid="26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338" y="287855"/>
            <a:ext cx="11096417" cy="563562"/>
          </a:xfrm>
        </p:spPr>
        <p:txBody>
          <a:bodyPr>
            <a:normAutofit/>
          </a:bodyPr>
          <a:lstStyle/>
          <a:p>
            <a:r>
              <a:rPr lang="fa-IR" sz="2800" dirty="0">
                <a:cs typeface="B Titr" panose="00000700000000000000" pitchFamily="2" charset="-78"/>
              </a:rPr>
              <a:t>گام های اصلی </a:t>
            </a:r>
            <a:r>
              <a:rPr lang="fa-IR" sz="2800" dirty="0" smtClean="0">
                <a:cs typeface="B Titr" panose="00000700000000000000" pitchFamily="2" charset="-78"/>
              </a:rPr>
              <a:t>جهت اتصال </a:t>
            </a:r>
            <a:r>
              <a:rPr lang="fa-IR" sz="2800" dirty="0">
                <a:cs typeface="B Titr" panose="00000700000000000000" pitchFamily="2" charset="-78"/>
              </a:rPr>
              <a:t>به سامانه مودیان و صدور صورتحساب</a:t>
            </a:r>
            <a:endParaRPr lang="en-US" sz="2800" dirty="0">
              <a:solidFill>
                <a:schemeClr val="tx1"/>
              </a:solidFill>
            </a:endParaRPr>
          </a:p>
        </p:txBody>
      </p:sp>
      <p:sp>
        <p:nvSpPr>
          <p:cNvPr id="5" name="Rectangle 4"/>
          <p:cNvSpPr/>
          <p:nvPr/>
        </p:nvSpPr>
        <p:spPr>
          <a:xfrm>
            <a:off x="1613763" y="1000630"/>
            <a:ext cx="8468083" cy="1900520"/>
          </a:xfrm>
          <a:prstGeom prst="rect">
            <a:avLst/>
          </a:prstGeom>
        </p:spPr>
        <p:txBody>
          <a:bodyPr wrap="square">
            <a:spAutoFit/>
          </a:bodyPr>
          <a:lstStyle/>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a:p>
            <a:pPr marL="342900" indent="-342900" algn="r" rtl="1">
              <a:lnSpc>
                <a:spcPct val="150000"/>
              </a:lnSpc>
              <a:buClr>
                <a:srgbClr val="43CEFF"/>
              </a:buClr>
              <a:buSzPct val="120000"/>
              <a:buFont typeface="Wingdings" panose="05000000000000000000" pitchFamily="2" charset="2"/>
              <a:buChar char="v"/>
            </a:pPr>
            <a:endParaRPr lang="fa-IR" sz="2000" b="1" dirty="0">
              <a:cs typeface="B Zar" panose="00000400000000000000" pitchFamily="2" charset="-78"/>
            </a:endParaRPr>
          </a:p>
        </p:txBody>
      </p:sp>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22</a:t>
            </a:r>
            <a:endParaRPr lang="en-US" dirty="0">
              <a:cs typeface="B Nazanin" panose="00000400000000000000" pitchFamily="2" charset="-78"/>
            </a:endParaRPr>
          </a:p>
        </p:txBody>
      </p:sp>
      <p:grpSp>
        <p:nvGrpSpPr>
          <p:cNvPr id="76" name="Group 75"/>
          <p:cNvGrpSpPr/>
          <p:nvPr/>
        </p:nvGrpSpPr>
        <p:grpSpPr>
          <a:xfrm>
            <a:off x="4367776" y="1112852"/>
            <a:ext cx="7620866" cy="747177"/>
            <a:chOff x="3803953" y="2240846"/>
            <a:chExt cx="7620866" cy="747177"/>
          </a:xfrm>
        </p:grpSpPr>
        <p:sp>
          <p:nvSpPr>
            <p:cNvPr id="9" name="Rounded Rectangle 8"/>
            <p:cNvSpPr/>
            <p:nvPr/>
          </p:nvSpPr>
          <p:spPr>
            <a:xfrm>
              <a:off x="10216458" y="2240846"/>
              <a:ext cx="1080140" cy="43205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dirty="0" smtClean="0">
                  <a:cs typeface="B Koodak" panose="00000700000000000000" pitchFamily="2" charset="-78"/>
                </a:rPr>
                <a:t>گام اول</a:t>
              </a:r>
              <a:endParaRPr lang="en-US" sz="1600" dirty="0">
                <a:cs typeface="B Koodak" panose="00000700000000000000" pitchFamily="2" charset="-78"/>
              </a:endParaRPr>
            </a:p>
          </p:txBody>
        </p:sp>
        <p:cxnSp>
          <p:nvCxnSpPr>
            <p:cNvPr id="11" name="Straight Arrow Connector 10"/>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3803953" y="2240846"/>
              <a:ext cx="5962358"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28600" rtlCol="0" anchor="ctr"/>
            <a:lstStyle/>
            <a:p>
              <a:pPr algn="just" rtl="1"/>
              <a:r>
                <a:rPr lang="fa-IR"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ثبت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نام در نظام مالیاتی از طریق </a:t>
              </a:r>
              <a:r>
                <a:rPr lang="fa-IR"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نشانی</a:t>
              </a:r>
              <a:r>
                <a:rPr lang="en-US"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my.tax.gov.ir</a:t>
              </a:r>
              <a:r>
                <a:rPr lang="en-US" sz="1400" dirty="0" smtClean="0">
                  <a:solidFill>
                    <a:schemeClr val="tx1"/>
                  </a:solidFill>
                  <a:latin typeface="B Zar" panose="00000400000000000000" pitchFamily="2" charset="-78"/>
                  <a:ea typeface="Times New Roman" panose="02020603050405020304" pitchFamily="18" charset="0"/>
                  <a:cs typeface="B Nazanin" panose="00000400000000000000" pitchFamily="2" charset="-78"/>
                </a:rPr>
                <a:t> </a:t>
              </a:r>
              <a:r>
                <a:rPr lang="en-US"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 </a:t>
              </a:r>
              <a:r>
                <a:rPr lang="fa-IR"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برای مودیان فاقد پرونده </a:t>
              </a:r>
              <a:r>
                <a:rPr lang="fa-IR"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مالیاتی. </a:t>
              </a:r>
            </a:p>
            <a:p>
              <a:pPr algn="just" rtl="1"/>
              <a:r>
                <a:rPr lang="fa-IR" sz="1400" dirty="0" smtClean="0">
                  <a:solidFill>
                    <a:srgbClr val="C00000"/>
                  </a:solidFill>
                  <a:latin typeface="Times New Roman" panose="02020603050405020304" pitchFamily="18" charset="0"/>
                  <a:ea typeface="Times New Roman" panose="02020603050405020304" pitchFamily="18" charset="0"/>
                  <a:cs typeface="B Nazanin" panose="00000400000000000000" pitchFamily="2" charset="-78"/>
                </a:rPr>
                <a:t>نکته مهم: </a:t>
              </a:r>
              <a:r>
                <a:rPr lang="fa-IR"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مودیان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دارای ثبت نام </a:t>
              </a:r>
              <a:r>
                <a:rPr lang="fa-IR"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کامل در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نظام مالیاتی نیازی به ثبت نام مجدد در سامانه مودیان ندارند.</a:t>
              </a:r>
              <a:endParaRPr lang="en-US"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endParaRPr>
            </a:p>
            <a:p>
              <a:pPr algn="just" rtl="1"/>
              <a:endParaRPr lang="en-US" sz="1400" dirty="0">
                <a:solidFill>
                  <a:schemeClr val="tx1"/>
                </a:solidFill>
                <a:cs typeface="B Koodak" panose="00000700000000000000" pitchFamily="2" charset="-78"/>
              </a:endParaRPr>
            </a:p>
          </p:txBody>
        </p:sp>
        <p:cxnSp>
          <p:nvCxnSpPr>
            <p:cNvPr id="52" name="Straight Connector 51"/>
            <p:cNvCxnSpPr/>
            <p:nvPr/>
          </p:nvCxnSpPr>
          <p:spPr>
            <a:xfrm>
              <a:off x="11291491" y="2451850"/>
              <a:ext cx="133328" cy="0"/>
            </a:xfrm>
            <a:prstGeom prst="line">
              <a:avLst/>
            </a:prstGeom>
            <a:ln w="1587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1419316" y="2447953"/>
              <a:ext cx="0" cy="540070"/>
            </a:xfrm>
            <a:prstGeom prst="line">
              <a:avLst/>
            </a:prstGeom>
            <a:ln w="1587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11102251" y="2977947"/>
              <a:ext cx="314382" cy="0"/>
            </a:xfrm>
            <a:prstGeom prst="line">
              <a:avLst/>
            </a:prstGeom>
            <a:ln w="15875">
              <a:solidFill>
                <a:schemeClr val="accent1">
                  <a:lumMod val="75000"/>
                </a:schemeClr>
              </a:solidFill>
              <a:headEnd type="oval" w="sm" len="sm"/>
              <a:tailEnd type="none"/>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3671564" y="1758427"/>
            <a:ext cx="8084606" cy="747177"/>
            <a:chOff x="3340213" y="2240846"/>
            <a:chExt cx="8084606" cy="747177"/>
          </a:xfrm>
        </p:grpSpPr>
        <p:sp>
          <p:nvSpPr>
            <p:cNvPr id="78" name="Rounded Rectangle 77"/>
            <p:cNvSpPr/>
            <p:nvPr/>
          </p:nvSpPr>
          <p:spPr>
            <a:xfrm>
              <a:off x="10216458" y="2240846"/>
              <a:ext cx="1080140" cy="432056"/>
            </a:xfrm>
            <a:prstGeom prst="roundRect">
              <a:avLst>
                <a:gd name="adj" fmla="val 5000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dirty="0" smtClean="0">
                  <a:cs typeface="B Koodak" panose="00000700000000000000" pitchFamily="2" charset="-78"/>
                </a:rPr>
                <a:t>گام دوم</a:t>
              </a:r>
              <a:endParaRPr lang="en-US" sz="1600" dirty="0">
                <a:cs typeface="B Koodak" panose="00000700000000000000" pitchFamily="2" charset="-78"/>
              </a:endParaRPr>
            </a:p>
          </p:txBody>
        </p:sp>
        <p:cxnSp>
          <p:nvCxnSpPr>
            <p:cNvPr id="79" name="Straight Arrow Connector 78"/>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80" name="Rounded Rectangle 79"/>
            <p:cNvSpPr/>
            <p:nvPr/>
          </p:nvSpPr>
          <p:spPr>
            <a:xfrm>
              <a:off x="3340213" y="2240846"/>
              <a:ext cx="6300747"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R="0" lvl="0" algn="just" rtl="1">
                <a:spcBef>
                  <a:spcPts val="0"/>
                </a:spcBef>
                <a:spcAft>
                  <a:spcPts val="0"/>
                </a:spcAft>
              </a:pPr>
              <a:r>
                <a:rPr lang="fa-IR" sz="1400" dirty="0">
                  <a:solidFill>
                    <a:srgbClr val="C00000"/>
                  </a:solidFill>
                  <a:latin typeface="Times New Roman" panose="02020603050405020304" pitchFamily="18" charset="0"/>
                  <a:ea typeface="Times New Roman" panose="02020603050405020304" pitchFamily="18" charset="0"/>
                  <a:cs typeface="B Nazanin" panose="00000400000000000000" pitchFamily="2" charset="-78"/>
                </a:rPr>
                <a:t>تهیه سامانه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صدور صورتحساب یا پایانه فروشگاهی و در صورت وجود </a:t>
              </a:r>
              <a:r>
                <a:rPr lang="fa-IR" sz="1400" dirty="0">
                  <a:solidFill>
                    <a:srgbClr val="C00000"/>
                  </a:solidFill>
                  <a:latin typeface="Times New Roman" panose="02020603050405020304" pitchFamily="18" charset="0"/>
                  <a:ea typeface="Times New Roman" panose="02020603050405020304" pitchFamily="18" charset="0"/>
                  <a:cs typeface="B Nazanin" panose="00000400000000000000" pitchFamily="2" charset="-78"/>
                </a:rPr>
                <a:t>به روز آوری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سامانه های </a:t>
              </a:r>
              <a:r>
                <a:rPr lang="fa-IR"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فعلی صدور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صورتحساب مودیان حسب ضوابط اعلامی سازمان.</a:t>
              </a:r>
              <a:endParaRPr lang="en-US"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endParaRPr>
            </a:p>
          </p:txBody>
        </p:sp>
        <p:cxnSp>
          <p:nvCxnSpPr>
            <p:cNvPr id="81" name="Straight Connector 80"/>
            <p:cNvCxnSpPr/>
            <p:nvPr/>
          </p:nvCxnSpPr>
          <p:spPr>
            <a:xfrm>
              <a:off x="11291491" y="2451850"/>
              <a:ext cx="133328" cy="0"/>
            </a:xfrm>
            <a:prstGeom prst="line">
              <a:avLst/>
            </a:prstGeom>
            <a:ln w="15875">
              <a:solidFill>
                <a:schemeClr val="accent1">
                  <a:lumMod val="75000"/>
                </a:schemeClr>
              </a:solidFill>
            </a:ln>
            <a:effectLst>
              <a:outerShdw blurRad="40000" dist="20000" dir="5400000" rotWithShape="0">
                <a:schemeClr val="tx2">
                  <a:lumMod val="60000"/>
                  <a:lumOff val="40000"/>
                  <a:alpha val="38000"/>
                </a:schemeClr>
              </a:outerShdw>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11419316" y="2447953"/>
              <a:ext cx="0" cy="540070"/>
            </a:xfrm>
            <a:prstGeom prst="line">
              <a:avLst/>
            </a:prstGeom>
            <a:ln w="15875">
              <a:solidFill>
                <a:schemeClr val="accent1">
                  <a:lumMod val="75000"/>
                </a:schemeClr>
              </a:solidFill>
            </a:ln>
            <a:effectLst>
              <a:outerShdw blurRad="40000" dist="20000" dir="5400000" rotWithShape="0">
                <a:schemeClr val="tx2">
                  <a:lumMod val="60000"/>
                  <a:lumOff val="40000"/>
                  <a:alpha val="38000"/>
                </a:schemeClr>
              </a:outerShdw>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11102251" y="2977947"/>
              <a:ext cx="314382" cy="0"/>
            </a:xfrm>
            <a:prstGeom prst="line">
              <a:avLst/>
            </a:prstGeom>
            <a:ln w="15875">
              <a:solidFill>
                <a:schemeClr val="accent1">
                  <a:lumMod val="75000"/>
                </a:schemeClr>
              </a:solidFill>
              <a:headEnd type="oval" w="sm" len="sm"/>
              <a:tailEnd type="none"/>
            </a:ln>
            <a:effectLst>
              <a:outerShdw blurRad="40000" dist="20000" dir="5400000" rotWithShape="0">
                <a:schemeClr val="tx2">
                  <a:lumMod val="60000"/>
                  <a:lumOff val="40000"/>
                  <a:alpha val="38000"/>
                </a:schemeClr>
              </a:outerShdw>
            </a:effectLst>
          </p:spPr>
          <p:style>
            <a:lnRef idx="2">
              <a:schemeClr val="accent1"/>
            </a:lnRef>
            <a:fillRef idx="0">
              <a:schemeClr val="accent1"/>
            </a:fillRef>
            <a:effectRef idx="1">
              <a:schemeClr val="accent1"/>
            </a:effectRef>
            <a:fontRef idx="minor">
              <a:schemeClr val="tx1"/>
            </a:fontRef>
          </p:style>
        </p:cxnSp>
      </p:grpSp>
      <p:grpSp>
        <p:nvGrpSpPr>
          <p:cNvPr id="84" name="Group 83"/>
          <p:cNvGrpSpPr/>
          <p:nvPr/>
        </p:nvGrpSpPr>
        <p:grpSpPr>
          <a:xfrm>
            <a:off x="3131494" y="2395081"/>
            <a:ext cx="8397218" cy="747177"/>
            <a:chOff x="3027601" y="2240846"/>
            <a:chExt cx="8397218" cy="747177"/>
          </a:xfrm>
        </p:grpSpPr>
        <p:sp>
          <p:nvSpPr>
            <p:cNvPr id="85" name="Rounded Rectangle 84"/>
            <p:cNvSpPr/>
            <p:nvPr/>
          </p:nvSpPr>
          <p:spPr>
            <a:xfrm>
              <a:off x="10216458" y="2240846"/>
              <a:ext cx="1080140" cy="432056"/>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smtClean="0">
                  <a:cs typeface="B Koodak" panose="00000700000000000000" pitchFamily="2" charset="-78"/>
                </a:rPr>
                <a:t>گام </a:t>
              </a:r>
              <a:r>
                <a:rPr lang="fa-IR" sz="1600" dirty="0" smtClean="0">
                  <a:cs typeface="B Koodak" panose="00000700000000000000" pitchFamily="2" charset="-78"/>
                </a:rPr>
                <a:t>سوم</a:t>
              </a:r>
              <a:endParaRPr lang="en-US" dirty="0">
                <a:cs typeface="B Koodak" panose="00000700000000000000" pitchFamily="2" charset="-78"/>
              </a:endParaRPr>
            </a:p>
          </p:txBody>
        </p:sp>
        <p:cxnSp>
          <p:nvCxnSpPr>
            <p:cNvPr id="86" name="Straight Arrow Connector 85"/>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87" name="Rounded Rectangle 86"/>
            <p:cNvSpPr/>
            <p:nvPr/>
          </p:nvSpPr>
          <p:spPr>
            <a:xfrm>
              <a:off x="3027601" y="2240846"/>
              <a:ext cx="6613359"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just" rtl="1"/>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اخذ </a:t>
              </a:r>
              <a:r>
                <a:rPr lang="fa-IR" sz="1400" dirty="0">
                  <a:solidFill>
                    <a:srgbClr val="C00000"/>
                  </a:solidFill>
                  <a:latin typeface="Times New Roman" panose="02020603050405020304" pitchFamily="18" charset="0"/>
                  <a:ea typeface="Times New Roman" panose="02020603050405020304" pitchFamily="18" charset="0"/>
                  <a:cs typeface="B Nazanin" panose="00000400000000000000" pitchFamily="2" charset="-78"/>
                </a:rPr>
                <a:t>گواهی امضاء الکترونیکی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از مراکز صدور گواهی الکترونیکی میانی فعال که فهرست و مشخصات آنها در نشانی  </a:t>
              </a:r>
              <a:r>
                <a:rPr lang="en-US"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rca.gov.ir</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 موجود می باشد</a:t>
              </a:r>
              <a:endParaRPr lang="en-US" sz="1400" dirty="0">
                <a:solidFill>
                  <a:schemeClr val="tx1"/>
                </a:solidFill>
                <a:cs typeface="B Koodak" panose="00000700000000000000" pitchFamily="2" charset="-78"/>
              </a:endParaRPr>
            </a:p>
          </p:txBody>
        </p:sp>
        <p:cxnSp>
          <p:nvCxnSpPr>
            <p:cNvPr id="88" name="Straight Connector 87"/>
            <p:cNvCxnSpPr/>
            <p:nvPr/>
          </p:nvCxnSpPr>
          <p:spPr>
            <a:xfrm>
              <a:off x="11291491" y="2451850"/>
              <a:ext cx="133328" cy="0"/>
            </a:xfrm>
            <a:prstGeom prst="line">
              <a:avLst/>
            </a:prstGeom>
            <a:ln w="15875">
              <a:solidFill>
                <a:schemeClr val="accent2">
                  <a:lumMod val="60000"/>
                  <a:lumOff val="40000"/>
                </a:schemeClr>
              </a:solidFill>
            </a:ln>
            <a:effectLst>
              <a:outerShdw blurRad="40000" dist="20000" dir="5400000" rotWithShape="0">
                <a:schemeClr val="accent2">
                  <a:lumMod val="60000"/>
                  <a:lumOff val="40000"/>
                  <a:alpha val="38000"/>
                </a:schemeClr>
              </a:outerShdw>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11419316" y="2447953"/>
              <a:ext cx="0" cy="540070"/>
            </a:xfrm>
            <a:prstGeom prst="line">
              <a:avLst/>
            </a:prstGeom>
            <a:ln w="15875">
              <a:solidFill>
                <a:schemeClr val="accent2">
                  <a:lumMod val="60000"/>
                  <a:lumOff val="40000"/>
                </a:schemeClr>
              </a:solidFill>
            </a:ln>
            <a:effectLst>
              <a:outerShdw blurRad="40000" dist="20000" dir="5400000" rotWithShape="0">
                <a:schemeClr val="accent2">
                  <a:lumMod val="60000"/>
                  <a:lumOff val="40000"/>
                  <a:alpha val="38000"/>
                </a:schemeClr>
              </a:outerShdw>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11102251" y="2977947"/>
              <a:ext cx="314382" cy="0"/>
            </a:xfrm>
            <a:prstGeom prst="line">
              <a:avLst/>
            </a:prstGeom>
            <a:ln w="15875">
              <a:solidFill>
                <a:schemeClr val="accent2">
                  <a:lumMod val="60000"/>
                  <a:lumOff val="40000"/>
                </a:schemeClr>
              </a:solidFill>
              <a:headEnd type="oval" w="sm" len="sm"/>
              <a:tailEnd type="none"/>
            </a:ln>
            <a:effectLst>
              <a:outerShdw blurRad="40000" dist="20000" dir="5400000" rotWithShape="0">
                <a:schemeClr val="accent2">
                  <a:lumMod val="60000"/>
                  <a:lumOff val="40000"/>
                  <a:alpha val="38000"/>
                </a:schemeClr>
              </a:outerShdw>
            </a:effectLst>
          </p:spPr>
          <p:style>
            <a:lnRef idx="2">
              <a:schemeClr val="accent1"/>
            </a:lnRef>
            <a:fillRef idx="0">
              <a:schemeClr val="accent1"/>
            </a:fillRef>
            <a:effectRef idx="1">
              <a:schemeClr val="accent1"/>
            </a:effectRef>
            <a:fontRef idx="minor">
              <a:schemeClr val="tx1"/>
            </a:fontRef>
          </p:style>
        </p:cxnSp>
      </p:grpSp>
      <p:grpSp>
        <p:nvGrpSpPr>
          <p:cNvPr id="91" name="Group 90"/>
          <p:cNvGrpSpPr/>
          <p:nvPr/>
        </p:nvGrpSpPr>
        <p:grpSpPr>
          <a:xfrm>
            <a:off x="2591424" y="3059739"/>
            <a:ext cx="8698400" cy="747177"/>
            <a:chOff x="2726419" y="2240846"/>
            <a:chExt cx="8698400" cy="747177"/>
          </a:xfrm>
        </p:grpSpPr>
        <p:sp>
          <p:nvSpPr>
            <p:cNvPr id="92" name="Rounded Rectangle 91"/>
            <p:cNvSpPr/>
            <p:nvPr/>
          </p:nvSpPr>
          <p:spPr>
            <a:xfrm>
              <a:off x="10216458" y="2240846"/>
              <a:ext cx="1080140" cy="432056"/>
            </a:xfrm>
            <a:prstGeom prst="roundRect">
              <a:avLst>
                <a:gd name="adj"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dirty="0" smtClean="0">
                  <a:cs typeface="B Koodak" panose="00000700000000000000" pitchFamily="2" charset="-78"/>
                </a:rPr>
                <a:t>گام چهارم</a:t>
              </a:r>
              <a:endParaRPr lang="en-US" sz="1600" dirty="0">
                <a:cs typeface="B Koodak" panose="00000700000000000000" pitchFamily="2" charset="-78"/>
              </a:endParaRPr>
            </a:p>
          </p:txBody>
        </p:sp>
        <p:cxnSp>
          <p:nvCxnSpPr>
            <p:cNvPr id="93" name="Straight Arrow Connector 92"/>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94" name="Rounded Rectangle 93"/>
            <p:cNvSpPr/>
            <p:nvPr/>
          </p:nvSpPr>
          <p:spPr>
            <a:xfrm>
              <a:off x="2726419" y="2240846"/>
              <a:ext cx="6914541"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R="0" lvl="0" algn="just" rtl="1">
                <a:spcBef>
                  <a:spcPts val="0"/>
                </a:spcBef>
                <a:spcAft>
                  <a:spcPts val="0"/>
                </a:spcAft>
              </a:pP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ورود به کارپوشه، انتخاب پرونده، انتخاب بخش عضویت و تکمیل اطلاعات، </a:t>
              </a:r>
              <a:r>
                <a:rPr lang="fa-IR" sz="1400" dirty="0">
                  <a:solidFill>
                    <a:srgbClr val="C00000"/>
                  </a:solidFill>
                  <a:latin typeface="Times New Roman" panose="02020603050405020304" pitchFamily="18" charset="0"/>
                  <a:ea typeface="Times New Roman" panose="02020603050405020304" pitchFamily="18" charset="0"/>
                  <a:cs typeface="B Nazanin" panose="00000400000000000000" pitchFamily="2" charset="-78"/>
                </a:rPr>
                <a:t>انتخاب روش ارسال اطلاعات، بارگذاری گواهی امضاء الکترونیک و دریافت شناسه </a:t>
              </a:r>
              <a:r>
                <a:rPr lang="fa-IR" sz="1400" dirty="0" smtClean="0">
                  <a:solidFill>
                    <a:srgbClr val="C00000"/>
                  </a:solidFill>
                  <a:latin typeface="Times New Roman" panose="02020603050405020304" pitchFamily="18" charset="0"/>
                  <a:ea typeface="Times New Roman" panose="02020603050405020304" pitchFamily="18" charset="0"/>
                  <a:cs typeface="B Nazanin" panose="00000400000000000000" pitchFamily="2" charset="-78"/>
                </a:rPr>
                <a:t>یکتای </a:t>
              </a:r>
              <a:r>
                <a:rPr lang="fa-IR" sz="1400" dirty="0">
                  <a:solidFill>
                    <a:srgbClr val="C00000"/>
                  </a:solidFill>
                  <a:latin typeface="Times New Roman" panose="02020603050405020304" pitchFamily="18" charset="0"/>
                  <a:ea typeface="Times New Roman" panose="02020603050405020304" pitchFamily="18" charset="0"/>
                  <a:cs typeface="B Nazanin" panose="00000400000000000000" pitchFamily="2" charset="-78"/>
                </a:rPr>
                <a:t>حافظه مالیاتی </a:t>
              </a:r>
              <a:r>
                <a:rPr lang="fa-IR" sz="1400" dirty="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از طریق ورود به نشانی</a:t>
              </a:r>
              <a:r>
                <a:rPr lang="en-US" sz="1400" dirty="0" smtClean="0">
                  <a:solidFill>
                    <a:schemeClr val="tx1"/>
                  </a:solidFill>
                  <a:latin typeface="Times New Roman" panose="02020603050405020304" pitchFamily="18" charset="0"/>
                  <a:ea typeface="Times New Roman" panose="02020603050405020304" pitchFamily="18" charset="0"/>
                  <a:cs typeface="B Nazanin" panose="00000400000000000000" pitchFamily="2" charset="-78"/>
                </a:rPr>
                <a:t>tp.tax.gov.ir</a:t>
              </a:r>
              <a:endParaRPr lang="en-US" sz="1400" dirty="0">
                <a:solidFill>
                  <a:schemeClr val="tx1"/>
                </a:solidFill>
                <a:cs typeface="B Koodak" panose="00000700000000000000" pitchFamily="2" charset="-78"/>
              </a:endParaRPr>
            </a:p>
          </p:txBody>
        </p:sp>
        <p:cxnSp>
          <p:nvCxnSpPr>
            <p:cNvPr id="95" name="Straight Connector 94"/>
            <p:cNvCxnSpPr/>
            <p:nvPr/>
          </p:nvCxnSpPr>
          <p:spPr>
            <a:xfrm>
              <a:off x="11291491" y="2451850"/>
              <a:ext cx="133328" cy="0"/>
            </a:xfrm>
            <a:prstGeom prst="line">
              <a:avLst/>
            </a:prstGeom>
            <a:ln w="15875">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11419316" y="2447953"/>
              <a:ext cx="0" cy="540070"/>
            </a:xfrm>
            <a:prstGeom prst="line">
              <a:avLst/>
            </a:prstGeom>
            <a:ln w="15875">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11102251" y="2977947"/>
              <a:ext cx="314382" cy="0"/>
            </a:xfrm>
            <a:prstGeom prst="line">
              <a:avLst/>
            </a:prstGeom>
            <a:ln w="15875">
              <a:solidFill>
                <a:schemeClr val="accent3">
                  <a:lumMod val="75000"/>
                </a:schemeClr>
              </a:solidFill>
              <a:headEnd type="oval" w="sm" len="sm"/>
              <a:tailEnd type="none"/>
            </a:ln>
          </p:spPr>
          <p:style>
            <a:lnRef idx="2">
              <a:schemeClr val="accent1"/>
            </a:lnRef>
            <a:fillRef idx="0">
              <a:schemeClr val="accent1"/>
            </a:fillRef>
            <a:effectRef idx="1">
              <a:schemeClr val="accent1"/>
            </a:effectRef>
            <a:fontRef idx="minor">
              <a:schemeClr val="tx1"/>
            </a:fontRef>
          </p:style>
        </p:cxnSp>
      </p:grpSp>
      <p:grpSp>
        <p:nvGrpSpPr>
          <p:cNvPr id="98" name="Group 97"/>
          <p:cNvGrpSpPr/>
          <p:nvPr/>
        </p:nvGrpSpPr>
        <p:grpSpPr>
          <a:xfrm>
            <a:off x="2068618" y="3711748"/>
            <a:ext cx="8945473" cy="747177"/>
            <a:chOff x="2479346" y="2240846"/>
            <a:chExt cx="8945473" cy="747177"/>
          </a:xfrm>
        </p:grpSpPr>
        <p:sp>
          <p:nvSpPr>
            <p:cNvPr id="99" name="Rounded Rectangle 98"/>
            <p:cNvSpPr/>
            <p:nvPr/>
          </p:nvSpPr>
          <p:spPr>
            <a:xfrm>
              <a:off x="10216458" y="2240846"/>
              <a:ext cx="1080140" cy="432056"/>
            </a:xfrm>
            <a:prstGeom prst="roundRect">
              <a:avLst>
                <a:gd name="adj" fmla="val 5000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dirty="0" smtClean="0">
                  <a:cs typeface="B Koodak" panose="00000700000000000000" pitchFamily="2" charset="-78"/>
                </a:rPr>
                <a:t>گام پنجم</a:t>
              </a:r>
              <a:endParaRPr lang="en-US" sz="1600" dirty="0">
                <a:cs typeface="B Koodak" panose="00000700000000000000" pitchFamily="2" charset="-78"/>
              </a:endParaRPr>
            </a:p>
          </p:txBody>
        </p:sp>
        <p:cxnSp>
          <p:nvCxnSpPr>
            <p:cNvPr id="100" name="Straight Arrow Connector 99"/>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2479346" y="2240846"/>
              <a:ext cx="7161613"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lvl="0" algn="just" rtl="1"/>
              <a:r>
                <a:rPr lang="fa-IR" sz="1400" dirty="0">
                  <a:solidFill>
                    <a:schemeClr val="tx1"/>
                  </a:solidFill>
                </a:rPr>
                <a:t>پیکربندی و ثبت مشخصات </a:t>
              </a:r>
              <a:r>
                <a:rPr lang="fa-IR" sz="1400" dirty="0">
                  <a:solidFill>
                    <a:srgbClr val="C00000"/>
                  </a:solidFill>
                </a:rPr>
                <a:t>در پایانه فروشگاهی </a:t>
              </a:r>
              <a:r>
                <a:rPr lang="fa-IR" sz="1400" dirty="0">
                  <a:solidFill>
                    <a:schemeClr val="tx1"/>
                  </a:solidFill>
                </a:rPr>
                <a:t>مطابق استانداردهای اعلامی توسط سازمان امور مالیاتی کشور بارگذاری شده در درگاه سازمان به نشانی </a:t>
              </a:r>
              <a:r>
                <a:rPr lang="en-US" sz="1400" dirty="0">
                  <a:solidFill>
                    <a:schemeClr val="tx1"/>
                  </a:solidFill>
                </a:rPr>
                <a:t> intamedia.ir </a:t>
              </a:r>
            </a:p>
          </p:txBody>
        </p:sp>
        <p:cxnSp>
          <p:nvCxnSpPr>
            <p:cNvPr id="102" name="Straight Connector 101"/>
            <p:cNvCxnSpPr/>
            <p:nvPr/>
          </p:nvCxnSpPr>
          <p:spPr>
            <a:xfrm>
              <a:off x="11291491" y="2451850"/>
              <a:ext cx="133328" cy="0"/>
            </a:xfrm>
            <a:prstGeom prst="line">
              <a:avLst/>
            </a:prstGeom>
            <a:ln w="15875">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11419316" y="2447953"/>
              <a:ext cx="0" cy="540070"/>
            </a:xfrm>
            <a:prstGeom prst="line">
              <a:avLst/>
            </a:prstGeom>
            <a:ln w="15875">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11102251" y="2977947"/>
              <a:ext cx="314382" cy="0"/>
            </a:xfrm>
            <a:prstGeom prst="line">
              <a:avLst/>
            </a:prstGeom>
            <a:ln w="15875">
              <a:solidFill>
                <a:schemeClr val="accent4">
                  <a:lumMod val="75000"/>
                </a:schemeClr>
              </a:solidFill>
              <a:headEnd type="oval" w="sm" len="sm"/>
              <a:tailEnd type="none"/>
            </a:ln>
          </p:spPr>
          <p:style>
            <a:lnRef idx="2">
              <a:schemeClr val="accent1"/>
            </a:lnRef>
            <a:fillRef idx="0">
              <a:schemeClr val="accent1"/>
            </a:fillRef>
            <a:effectRef idx="1">
              <a:schemeClr val="accent1"/>
            </a:effectRef>
            <a:fontRef idx="minor">
              <a:schemeClr val="tx1"/>
            </a:fontRef>
          </p:style>
        </p:cxnSp>
      </p:grpSp>
      <p:grpSp>
        <p:nvGrpSpPr>
          <p:cNvPr id="105" name="Group 104"/>
          <p:cNvGrpSpPr/>
          <p:nvPr/>
        </p:nvGrpSpPr>
        <p:grpSpPr>
          <a:xfrm>
            <a:off x="1370788" y="4357323"/>
            <a:ext cx="9410831" cy="747177"/>
            <a:chOff x="2013988" y="2240846"/>
            <a:chExt cx="9410831" cy="747177"/>
          </a:xfrm>
        </p:grpSpPr>
        <p:sp>
          <p:nvSpPr>
            <p:cNvPr id="106" name="Rounded Rectangle 105"/>
            <p:cNvSpPr/>
            <p:nvPr/>
          </p:nvSpPr>
          <p:spPr>
            <a:xfrm>
              <a:off x="10216458" y="2240846"/>
              <a:ext cx="1080140" cy="432056"/>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dirty="0" smtClean="0">
                  <a:cs typeface="B Koodak" panose="00000700000000000000" pitchFamily="2" charset="-78"/>
                </a:rPr>
                <a:t>گام ششم</a:t>
              </a:r>
              <a:endParaRPr lang="en-US" sz="1600" dirty="0">
                <a:cs typeface="B Koodak" panose="00000700000000000000" pitchFamily="2" charset="-78"/>
              </a:endParaRPr>
            </a:p>
          </p:txBody>
        </p:sp>
        <p:cxnSp>
          <p:nvCxnSpPr>
            <p:cNvPr id="107" name="Straight Arrow Connector 106"/>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08" name="Rounded Rectangle 107"/>
            <p:cNvSpPr/>
            <p:nvPr/>
          </p:nvSpPr>
          <p:spPr>
            <a:xfrm>
              <a:off x="2013988" y="2240846"/>
              <a:ext cx="7626973"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lvl="0" algn="just" rtl="1"/>
              <a:r>
                <a:rPr lang="fa-IR" sz="1400" dirty="0">
                  <a:solidFill>
                    <a:schemeClr val="tx1"/>
                  </a:solidFill>
                  <a:cs typeface="B Nazanin" panose="00000400000000000000" pitchFamily="2" charset="-78"/>
                </a:rPr>
                <a:t>دریافت </a:t>
              </a:r>
              <a:r>
                <a:rPr lang="fa-IR" sz="1400" dirty="0" smtClean="0">
                  <a:solidFill>
                    <a:srgbClr val="C00000"/>
                  </a:solidFill>
                  <a:cs typeface="B Nazanin" panose="00000400000000000000" pitchFamily="2" charset="-78"/>
                </a:rPr>
                <a:t>شناسه کالا/خدمت </a:t>
              </a:r>
              <a:r>
                <a:rPr lang="fa-IR" sz="1400" dirty="0" smtClean="0">
                  <a:solidFill>
                    <a:schemeClr val="tx1"/>
                  </a:solidFill>
                  <a:cs typeface="B Nazanin" panose="00000400000000000000" pitchFamily="2" charset="-78"/>
                </a:rPr>
                <a:t>به </a:t>
              </a:r>
              <a:r>
                <a:rPr lang="fa-IR" sz="1400" dirty="0">
                  <a:solidFill>
                    <a:schemeClr val="tx1"/>
                  </a:solidFill>
                  <a:cs typeface="B Nazanin" panose="00000400000000000000" pitchFamily="2" charset="-78"/>
                </a:rPr>
                <a:t>همراه نرخ/مشمولیت </a:t>
              </a:r>
              <a:r>
                <a:rPr lang="en-US" sz="1400" dirty="0" smtClean="0">
                  <a:solidFill>
                    <a:schemeClr val="tx1"/>
                  </a:solidFill>
                  <a:cs typeface="B Nazanin" panose="00000400000000000000" pitchFamily="2" charset="-78"/>
                </a:rPr>
                <a:t>VAT</a:t>
              </a:r>
              <a:r>
                <a:rPr lang="fa-IR" sz="1400" dirty="0" smtClean="0">
                  <a:solidFill>
                    <a:schemeClr val="tx1"/>
                  </a:solidFill>
                  <a:cs typeface="B Nazanin" panose="00000400000000000000" pitchFamily="2" charset="-78"/>
                </a:rPr>
                <a:t> </a:t>
              </a:r>
              <a:r>
                <a:rPr lang="fa-IR" sz="1400" dirty="0">
                  <a:solidFill>
                    <a:schemeClr val="tx1"/>
                  </a:solidFill>
                  <a:cs typeface="B Nazanin" panose="00000400000000000000" pitchFamily="2" charset="-78"/>
                </a:rPr>
                <a:t>از </a:t>
              </a:r>
              <a:r>
                <a:rPr lang="fa-IR" sz="1400" dirty="0" smtClean="0">
                  <a:solidFill>
                    <a:schemeClr val="tx1"/>
                  </a:solidFill>
                  <a:cs typeface="B Nazanin" panose="00000400000000000000" pitchFamily="2" charset="-78"/>
                </a:rPr>
                <a:t>نشانی</a:t>
              </a:r>
              <a:r>
                <a:rPr lang="en-US" sz="1400" dirty="0" smtClean="0">
                  <a:solidFill>
                    <a:srgbClr val="C00000"/>
                  </a:solidFill>
                  <a:cs typeface="B Nazanin" panose="00000400000000000000" pitchFamily="2" charset="-78"/>
                </a:rPr>
                <a:t>stuffid.tax.gov.ir</a:t>
              </a:r>
              <a:r>
                <a:rPr lang="en-US" sz="1400" dirty="0" smtClean="0">
                  <a:solidFill>
                    <a:schemeClr val="tx1"/>
                  </a:solidFill>
                  <a:cs typeface="B Nazanin" panose="00000400000000000000" pitchFamily="2" charset="-78"/>
                </a:rPr>
                <a:t> </a:t>
              </a:r>
              <a:r>
                <a:rPr lang="fa-IR" sz="1400" dirty="0" smtClean="0">
                  <a:solidFill>
                    <a:schemeClr val="tx1"/>
                  </a:solidFill>
                  <a:cs typeface="B Nazanin" panose="00000400000000000000" pitchFamily="2" charset="-78"/>
                </a:rPr>
                <a:t> و در صورت عدم وجود شناسه مورد نظر اخذ </a:t>
              </a:r>
              <a:r>
                <a:rPr lang="fa-IR" sz="1400" dirty="0">
                  <a:solidFill>
                    <a:schemeClr val="tx1"/>
                  </a:solidFill>
                  <a:cs typeface="B Nazanin" panose="00000400000000000000" pitchFamily="2" charset="-78"/>
                </a:rPr>
                <a:t>شناسه </a:t>
              </a:r>
              <a:r>
                <a:rPr lang="fa-IR" sz="1400" dirty="0" smtClean="0">
                  <a:solidFill>
                    <a:schemeClr val="tx1"/>
                  </a:solidFill>
                  <a:cs typeface="B Nazanin" panose="00000400000000000000" pitchFamily="2" charset="-78"/>
                </a:rPr>
                <a:t>کالا/خدمت از </a:t>
              </a:r>
              <a:r>
                <a:rPr lang="fa-IR" sz="1400" dirty="0">
                  <a:solidFill>
                    <a:srgbClr val="C00000"/>
                  </a:solidFill>
                  <a:cs typeface="B Nazanin" panose="00000400000000000000" pitchFamily="2" charset="-78"/>
                </a:rPr>
                <a:t>وزارت </a:t>
              </a:r>
              <a:r>
                <a:rPr lang="fa-IR" sz="1400" dirty="0" smtClean="0">
                  <a:solidFill>
                    <a:srgbClr val="C00000"/>
                  </a:solidFill>
                  <a:cs typeface="B Nazanin" panose="00000400000000000000" pitchFamily="2" charset="-78"/>
                </a:rPr>
                <a:t>صنعت،معدن </a:t>
              </a:r>
              <a:r>
                <a:rPr lang="fa-IR" sz="1400" dirty="0">
                  <a:solidFill>
                    <a:srgbClr val="C00000"/>
                  </a:solidFill>
                  <a:cs typeface="B Nazanin" panose="00000400000000000000" pitchFamily="2" charset="-78"/>
                </a:rPr>
                <a:t>و </a:t>
              </a:r>
              <a:r>
                <a:rPr lang="fa-IR" sz="1400" dirty="0" smtClean="0">
                  <a:solidFill>
                    <a:srgbClr val="C00000"/>
                  </a:solidFill>
                  <a:cs typeface="B Nazanin" panose="00000400000000000000" pitchFamily="2" charset="-78"/>
                </a:rPr>
                <a:t>تجارت</a:t>
              </a:r>
              <a:r>
                <a:rPr lang="fa-IR" sz="1400" dirty="0" smtClean="0">
                  <a:solidFill>
                    <a:schemeClr val="tx1"/>
                  </a:solidFill>
                  <a:cs typeface="B Nazanin" panose="00000400000000000000" pitchFamily="2" charset="-78"/>
                </a:rPr>
                <a:t>(فایل</a:t>
              </a:r>
              <a:r>
                <a:rPr lang="fa-IR" sz="1400" dirty="0" smtClean="0">
                  <a:solidFill>
                    <a:srgbClr val="C00000"/>
                  </a:solidFill>
                  <a:cs typeface="B Nazanin" panose="00000400000000000000" pitchFamily="2" charset="-78"/>
                </a:rPr>
                <a:t> </a:t>
              </a:r>
              <a:r>
                <a:rPr lang="fa-IR" sz="1400" dirty="0" smtClean="0">
                  <a:solidFill>
                    <a:schemeClr val="tx1"/>
                  </a:solidFill>
                  <a:cs typeface="B Nazanin" panose="00000400000000000000" pitchFamily="2" charset="-78"/>
                </a:rPr>
                <a:t>راهنما در </a:t>
              </a:r>
              <a:r>
                <a:rPr lang="fa-IR" sz="1400" dirty="0">
                  <a:solidFill>
                    <a:schemeClr val="tx1"/>
                  </a:solidFill>
                  <a:cs typeface="B Nazanin" panose="00000400000000000000" pitchFamily="2" charset="-78"/>
                </a:rPr>
                <a:t>نشانی</a:t>
              </a:r>
              <a:r>
                <a:rPr lang="en-US" sz="1400" dirty="0">
                  <a:solidFill>
                    <a:schemeClr val="tx1"/>
                  </a:solidFill>
                  <a:cs typeface="B Nazanin" panose="00000400000000000000" pitchFamily="2" charset="-78"/>
                </a:rPr>
                <a:t> intamedia.ir</a:t>
              </a:r>
              <a:r>
                <a:rPr lang="fa-IR" sz="1400" dirty="0">
                  <a:solidFill>
                    <a:schemeClr val="tx1"/>
                  </a:solidFill>
                  <a:cs typeface="B Nazanin" panose="00000400000000000000" pitchFamily="2" charset="-78"/>
                </a:rPr>
                <a:t>  قرار داده شده </a:t>
              </a:r>
              <a:r>
                <a:rPr lang="fa-IR" sz="1400" dirty="0" smtClean="0">
                  <a:solidFill>
                    <a:schemeClr val="tx1"/>
                  </a:solidFill>
                  <a:cs typeface="B Nazanin" panose="00000400000000000000" pitchFamily="2" charset="-78"/>
                </a:rPr>
                <a:t>است)</a:t>
              </a:r>
              <a:endParaRPr lang="en-US" sz="1400" dirty="0">
                <a:solidFill>
                  <a:schemeClr val="tx1"/>
                </a:solidFill>
                <a:cs typeface="B Nazanin" panose="00000400000000000000" pitchFamily="2" charset="-78"/>
              </a:endParaRPr>
            </a:p>
          </p:txBody>
        </p:sp>
        <p:cxnSp>
          <p:nvCxnSpPr>
            <p:cNvPr id="109" name="Straight Connector 108"/>
            <p:cNvCxnSpPr/>
            <p:nvPr/>
          </p:nvCxnSpPr>
          <p:spPr>
            <a:xfrm>
              <a:off x="11291491" y="2451850"/>
              <a:ext cx="133328" cy="0"/>
            </a:xfrm>
            <a:prstGeom prst="line">
              <a:avLst/>
            </a:prstGeom>
            <a:ln w="15875">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11419316" y="2447953"/>
              <a:ext cx="0" cy="540070"/>
            </a:xfrm>
            <a:prstGeom prst="line">
              <a:avLst/>
            </a:prstGeom>
            <a:ln w="15875">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a:off x="11102251" y="2977947"/>
              <a:ext cx="314382" cy="0"/>
            </a:xfrm>
            <a:prstGeom prst="line">
              <a:avLst/>
            </a:prstGeom>
            <a:ln w="15875">
              <a:solidFill>
                <a:schemeClr val="accent5">
                  <a:lumMod val="75000"/>
                </a:schemeClr>
              </a:solidFill>
              <a:headEnd type="oval" w="sm" len="sm"/>
              <a:tailEnd type="none"/>
            </a:ln>
          </p:spPr>
          <p:style>
            <a:lnRef idx="2">
              <a:schemeClr val="accent1"/>
            </a:lnRef>
            <a:fillRef idx="0">
              <a:schemeClr val="accent1"/>
            </a:fillRef>
            <a:effectRef idx="1">
              <a:schemeClr val="accent1"/>
            </a:effectRef>
            <a:fontRef idx="minor">
              <a:schemeClr val="tx1"/>
            </a:fontRef>
          </p:style>
        </p:cxnSp>
      </p:grpSp>
      <p:grpSp>
        <p:nvGrpSpPr>
          <p:cNvPr id="112" name="Group 111"/>
          <p:cNvGrpSpPr/>
          <p:nvPr/>
        </p:nvGrpSpPr>
        <p:grpSpPr>
          <a:xfrm>
            <a:off x="748330" y="4993977"/>
            <a:ext cx="9805831" cy="747177"/>
            <a:chOff x="1618988" y="2240846"/>
            <a:chExt cx="9805831" cy="747177"/>
          </a:xfrm>
        </p:grpSpPr>
        <p:sp>
          <p:nvSpPr>
            <p:cNvPr id="113" name="Rounded Rectangle 112"/>
            <p:cNvSpPr/>
            <p:nvPr/>
          </p:nvSpPr>
          <p:spPr>
            <a:xfrm>
              <a:off x="10216458" y="2240846"/>
              <a:ext cx="1080140" cy="432056"/>
            </a:xfrm>
            <a:prstGeom prst="roundRect">
              <a:avLst>
                <a:gd name="adj"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dirty="0" smtClean="0">
                  <a:solidFill>
                    <a:schemeClr val="bg1"/>
                  </a:solidFill>
                  <a:cs typeface="B Nazanin" panose="00000400000000000000" pitchFamily="2" charset="-78"/>
                </a:rPr>
                <a:t>گام هفتم</a:t>
              </a:r>
              <a:endParaRPr lang="en-US" sz="1600" dirty="0">
                <a:solidFill>
                  <a:schemeClr val="bg1"/>
                </a:solidFill>
                <a:cs typeface="B Nazanin" panose="00000400000000000000" pitchFamily="2" charset="-78"/>
              </a:endParaRPr>
            </a:p>
          </p:txBody>
        </p:sp>
        <p:cxnSp>
          <p:nvCxnSpPr>
            <p:cNvPr id="114" name="Straight Arrow Connector 113"/>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15" name="Rounded Rectangle 114"/>
            <p:cNvSpPr/>
            <p:nvPr/>
          </p:nvSpPr>
          <p:spPr>
            <a:xfrm>
              <a:off x="1618988" y="2240846"/>
              <a:ext cx="8021972"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lvl="0" algn="just" rtl="1"/>
              <a:r>
                <a:rPr lang="fa-IR" sz="1400" dirty="0">
                  <a:solidFill>
                    <a:srgbClr val="C00000"/>
                  </a:solidFill>
                  <a:cs typeface="B Nazanin" panose="00000400000000000000" pitchFamily="2" charset="-78"/>
                </a:rPr>
                <a:t>صدور صورتحساب الکترونیکی </a:t>
              </a:r>
              <a:r>
                <a:rPr lang="fa-IR" sz="1400" dirty="0">
                  <a:solidFill>
                    <a:schemeClr val="tx1"/>
                  </a:solidFill>
                  <a:cs typeface="B Nazanin" panose="00000400000000000000" pitchFamily="2" charset="-78"/>
                </a:rPr>
                <a:t>از طریق پایانه فروشگاهی </a:t>
              </a:r>
              <a:r>
                <a:rPr lang="fa-IR" sz="1400" dirty="0" smtClean="0">
                  <a:solidFill>
                    <a:schemeClr val="tx1"/>
                  </a:solidFill>
                  <a:cs typeface="B Nazanin" panose="00000400000000000000" pitchFamily="2" charset="-78"/>
                </a:rPr>
                <a:t>منطبق بر </a:t>
              </a:r>
              <a:r>
                <a:rPr lang="fa-IR" sz="1400" dirty="0">
                  <a:solidFill>
                    <a:schemeClr val="tx1"/>
                  </a:solidFill>
                  <a:cs typeface="B Nazanin" panose="00000400000000000000" pitchFamily="2" charset="-78"/>
                </a:rPr>
                <a:t>ضوابط اعلامی سازمان امور مالیاتی </a:t>
              </a:r>
              <a:r>
                <a:rPr lang="fa-IR" sz="1400" dirty="0" smtClean="0">
                  <a:solidFill>
                    <a:schemeClr val="tx1"/>
                  </a:solidFill>
                  <a:cs typeface="B Nazanin" panose="00000400000000000000" pitchFamily="2" charset="-78"/>
                </a:rPr>
                <a:t>کشور( </a:t>
              </a:r>
              <a:r>
                <a:rPr lang="fa-IR" sz="1400" dirty="0">
                  <a:solidFill>
                    <a:schemeClr val="tx1"/>
                  </a:solidFill>
                  <a:cs typeface="B Nazanin" panose="00000400000000000000" pitchFamily="2" charset="-78"/>
                </a:rPr>
                <a:t>اسناد </a:t>
              </a:r>
              <a:r>
                <a:rPr lang="fa-IR" sz="1400" dirty="0" smtClean="0">
                  <a:solidFill>
                    <a:schemeClr val="tx1"/>
                  </a:solidFill>
                  <a:cs typeface="B Nazanin" panose="00000400000000000000" pitchFamily="2" charset="-78"/>
                </a:rPr>
                <a:t>مربوطه </a:t>
              </a:r>
              <a:r>
                <a:rPr lang="fa-IR" sz="1400" dirty="0">
                  <a:solidFill>
                    <a:schemeClr val="tx1"/>
                  </a:solidFill>
                  <a:cs typeface="B Nazanin" panose="00000400000000000000" pitchFamily="2" charset="-78"/>
                </a:rPr>
                <a:t>در درگاه سازمان به نشانی </a:t>
              </a:r>
              <a:r>
                <a:rPr lang="en-US" sz="1400" dirty="0">
                  <a:solidFill>
                    <a:schemeClr val="tx1"/>
                  </a:solidFill>
                  <a:cs typeface="B Nazanin" panose="00000400000000000000" pitchFamily="2" charset="-78"/>
                </a:rPr>
                <a:t> intamedia.ir</a:t>
              </a:r>
              <a:r>
                <a:rPr lang="fa-IR" sz="1400" dirty="0">
                  <a:solidFill>
                    <a:schemeClr val="tx1"/>
                  </a:solidFill>
                  <a:cs typeface="B Nazanin" panose="00000400000000000000" pitchFamily="2" charset="-78"/>
                </a:rPr>
                <a:t> بارگذاری گردیده </a:t>
              </a:r>
              <a:r>
                <a:rPr lang="fa-IR" sz="1400" dirty="0" smtClean="0">
                  <a:solidFill>
                    <a:schemeClr val="tx1"/>
                  </a:solidFill>
                  <a:cs typeface="B Nazanin" panose="00000400000000000000" pitchFamily="2" charset="-78"/>
                </a:rPr>
                <a:t>است)</a:t>
              </a:r>
              <a:endParaRPr lang="en-US" sz="1400" dirty="0">
                <a:solidFill>
                  <a:schemeClr val="tx1"/>
                </a:solidFill>
                <a:cs typeface="B Nazanin" panose="00000400000000000000" pitchFamily="2" charset="-78"/>
              </a:endParaRPr>
            </a:p>
          </p:txBody>
        </p:sp>
        <p:cxnSp>
          <p:nvCxnSpPr>
            <p:cNvPr id="116" name="Straight Connector 115"/>
            <p:cNvCxnSpPr/>
            <p:nvPr/>
          </p:nvCxnSpPr>
          <p:spPr>
            <a:xfrm>
              <a:off x="11291491" y="2451850"/>
              <a:ext cx="133328" cy="0"/>
            </a:xfrm>
            <a:prstGeom prst="line">
              <a:avLst/>
            </a:prstGeom>
            <a:ln w="15875">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11419316" y="2447953"/>
              <a:ext cx="0" cy="540070"/>
            </a:xfrm>
            <a:prstGeom prst="line">
              <a:avLst/>
            </a:prstGeom>
            <a:ln w="15875">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11102251" y="2977947"/>
              <a:ext cx="314382" cy="0"/>
            </a:xfrm>
            <a:prstGeom prst="line">
              <a:avLst/>
            </a:prstGeom>
            <a:ln w="15875">
              <a:solidFill>
                <a:schemeClr val="accent6">
                  <a:lumMod val="50000"/>
                </a:schemeClr>
              </a:solidFill>
              <a:headEnd type="oval" w="sm" len="sm"/>
              <a:tailEnd type="none"/>
            </a:ln>
          </p:spPr>
          <p:style>
            <a:lnRef idx="2">
              <a:schemeClr val="accent1"/>
            </a:lnRef>
            <a:fillRef idx="0">
              <a:schemeClr val="accent1"/>
            </a:fillRef>
            <a:effectRef idx="1">
              <a:schemeClr val="accent1"/>
            </a:effectRef>
            <a:fontRef idx="minor">
              <a:schemeClr val="tx1"/>
            </a:fontRef>
          </p:style>
        </p:cxnSp>
      </p:grpSp>
      <p:grpSp>
        <p:nvGrpSpPr>
          <p:cNvPr id="119" name="Group 118"/>
          <p:cNvGrpSpPr/>
          <p:nvPr/>
        </p:nvGrpSpPr>
        <p:grpSpPr>
          <a:xfrm>
            <a:off x="316274" y="5658635"/>
            <a:ext cx="9870778" cy="432056"/>
            <a:chOff x="1425820" y="2240846"/>
            <a:chExt cx="9870778" cy="432056"/>
          </a:xfrm>
        </p:grpSpPr>
        <p:sp>
          <p:nvSpPr>
            <p:cNvPr id="120" name="Rounded Rectangle 119"/>
            <p:cNvSpPr/>
            <p:nvPr/>
          </p:nvSpPr>
          <p:spPr>
            <a:xfrm>
              <a:off x="10216458" y="2240846"/>
              <a:ext cx="1080140" cy="432056"/>
            </a:xfrm>
            <a:prstGeom prst="roundRect">
              <a:avLst>
                <a:gd name="adj" fmla="val 5000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fa-IR" sz="1600" dirty="0" smtClean="0">
                  <a:cs typeface="B Nazanin" panose="00000400000000000000" pitchFamily="2" charset="-78"/>
                </a:rPr>
                <a:t>گام هشتم</a:t>
              </a:r>
              <a:endParaRPr lang="en-US" sz="1600" dirty="0">
                <a:cs typeface="B Nazanin" panose="00000400000000000000" pitchFamily="2" charset="-78"/>
              </a:endParaRPr>
            </a:p>
          </p:txBody>
        </p:sp>
        <p:cxnSp>
          <p:nvCxnSpPr>
            <p:cNvPr id="121" name="Straight Arrow Connector 120"/>
            <p:cNvCxnSpPr/>
            <p:nvPr/>
          </p:nvCxnSpPr>
          <p:spPr>
            <a:xfrm flipH="1">
              <a:off x="9669988" y="2456874"/>
              <a:ext cx="540069" cy="0"/>
            </a:xfrm>
            <a:prstGeom prst="straightConnector1">
              <a:avLst/>
            </a:prstGeom>
            <a:ln w="15875">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sp>
          <p:nvSpPr>
            <p:cNvPr id="122" name="Rounded Rectangle 121"/>
            <p:cNvSpPr/>
            <p:nvPr/>
          </p:nvSpPr>
          <p:spPr>
            <a:xfrm>
              <a:off x="1425820" y="2240846"/>
              <a:ext cx="8215140" cy="432056"/>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ctr"/>
            <a:lstStyle/>
            <a:p>
              <a:pPr algn="just" rtl="1"/>
              <a:r>
                <a:rPr lang="fa-IR" sz="1400" dirty="0">
                  <a:solidFill>
                    <a:srgbClr val="C00000"/>
                  </a:solidFill>
                  <a:cs typeface="B Nazanin" panose="00000400000000000000" pitchFamily="2" charset="-78"/>
                </a:rPr>
                <a:t>ثبت (ارسال) صورتحساب الکترونیکی </a:t>
              </a:r>
              <a:r>
                <a:rPr lang="fa-IR" sz="1400" dirty="0">
                  <a:solidFill>
                    <a:schemeClr val="tx1"/>
                  </a:solidFill>
                  <a:cs typeface="B Nazanin" panose="00000400000000000000" pitchFamily="2" charset="-78"/>
                </a:rPr>
                <a:t>به سامانه </a:t>
              </a:r>
              <a:r>
                <a:rPr lang="fa-IR" sz="1400" dirty="0" smtClean="0">
                  <a:solidFill>
                    <a:schemeClr val="tx1"/>
                  </a:solidFill>
                  <a:cs typeface="B Nazanin" panose="00000400000000000000" pitchFamily="2" charset="-78"/>
                </a:rPr>
                <a:t>مودیان اتز طریق </a:t>
              </a:r>
              <a:r>
                <a:rPr lang="fa-IR" sz="1400" dirty="0">
                  <a:solidFill>
                    <a:schemeClr val="tx1"/>
                  </a:solidFill>
                  <a:cs typeface="B Nazanin" panose="00000400000000000000" pitchFamily="2" charset="-78"/>
                </a:rPr>
                <a:t>اعلامی سازمان امور مالیاتی کشور( اسناد </a:t>
              </a:r>
              <a:r>
                <a:rPr lang="fa-IR" sz="1400" dirty="0" smtClean="0">
                  <a:solidFill>
                    <a:schemeClr val="tx1"/>
                  </a:solidFill>
                  <a:cs typeface="B Nazanin" panose="00000400000000000000" pitchFamily="2" charset="-78"/>
                </a:rPr>
                <a:t>مربوطه در </a:t>
              </a:r>
              <a:r>
                <a:rPr lang="fa-IR" sz="1400" dirty="0">
                  <a:solidFill>
                    <a:schemeClr val="tx1"/>
                  </a:solidFill>
                  <a:cs typeface="B Nazanin" panose="00000400000000000000" pitchFamily="2" charset="-78"/>
                </a:rPr>
                <a:t>درگاه سازمان به نشانی </a:t>
              </a:r>
              <a:r>
                <a:rPr lang="en-US" sz="1400" dirty="0">
                  <a:solidFill>
                    <a:schemeClr val="tx1"/>
                  </a:solidFill>
                  <a:cs typeface="B Nazanin" panose="00000400000000000000" pitchFamily="2" charset="-78"/>
                </a:rPr>
                <a:t> intamedia.ir</a:t>
              </a:r>
              <a:r>
                <a:rPr lang="fa-IR" sz="1400" dirty="0">
                  <a:solidFill>
                    <a:schemeClr val="tx1"/>
                  </a:solidFill>
                  <a:cs typeface="B Nazanin" panose="00000400000000000000" pitchFamily="2" charset="-78"/>
                </a:rPr>
                <a:t> بارگذاری گردیده است)</a:t>
              </a:r>
              <a:endParaRPr lang="en-US" sz="1400" dirty="0">
                <a:solidFill>
                  <a:schemeClr val="tx1"/>
                </a:solidFill>
                <a:cs typeface="B Nazanin" panose="00000400000000000000" pitchFamily="2" charset="-78"/>
              </a:endParaRPr>
            </a:p>
            <a:p>
              <a:pPr marL="285750" lvl="0" indent="-285750" algn="just" rtl="1">
                <a:buFont typeface="Wingdings" panose="05000000000000000000" pitchFamily="2" charset="2"/>
                <a:buChar char="v"/>
              </a:pPr>
              <a:endParaRPr lang="en-US" sz="1400" dirty="0">
                <a:solidFill>
                  <a:schemeClr val="tx1"/>
                </a:solidFill>
                <a:cs typeface="B Nazanin" panose="00000400000000000000" pitchFamily="2" charset="-78"/>
              </a:endParaRPr>
            </a:p>
          </p:txBody>
        </p:sp>
      </p:grpSp>
    </p:spTree>
    <p:extLst>
      <p:ext uri="{BB962C8B-B14F-4D97-AF65-F5344CB8AC3E}">
        <p14:creationId xmlns:p14="http://schemas.microsoft.com/office/powerpoint/2010/main" val="39114448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2">
            <a:extLst>
              <a:ext uri="{FF2B5EF4-FFF2-40B4-BE49-F238E27FC236}">
                <a16:creationId xmlns:a16="http://schemas.microsoft.com/office/drawing/2014/main" id="{3CB3DF88-36FB-4C01-8017-F835D864DA5E}"/>
              </a:ext>
            </a:extLst>
          </p:cNvPr>
          <p:cNvSpPr/>
          <p:nvPr/>
        </p:nvSpPr>
        <p:spPr>
          <a:xfrm>
            <a:off x="2524212" y="1045646"/>
            <a:ext cx="6933883" cy="1127945"/>
          </a:xfrm>
          <a:prstGeom prst="roundRect">
            <a:avLst/>
          </a:prstGeom>
          <a:solidFill>
            <a:sysClr val="window" lastClr="FFFFFF"/>
          </a:solidFill>
          <a:ln w="38100" cap="flat" cmpd="sng" algn="ctr">
            <a:solidFill>
              <a:sysClr val="windowText" lastClr="000000"/>
            </a:solidFill>
            <a:prstDash val="solid"/>
            <a:miter lim="800000"/>
          </a:ln>
          <a:effectLst>
            <a:outerShdw blurRad="50800" dist="38100" dir="5400000" algn="t" rotWithShape="0">
              <a:prstClr val="black">
                <a:alpha val="40000"/>
              </a:prstClr>
            </a:outerShdw>
          </a:effectLst>
        </p:spPr>
        <p:txBody>
          <a:bodyPr rtlCol="0" anchor="t"/>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شورای سیاست‌گذاری گواهی الکترونیکی کشور</a:t>
            </a:r>
            <a:endParaRPr kumimoji="0" lang="en-US" sz="2000" b="1"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cxnSp>
        <p:nvCxnSpPr>
          <p:cNvPr id="41" name="Straight Connector 40">
            <a:extLst>
              <a:ext uri="{FF2B5EF4-FFF2-40B4-BE49-F238E27FC236}">
                <a16:creationId xmlns:a16="http://schemas.microsoft.com/office/drawing/2014/main" id="{2DABD5A2-A09D-4ECD-A61A-AF582FD01AB4}"/>
              </a:ext>
            </a:extLst>
          </p:cNvPr>
          <p:cNvCxnSpPr>
            <a:cxnSpLocks/>
          </p:cNvCxnSpPr>
          <p:nvPr/>
        </p:nvCxnSpPr>
        <p:spPr>
          <a:xfrm>
            <a:off x="5987676" y="2206735"/>
            <a:ext cx="0" cy="153879"/>
          </a:xfrm>
          <a:prstGeom prst="line">
            <a:avLst/>
          </a:prstGeom>
          <a:noFill/>
          <a:ln w="38100" cap="flat" cmpd="sng" algn="ctr">
            <a:solidFill>
              <a:sysClr val="windowText" lastClr="000000"/>
            </a:solidFill>
            <a:prstDash val="solid"/>
            <a:miter lim="800000"/>
          </a:ln>
          <a:effectLst/>
        </p:spPr>
      </p:cxnSp>
      <p:pic>
        <p:nvPicPr>
          <p:cNvPr id="42" name="Picture 4">
            <a:extLst>
              <a:ext uri="{FF2B5EF4-FFF2-40B4-BE49-F238E27FC236}">
                <a16:creationId xmlns:a16="http://schemas.microsoft.com/office/drawing/2014/main" id="{EB650348-DD03-42F1-9252-8B324CC41962}"/>
              </a:ext>
            </a:extLst>
          </p:cNvPr>
          <p:cNvPicPr>
            <a:picLocks noChangeAspect="1" noChangeArrowheads="1"/>
          </p:cNvPicPr>
          <p:nvPr/>
        </p:nvPicPr>
        <p:blipFill>
          <a:blip r:embed="rId2" cstate="print">
            <a:clrChange>
              <a:clrFrom>
                <a:srgbClr val="FFFFFF"/>
              </a:clrFrom>
              <a:clrTo>
                <a:srgbClr val="FFFFFF">
                  <a:alpha val="0"/>
                </a:srgbClr>
              </a:clrTo>
            </a:clrChange>
            <a:duotone>
              <a:srgbClr val="70AD47">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1694165" y="3955429"/>
            <a:ext cx="287426" cy="463933"/>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3" name="Straight Connector 42">
            <a:extLst>
              <a:ext uri="{FF2B5EF4-FFF2-40B4-BE49-F238E27FC236}">
                <a16:creationId xmlns:a16="http://schemas.microsoft.com/office/drawing/2014/main" id="{70D6891F-6C9E-4D5B-AF68-5F3A0FE42865}"/>
              </a:ext>
            </a:extLst>
          </p:cNvPr>
          <p:cNvCxnSpPr>
            <a:cxnSpLocks/>
          </p:cNvCxnSpPr>
          <p:nvPr/>
        </p:nvCxnSpPr>
        <p:spPr>
          <a:xfrm>
            <a:off x="6152888" y="3681297"/>
            <a:ext cx="2968" cy="346758"/>
          </a:xfrm>
          <a:prstGeom prst="line">
            <a:avLst/>
          </a:prstGeom>
          <a:noFill/>
          <a:ln w="38100" cap="flat" cmpd="sng" algn="ctr">
            <a:solidFill>
              <a:sysClr val="windowText" lastClr="000000"/>
            </a:solidFill>
            <a:prstDash val="solid"/>
            <a:miter lim="800000"/>
          </a:ln>
          <a:effectLst/>
        </p:spPr>
      </p:cxnSp>
      <p:sp>
        <p:nvSpPr>
          <p:cNvPr id="44" name="txt0">
            <a:extLst>
              <a:ext uri="{FF2B5EF4-FFF2-40B4-BE49-F238E27FC236}">
                <a16:creationId xmlns:a16="http://schemas.microsoft.com/office/drawing/2014/main" id="{8361B633-AC92-4AC0-BBCE-3B908EEAABFF}"/>
              </a:ext>
            </a:extLst>
          </p:cNvPr>
          <p:cNvSpPr>
            <a:spLocks noChangeArrowheads="1"/>
          </p:cNvSpPr>
          <p:nvPr/>
        </p:nvSpPr>
        <p:spPr bwMode="auto">
          <a:xfrm>
            <a:off x="2214734" y="167903"/>
            <a:ext cx="7710316" cy="420564"/>
          </a:xfrm>
          <a:prstGeom prst="rect">
            <a:avLst/>
          </a:prstGeom>
          <a:solidFill>
            <a:sysClr val="window" lastClr="FFFFFF"/>
          </a:solidFill>
          <a:ln w="9525">
            <a:noFill/>
            <a:miter lim="800000"/>
            <a:headEnd/>
            <a:tailEnd/>
          </a:ln>
        </p:spPr>
        <p:txBody>
          <a:bodyPr wrap="none">
            <a:spAutoFit/>
          </a:bodyPr>
          <a:lstStyle/>
          <a:p>
            <a:pPr marL="0" marR="0" lvl="0" indent="0" algn="r" defTabSz="1219170" rtl="1" eaLnBrk="1" fontAlgn="base" latinLnBrk="0" hangingPunct="1">
              <a:lnSpc>
                <a:spcPct val="100000"/>
              </a:lnSpc>
              <a:spcBef>
                <a:spcPct val="0"/>
              </a:spcBef>
              <a:spcAft>
                <a:spcPct val="0"/>
              </a:spcAft>
              <a:buClrTx/>
              <a:buSzTx/>
              <a:buFontTx/>
              <a:buNone/>
              <a:tabLst/>
              <a:defRPr/>
            </a:pPr>
            <a:r>
              <a:rPr kumimoji="0" lang="fa-IR" altLang="zh-CN" sz="2133" b="1" i="0" u="none" strike="noStrike" kern="0" cap="none" spc="0" normalizeH="0" baseline="0" noProof="0" dirty="0">
                <a:ln>
                  <a:noFill/>
                </a:ln>
                <a:solidFill>
                  <a:prstClr val="black"/>
                </a:solidFill>
                <a:effectLst/>
                <a:uLnTx/>
                <a:uFillTx/>
                <a:latin typeface="微软雅黑"/>
                <a:ea typeface="微软雅黑"/>
                <a:cs typeface="B Titr" panose="00000700000000000000" pitchFamily="2" charset="-78"/>
              </a:rPr>
              <a:t>معماری زیرساخت کلید عمومی  کشور </a:t>
            </a:r>
            <a:r>
              <a:rPr kumimoji="0" lang="en-US" altLang="zh-CN" sz="2000" b="1" i="0" u="none" strike="noStrike" kern="0" cap="none" spc="0" normalizeH="0" baseline="0" noProof="0" dirty="0">
                <a:ln>
                  <a:noFill/>
                </a:ln>
                <a:solidFill>
                  <a:prstClr val="black"/>
                </a:solidFill>
                <a:effectLst/>
                <a:uLnTx/>
                <a:uFillTx/>
                <a:latin typeface="微软雅黑"/>
                <a:ea typeface="微软雅黑"/>
                <a:cs typeface="B Titr" panose="00000700000000000000" pitchFamily="2" charset="-78"/>
              </a:rPr>
              <a:t>Public Key Infrastructure (PKI)</a:t>
            </a:r>
            <a:endParaRPr kumimoji="0" lang="fa-IR" altLang="zh-CN" sz="2133" b="1" i="0" u="none" strike="noStrike" kern="0" cap="none" spc="0" normalizeH="0" baseline="0" noProof="0" dirty="0">
              <a:ln>
                <a:noFill/>
              </a:ln>
              <a:solidFill>
                <a:prstClr val="black"/>
              </a:solidFill>
              <a:effectLst/>
              <a:uLnTx/>
              <a:uFillTx/>
              <a:latin typeface="微软雅黑"/>
              <a:ea typeface="微软雅黑"/>
              <a:cs typeface="B Titr" panose="00000700000000000000" pitchFamily="2" charset="-78"/>
            </a:endParaRPr>
          </a:p>
        </p:txBody>
      </p:sp>
      <p:pic>
        <p:nvPicPr>
          <p:cNvPr id="45" name="Picture 44">
            <a:extLst>
              <a:ext uri="{FF2B5EF4-FFF2-40B4-BE49-F238E27FC236}">
                <a16:creationId xmlns:a16="http://schemas.microsoft.com/office/drawing/2014/main" id="{42C4D5F4-670F-446B-82B7-4EEF397E4940}"/>
              </a:ext>
            </a:extLst>
          </p:cNvPr>
          <p:cNvPicPr>
            <a:picLocks noChangeAspect="1"/>
          </p:cNvPicPr>
          <p:nvPr/>
        </p:nvPicPr>
        <p:blipFill>
          <a:blip r:embed="rId3" cstate="print">
            <a:clrChange>
              <a:clrFrom>
                <a:srgbClr val="FFFFFF"/>
              </a:clrFrom>
              <a:clrTo>
                <a:srgbClr val="FFFFFF">
                  <a:alpha val="0"/>
                </a:srgbClr>
              </a:clrTo>
            </a:clrChange>
            <a:duotone>
              <a:srgbClr val="ED7D31">
                <a:shade val="45000"/>
                <a:satMod val="135000"/>
              </a:srgbClr>
              <a:prstClr val="white"/>
            </a:duotone>
            <a:extLst>
              <a:ext uri="{28A0092B-C50C-407E-A947-70E740481C1C}">
                <a14:useLocalDpi xmlns:a14="http://schemas.microsoft.com/office/drawing/2010/main" val="0"/>
              </a:ext>
            </a:extLst>
          </a:blip>
          <a:stretch>
            <a:fillRect/>
          </a:stretch>
        </p:blipFill>
        <p:spPr>
          <a:xfrm>
            <a:off x="3736558" y="3040186"/>
            <a:ext cx="263195" cy="263195"/>
          </a:xfrm>
          <a:prstGeom prst="rect">
            <a:avLst/>
          </a:prstGeom>
          <a:effectLst>
            <a:outerShdw blurRad="50800" dist="38100" dir="10800000" algn="r" rotWithShape="0">
              <a:prstClr val="black">
                <a:alpha val="40000"/>
              </a:prstClr>
            </a:outerShdw>
          </a:effectLst>
        </p:spPr>
      </p:pic>
      <p:cxnSp>
        <p:nvCxnSpPr>
          <p:cNvPr id="51" name="Straight Connector 50">
            <a:extLst>
              <a:ext uri="{FF2B5EF4-FFF2-40B4-BE49-F238E27FC236}">
                <a16:creationId xmlns:a16="http://schemas.microsoft.com/office/drawing/2014/main" id="{42BA5058-8027-4ADE-8A90-B2321B0D9C75}"/>
              </a:ext>
            </a:extLst>
          </p:cNvPr>
          <p:cNvCxnSpPr>
            <a:cxnSpLocks/>
          </p:cNvCxnSpPr>
          <p:nvPr/>
        </p:nvCxnSpPr>
        <p:spPr>
          <a:xfrm>
            <a:off x="5987676" y="2360614"/>
            <a:ext cx="0" cy="423304"/>
          </a:xfrm>
          <a:prstGeom prst="line">
            <a:avLst/>
          </a:prstGeom>
          <a:noFill/>
          <a:ln w="38100" cap="flat" cmpd="sng" algn="ctr">
            <a:solidFill>
              <a:sysClr val="windowText" lastClr="000000"/>
            </a:solidFill>
            <a:prstDash val="solid"/>
            <a:miter lim="800000"/>
          </a:ln>
          <a:effectLst/>
        </p:spPr>
      </p:cxnSp>
      <p:pic>
        <p:nvPicPr>
          <p:cNvPr id="52" name="Picture 4">
            <a:extLst>
              <a:ext uri="{FF2B5EF4-FFF2-40B4-BE49-F238E27FC236}">
                <a16:creationId xmlns:a16="http://schemas.microsoft.com/office/drawing/2014/main" id="{E47C5AEE-7D9C-4B2A-80D5-3FEB94712354}"/>
              </a:ext>
            </a:extLst>
          </p:cNvPr>
          <p:cNvPicPr>
            <a:picLocks noChangeAspect="1" noChangeArrowheads="1"/>
          </p:cNvPicPr>
          <p:nvPr/>
        </p:nvPicPr>
        <p:blipFill>
          <a:blip r:embed="rId2" cstate="print">
            <a:clrChange>
              <a:clrFrom>
                <a:srgbClr val="FFFFFF"/>
              </a:clrFrom>
              <a:clrTo>
                <a:srgbClr val="FFFFFF">
                  <a:alpha val="0"/>
                </a:srgbClr>
              </a:clrTo>
            </a:clrChange>
            <a:duotone>
              <a:srgbClr val="ED7D31">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3977443" y="2766227"/>
            <a:ext cx="382565" cy="617495"/>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TextBox 53">
            <a:extLst>
              <a:ext uri="{FF2B5EF4-FFF2-40B4-BE49-F238E27FC236}">
                <a16:creationId xmlns:a16="http://schemas.microsoft.com/office/drawing/2014/main" id="{85FB6E03-462B-45CD-B24B-F65ED538E018}"/>
              </a:ext>
            </a:extLst>
          </p:cNvPr>
          <p:cNvSpPr txBox="1"/>
          <p:nvPr/>
        </p:nvSpPr>
        <p:spPr>
          <a:xfrm>
            <a:off x="3661938" y="2823491"/>
            <a:ext cx="416202" cy="253916"/>
          </a:xfrm>
          <a:prstGeom prst="rect">
            <a:avLst/>
          </a:prstGeom>
          <a:noFill/>
        </p:spPr>
        <p:txBody>
          <a:bodyPr wrap="square" rtlCol="0">
            <a:spAutoFit/>
          </a:bodyPr>
          <a:lstStyle/>
          <a:p>
            <a:pPr>
              <a:defRPr/>
            </a:pPr>
            <a:r>
              <a:rPr lang="en-US" sz="1050" b="1" dirty="0">
                <a:solidFill>
                  <a:prstClr val="black"/>
                </a:solidFill>
                <a:cs typeface="B Nazanin" panose="00000400000000000000" pitchFamily="2" charset="-78"/>
              </a:rPr>
              <a:t>OFF</a:t>
            </a:r>
            <a:endParaRPr lang="en-US" sz="1000" b="1" dirty="0">
              <a:solidFill>
                <a:prstClr val="black"/>
              </a:solidFill>
              <a:cs typeface="B Nazanin" panose="00000400000000000000" pitchFamily="2" charset="-78"/>
            </a:endParaRPr>
          </a:p>
        </p:txBody>
      </p:sp>
      <p:cxnSp>
        <p:nvCxnSpPr>
          <p:cNvPr id="55" name="Straight Connector 54">
            <a:extLst>
              <a:ext uri="{FF2B5EF4-FFF2-40B4-BE49-F238E27FC236}">
                <a16:creationId xmlns:a16="http://schemas.microsoft.com/office/drawing/2014/main" id="{7E096580-C3B7-4DB8-8E69-2557E313CB4B}"/>
              </a:ext>
            </a:extLst>
          </p:cNvPr>
          <p:cNvCxnSpPr>
            <a:cxnSpLocks/>
          </p:cNvCxnSpPr>
          <p:nvPr/>
        </p:nvCxnSpPr>
        <p:spPr>
          <a:xfrm>
            <a:off x="5987986" y="3212972"/>
            <a:ext cx="1" cy="468302"/>
          </a:xfrm>
          <a:prstGeom prst="line">
            <a:avLst/>
          </a:prstGeom>
          <a:noFill/>
          <a:ln w="38100" cap="flat" cmpd="sng" algn="ctr">
            <a:solidFill>
              <a:sysClr val="windowText" lastClr="000000"/>
            </a:solidFill>
            <a:prstDash val="solid"/>
            <a:miter lim="800000"/>
          </a:ln>
          <a:effectLst/>
        </p:spPr>
      </p:cxnSp>
      <p:sp>
        <p:nvSpPr>
          <p:cNvPr id="56" name="Rounded Rectangle 103">
            <a:extLst>
              <a:ext uri="{FF2B5EF4-FFF2-40B4-BE49-F238E27FC236}">
                <a16:creationId xmlns:a16="http://schemas.microsoft.com/office/drawing/2014/main" id="{EFD9CD1D-D4E3-4514-83CA-E0D78D95FA8D}"/>
              </a:ext>
            </a:extLst>
          </p:cNvPr>
          <p:cNvSpPr/>
          <p:nvPr/>
        </p:nvSpPr>
        <p:spPr>
          <a:xfrm>
            <a:off x="4435697" y="2815400"/>
            <a:ext cx="3119438" cy="476033"/>
          </a:xfrm>
          <a:prstGeom prst="roundRect">
            <a:avLst/>
          </a:prstGeom>
          <a:solidFill>
            <a:sysClr val="window" lastClr="FFFFFF"/>
          </a:solidFill>
          <a:ln w="38100" cap="flat" cmpd="sng" algn="ctr">
            <a:solidFill>
              <a:srgbClr val="ED7D31"/>
            </a:solidFill>
            <a:prstDash val="solid"/>
            <a:miter lim="800000"/>
          </a:ln>
          <a:effectLst>
            <a:outerShdw blurRad="50800" dist="38100" dir="5400000" algn="t" rotWithShape="0">
              <a:srgbClr val="ED7D31">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B Nazanin" panose="00000400000000000000" pitchFamily="2" charset="-78"/>
              </a:rPr>
              <a:t>مرکز ریشه کشور</a:t>
            </a:r>
            <a:endParaRPr kumimoji="0" lang="en-US" sz="1800" b="1" i="0" u="none" strike="noStrike" kern="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B Nazanin" panose="00000400000000000000" pitchFamily="2" charset="-78"/>
            </a:endParaRPr>
          </a:p>
        </p:txBody>
      </p:sp>
      <p:pic>
        <p:nvPicPr>
          <p:cNvPr id="58" name="Picture 57">
            <a:extLst>
              <a:ext uri="{FF2B5EF4-FFF2-40B4-BE49-F238E27FC236}">
                <a16:creationId xmlns:a16="http://schemas.microsoft.com/office/drawing/2014/main" id="{45756466-EEBD-421F-BCAC-385482B9D2F9}"/>
              </a:ext>
            </a:extLst>
          </p:cNvPr>
          <p:cNvPicPr>
            <a:picLocks noChangeAspect="1"/>
          </p:cNvPicPr>
          <p:nvPr/>
        </p:nvPicPr>
        <p:blipFill>
          <a:blip r:embed="rId3" cstate="print">
            <a:clrChange>
              <a:clrFrom>
                <a:srgbClr val="FFFFFF"/>
              </a:clrFrom>
              <a:clrTo>
                <a:srgbClr val="FFFFFF">
                  <a:alpha val="0"/>
                </a:srgbClr>
              </a:clrTo>
            </a:clrChange>
            <a:duotone>
              <a:srgbClr val="70AD47">
                <a:shade val="45000"/>
                <a:satMod val="135000"/>
              </a:srgbClr>
              <a:prstClr val="white"/>
            </a:duotone>
            <a:extLst>
              <a:ext uri="{28A0092B-C50C-407E-A947-70E740481C1C}">
                <a14:useLocalDpi xmlns:a14="http://schemas.microsoft.com/office/drawing/2010/main" val="0"/>
              </a:ext>
            </a:extLst>
          </a:blip>
          <a:stretch>
            <a:fillRect/>
          </a:stretch>
        </p:blipFill>
        <p:spPr>
          <a:xfrm>
            <a:off x="1704779" y="4407893"/>
            <a:ext cx="263195" cy="263195"/>
          </a:xfrm>
          <a:prstGeom prst="rect">
            <a:avLst/>
          </a:prstGeom>
          <a:effectLst>
            <a:outerShdw blurRad="50800" dist="38100" dir="10800000" algn="r" rotWithShape="0">
              <a:prstClr val="black">
                <a:alpha val="40000"/>
              </a:prstClr>
            </a:outerShdw>
          </a:effectLst>
        </p:spPr>
      </p:pic>
      <p:sp>
        <p:nvSpPr>
          <p:cNvPr id="64" name="Rounded Rectangle 123">
            <a:extLst>
              <a:ext uri="{FF2B5EF4-FFF2-40B4-BE49-F238E27FC236}">
                <a16:creationId xmlns:a16="http://schemas.microsoft.com/office/drawing/2014/main" id="{F7906099-EBB0-4E34-8D61-D57F0356FEEA}"/>
              </a:ext>
            </a:extLst>
          </p:cNvPr>
          <p:cNvSpPr/>
          <p:nvPr/>
        </p:nvSpPr>
        <p:spPr>
          <a:xfrm>
            <a:off x="42557" y="5440693"/>
            <a:ext cx="638325" cy="393415"/>
          </a:xfrm>
          <a:prstGeom prst="roundRect">
            <a:avLst/>
          </a:prstGeom>
          <a:solidFill>
            <a:sysClr val="window" lastClr="FFFFFF"/>
          </a:solidFill>
          <a:ln w="19050" cap="flat" cmpd="sng" algn="ctr">
            <a:solidFill>
              <a:sysClr val="windowText" lastClr="00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دفتر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ثبت‏نام 1</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cxnSp>
        <p:nvCxnSpPr>
          <p:cNvPr id="65" name="Straight Connector 64">
            <a:extLst>
              <a:ext uri="{FF2B5EF4-FFF2-40B4-BE49-F238E27FC236}">
                <a16:creationId xmlns:a16="http://schemas.microsoft.com/office/drawing/2014/main" id="{0233BC3B-90F8-4882-93C9-1E90E853F839}"/>
              </a:ext>
            </a:extLst>
          </p:cNvPr>
          <p:cNvCxnSpPr>
            <a:cxnSpLocks/>
            <a:stCxn id="85" idx="2"/>
            <a:endCxn id="64" idx="0"/>
          </p:cNvCxnSpPr>
          <p:nvPr/>
        </p:nvCxnSpPr>
        <p:spPr>
          <a:xfrm flipH="1">
            <a:off x="361720" y="4429310"/>
            <a:ext cx="748353" cy="1011383"/>
          </a:xfrm>
          <a:prstGeom prst="line">
            <a:avLst/>
          </a:prstGeom>
          <a:noFill/>
          <a:ln w="19050" cap="flat" cmpd="sng" algn="ctr">
            <a:solidFill>
              <a:sysClr val="windowText" lastClr="000000"/>
            </a:solidFill>
            <a:prstDash val="solid"/>
            <a:miter lim="800000"/>
          </a:ln>
          <a:effectLst/>
        </p:spPr>
      </p:cxnSp>
      <p:cxnSp>
        <p:nvCxnSpPr>
          <p:cNvPr id="66" name="Straight Connector 65">
            <a:extLst>
              <a:ext uri="{FF2B5EF4-FFF2-40B4-BE49-F238E27FC236}">
                <a16:creationId xmlns:a16="http://schemas.microsoft.com/office/drawing/2014/main" id="{A52171D7-DFBB-40CE-98CD-DFDE2F5310AB}"/>
              </a:ext>
            </a:extLst>
          </p:cNvPr>
          <p:cNvCxnSpPr>
            <a:cxnSpLocks/>
            <a:endCxn id="85" idx="0"/>
          </p:cNvCxnSpPr>
          <p:nvPr/>
        </p:nvCxnSpPr>
        <p:spPr>
          <a:xfrm>
            <a:off x="1110073" y="3690883"/>
            <a:ext cx="0" cy="281227"/>
          </a:xfrm>
          <a:prstGeom prst="line">
            <a:avLst/>
          </a:prstGeom>
          <a:noFill/>
          <a:ln w="38100" cap="flat" cmpd="sng" algn="ctr">
            <a:solidFill>
              <a:sysClr val="windowText" lastClr="000000"/>
            </a:solidFill>
            <a:prstDash val="solid"/>
            <a:miter lim="800000"/>
          </a:ln>
          <a:effectLst/>
        </p:spPr>
      </p:cxnSp>
      <p:cxnSp>
        <p:nvCxnSpPr>
          <p:cNvPr id="67" name="Straight Connector 66">
            <a:extLst>
              <a:ext uri="{FF2B5EF4-FFF2-40B4-BE49-F238E27FC236}">
                <a16:creationId xmlns:a16="http://schemas.microsoft.com/office/drawing/2014/main" id="{D0E8805B-2326-4420-98CA-9C1DC029277F}"/>
              </a:ext>
            </a:extLst>
          </p:cNvPr>
          <p:cNvCxnSpPr>
            <a:cxnSpLocks/>
          </p:cNvCxnSpPr>
          <p:nvPr/>
        </p:nvCxnSpPr>
        <p:spPr>
          <a:xfrm>
            <a:off x="2747566" y="3683217"/>
            <a:ext cx="2191" cy="346758"/>
          </a:xfrm>
          <a:prstGeom prst="line">
            <a:avLst/>
          </a:prstGeom>
          <a:noFill/>
          <a:ln w="38100" cap="flat" cmpd="sng" algn="ctr">
            <a:solidFill>
              <a:sysClr val="windowText" lastClr="000000"/>
            </a:solidFill>
            <a:prstDash val="solid"/>
            <a:miter lim="800000"/>
          </a:ln>
          <a:effectLst/>
        </p:spPr>
      </p:cxnSp>
      <p:cxnSp>
        <p:nvCxnSpPr>
          <p:cNvPr id="68" name="Straight Connector 67">
            <a:extLst>
              <a:ext uri="{FF2B5EF4-FFF2-40B4-BE49-F238E27FC236}">
                <a16:creationId xmlns:a16="http://schemas.microsoft.com/office/drawing/2014/main" id="{4561E59E-6AE6-4353-8968-EA59CE5A2E9E}"/>
              </a:ext>
            </a:extLst>
          </p:cNvPr>
          <p:cNvCxnSpPr>
            <a:cxnSpLocks/>
          </p:cNvCxnSpPr>
          <p:nvPr/>
        </p:nvCxnSpPr>
        <p:spPr>
          <a:xfrm>
            <a:off x="4403270" y="3684168"/>
            <a:ext cx="2968" cy="346758"/>
          </a:xfrm>
          <a:prstGeom prst="line">
            <a:avLst/>
          </a:prstGeom>
          <a:noFill/>
          <a:ln w="38100" cap="flat" cmpd="sng" algn="ctr">
            <a:solidFill>
              <a:sysClr val="windowText" lastClr="000000"/>
            </a:solidFill>
            <a:prstDash val="solid"/>
            <a:miter lim="800000"/>
          </a:ln>
          <a:effectLst/>
        </p:spPr>
      </p:cxnSp>
      <p:cxnSp>
        <p:nvCxnSpPr>
          <p:cNvPr id="69" name="Straight Connector 68">
            <a:extLst>
              <a:ext uri="{FF2B5EF4-FFF2-40B4-BE49-F238E27FC236}">
                <a16:creationId xmlns:a16="http://schemas.microsoft.com/office/drawing/2014/main" id="{F5A3308F-2B0B-4902-B9BE-EF3AE80B1715}"/>
              </a:ext>
            </a:extLst>
          </p:cNvPr>
          <p:cNvCxnSpPr>
            <a:cxnSpLocks/>
          </p:cNvCxnSpPr>
          <p:nvPr/>
        </p:nvCxnSpPr>
        <p:spPr>
          <a:xfrm>
            <a:off x="7877484" y="3690883"/>
            <a:ext cx="0" cy="348478"/>
          </a:xfrm>
          <a:prstGeom prst="line">
            <a:avLst/>
          </a:prstGeom>
          <a:noFill/>
          <a:ln w="38100" cap="flat" cmpd="sng" algn="ctr">
            <a:solidFill>
              <a:sysClr val="windowText" lastClr="000000"/>
            </a:solidFill>
            <a:prstDash val="solid"/>
            <a:miter lim="800000"/>
          </a:ln>
          <a:effectLst/>
        </p:spPr>
      </p:cxnSp>
      <p:cxnSp>
        <p:nvCxnSpPr>
          <p:cNvPr id="70" name="Straight Connector 69">
            <a:extLst>
              <a:ext uri="{FF2B5EF4-FFF2-40B4-BE49-F238E27FC236}">
                <a16:creationId xmlns:a16="http://schemas.microsoft.com/office/drawing/2014/main" id="{3FBE8E3D-0254-4A5D-A30D-153E1A95AA9F}"/>
              </a:ext>
            </a:extLst>
          </p:cNvPr>
          <p:cNvCxnSpPr>
            <a:cxnSpLocks/>
            <a:endCxn id="133" idx="0"/>
          </p:cNvCxnSpPr>
          <p:nvPr/>
        </p:nvCxnSpPr>
        <p:spPr>
          <a:xfrm>
            <a:off x="9501951" y="3690883"/>
            <a:ext cx="0" cy="281227"/>
          </a:xfrm>
          <a:prstGeom prst="line">
            <a:avLst/>
          </a:prstGeom>
          <a:noFill/>
          <a:ln w="38100" cap="flat" cmpd="sng" algn="ctr">
            <a:solidFill>
              <a:sysClr val="windowText" lastClr="000000"/>
            </a:solidFill>
            <a:prstDash val="solid"/>
            <a:miter lim="800000"/>
          </a:ln>
          <a:effectLst/>
        </p:spPr>
      </p:cxnSp>
      <p:cxnSp>
        <p:nvCxnSpPr>
          <p:cNvPr id="71" name="Straight Connector 70">
            <a:extLst>
              <a:ext uri="{FF2B5EF4-FFF2-40B4-BE49-F238E27FC236}">
                <a16:creationId xmlns:a16="http://schemas.microsoft.com/office/drawing/2014/main" id="{2BA30216-155D-4C06-BFB4-CD0E18022261}"/>
              </a:ext>
            </a:extLst>
          </p:cNvPr>
          <p:cNvCxnSpPr>
            <a:cxnSpLocks/>
          </p:cNvCxnSpPr>
          <p:nvPr/>
        </p:nvCxnSpPr>
        <p:spPr>
          <a:xfrm>
            <a:off x="11210650" y="3690883"/>
            <a:ext cx="0" cy="281227"/>
          </a:xfrm>
          <a:prstGeom prst="line">
            <a:avLst/>
          </a:prstGeom>
          <a:noFill/>
          <a:ln w="38100" cap="flat" cmpd="sng" algn="ctr">
            <a:solidFill>
              <a:sysClr val="windowText" lastClr="000000"/>
            </a:solidFill>
            <a:prstDash val="solid"/>
            <a:miter lim="800000"/>
          </a:ln>
          <a:effectLst/>
        </p:spPr>
      </p:cxnSp>
      <p:sp>
        <p:nvSpPr>
          <p:cNvPr id="72" name="Rounded Rectangle 123">
            <a:extLst>
              <a:ext uri="{FF2B5EF4-FFF2-40B4-BE49-F238E27FC236}">
                <a16:creationId xmlns:a16="http://schemas.microsoft.com/office/drawing/2014/main" id="{91929C2C-CF1C-4E8C-B992-51F3F1C4DFCC}"/>
              </a:ext>
            </a:extLst>
          </p:cNvPr>
          <p:cNvSpPr/>
          <p:nvPr/>
        </p:nvSpPr>
        <p:spPr>
          <a:xfrm>
            <a:off x="799328" y="5440693"/>
            <a:ext cx="638325" cy="393415"/>
          </a:xfrm>
          <a:prstGeom prst="roundRect">
            <a:avLst/>
          </a:prstGeom>
          <a:solidFill>
            <a:sysClr val="window" lastClr="FFFFFF"/>
          </a:solidFill>
          <a:ln w="19050" cap="flat" cmpd="sng" algn="ctr">
            <a:solidFill>
              <a:sysClr val="windowText" lastClr="00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دفتر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ثبت‏نام 2</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73" name="Rounded Rectangle 123">
            <a:extLst>
              <a:ext uri="{FF2B5EF4-FFF2-40B4-BE49-F238E27FC236}">
                <a16:creationId xmlns:a16="http://schemas.microsoft.com/office/drawing/2014/main" id="{47883335-A413-48EC-B78F-AB2D35CA674B}"/>
              </a:ext>
            </a:extLst>
          </p:cNvPr>
          <p:cNvSpPr/>
          <p:nvPr/>
        </p:nvSpPr>
        <p:spPr>
          <a:xfrm>
            <a:off x="1538062" y="5440693"/>
            <a:ext cx="638325" cy="393415"/>
          </a:xfrm>
          <a:prstGeom prst="roundRect">
            <a:avLst/>
          </a:prstGeom>
          <a:solidFill>
            <a:sysClr val="window" lastClr="FFFFFF"/>
          </a:solidFill>
          <a:ln w="19050" cap="flat" cmpd="sng" algn="ctr">
            <a:solidFill>
              <a:sysClr val="windowText" lastClr="00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دفتر</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ثبت‏نام 3</a:t>
            </a: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cxnSp>
        <p:nvCxnSpPr>
          <p:cNvPr id="74" name="Straight Connector 73">
            <a:extLst>
              <a:ext uri="{FF2B5EF4-FFF2-40B4-BE49-F238E27FC236}">
                <a16:creationId xmlns:a16="http://schemas.microsoft.com/office/drawing/2014/main" id="{F94E6EC0-E4CB-447B-85D3-074783939C97}"/>
              </a:ext>
            </a:extLst>
          </p:cNvPr>
          <p:cNvCxnSpPr>
            <a:cxnSpLocks/>
            <a:stCxn id="85" idx="2"/>
            <a:endCxn id="72" idx="0"/>
          </p:cNvCxnSpPr>
          <p:nvPr/>
        </p:nvCxnSpPr>
        <p:spPr>
          <a:xfrm>
            <a:off x="1110073" y="4429310"/>
            <a:ext cx="8418" cy="1011383"/>
          </a:xfrm>
          <a:prstGeom prst="line">
            <a:avLst/>
          </a:prstGeom>
          <a:noFill/>
          <a:ln w="19050" cap="flat" cmpd="sng" algn="ctr">
            <a:solidFill>
              <a:sysClr val="windowText" lastClr="000000"/>
            </a:solidFill>
            <a:prstDash val="solid"/>
            <a:miter lim="800000"/>
          </a:ln>
          <a:effectLst/>
        </p:spPr>
      </p:cxnSp>
      <p:cxnSp>
        <p:nvCxnSpPr>
          <p:cNvPr id="75" name="Straight Connector 74">
            <a:extLst>
              <a:ext uri="{FF2B5EF4-FFF2-40B4-BE49-F238E27FC236}">
                <a16:creationId xmlns:a16="http://schemas.microsoft.com/office/drawing/2014/main" id="{E4C1E3C4-448D-4164-ADE9-BFE8240E16AF}"/>
              </a:ext>
            </a:extLst>
          </p:cNvPr>
          <p:cNvCxnSpPr>
            <a:cxnSpLocks/>
            <a:stCxn id="85" idx="2"/>
            <a:endCxn id="73" idx="0"/>
          </p:cNvCxnSpPr>
          <p:nvPr/>
        </p:nvCxnSpPr>
        <p:spPr>
          <a:xfrm>
            <a:off x="1110073" y="4429310"/>
            <a:ext cx="747152" cy="1011383"/>
          </a:xfrm>
          <a:prstGeom prst="line">
            <a:avLst/>
          </a:prstGeom>
          <a:noFill/>
          <a:ln w="19050" cap="flat" cmpd="sng" algn="ctr">
            <a:solidFill>
              <a:sysClr val="windowText" lastClr="000000"/>
            </a:solidFill>
            <a:prstDash val="solid"/>
            <a:miter lim="800000"/>
          </a:ln>
          <a:effectLst/>
        </p:spPr>
      </p:cxnSp>
      <p:sp>
        <p:nvSpPr>
          <p:cNvPr id="76" name="Rounded Rectangle 123">
            <a:extLst>
              <a:ext uri="{FF2B5EF4-FFF2-40B4-BE49-F238E27FC236}">
                <a16:creationId xmlns:a16="http://schemas.microsoft.com/office/drawing/2014/main" id="{FAF73BA7-B5DC-47F4-A2B9-3428B5A0FEF7}"/>
              </a:ext>
            </a:extLst>
          </p:cNvPr>
          <p:cNvSpPr/>
          <p:nvPr/>
        </p:nvSpPr>
        <p:spPr>
          <a:xfrm>
            <a:off x="2319152" y="5591680"/>
            <a:ext cx="91440" cy="91440"/>
          </a:xfrm>
          <a:prstGeom prst="roundRect">
            <a:avLst/>
          </a:prstGeom>
          <a:noFill/>
          <a:ln w="19050" cap="flat" cmpd="sng" algn="ctr">
            <a:solidFill>
              <a:sysClr val="windowText" lastClr="00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77" name="Rounded Rectangle 123">
            <a:extLst>
              <a:ext uri="{FF2B5EF4-FFF2-40B4-BE49-F238E27FC236}">
                <a16:creationId xmlns:a16="http://schemas.microsoft.com/office/drawing/2014/main" id="{F6ED0359-7924-4FCD-819E-FD292C58CD0B}"/>
              </a:ext>
            </a:extLst>
          </p:cNvPr>
          <p:cNvSpPr/>
          <p:nvPr/>
        </p:nvSpPr>
        <p:spPr>
          <a:xfrm>
            <a:off x="2471552" y="5591680"/>
            <a:ext cx="91440" cy="91440"/>
          </a:xfrm>
          <a:prstGeom prst="roundRect">
            <a:avLst/>
          </a:prstGeom>
          <a:noFill/>
          <a:ln w="19050" cap="flat" cmpd="sng" algn="ctr">
            <a:solidFill>
              <a:sysClr val="windowText" lastClr="00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78" name="Rounded Rectangle 123">
            <a:extLst>
              <a:ext uri="{FF2B5EF4-FFF2-40B4-BE49-F238E27FC236}">
                <a16:creationId xmlns:a16="http://schemas.microsoft.com/office/drawing/2014/main" id="{35DBD4E8-0759-4A71-BB98-E5CA73615EA3}"/>
              </a:ext>
            </a:extLst>
          </p:cNvPr>
          <p:cNvSpPr/>
          <p:nvPr/>
        </p:nvSpPr>
        <p:spPr>
          <a:xfrm>
            <a:off x="2627000" y="5591680"/>
            <a:ext cx="91440" cy="91440"/>
          </a:xfrm>
          <a:prstGeom prst="roundRect">
            <a:avLst/>
          </a:prstGeom>
          <a:noFill/>
          <a:ln w="19050" cap="flat" cmpd="sng" algn="ctr">
            <a:solidFill>
              <a:sysClr val="windowText" lastClr="000000"/>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cxnSp>
        <p:nvCxnSpPr>
          <p:cNvPr id="79" name="Straight Connector 78">
            <a:extLst>
              <a:ext uri="{FF2B5EF4-FFF2-40B4-BE49-F238E27FC236}">
                <a16:creationId xmlns:a16="http://schemas.microsoft.com/office/drawing/2014/main" id="{940C401B-8243-4A00-900A-9FD54D82FB84}"/>
              </a:ext>
            </a:extLst>
          </p:cNvPr>
          <p:cNvCxnSpPr>
            <a:cxnSpLocks/>
          </p:cNvCxnSpPr>
          <p:nvPr/>
        </p:nvCxnSpPr>
        <p:spPr>
          <a:xfrm flipH="1">
            <a:off x="2218829" y="4442727"/>
            <a:ext cx="545587" cy="650293"/>
          </a:xfrm>
          <a:prstGeom prst="line">
            <a:avLst/>
          </a:prstGeom>
          <a:noFill/>
          <a:ln w="19050" cap="flat" cmpd="sng" algn="ctr">
            <a:solidFill>
              <a:sysClr val="windowText" lastClr="000000"/>
            </a:solidFill>
            <a:prstDash val="solid"/>
            <a:miter lim="800000"/>
          </a:ln>
          <a:effectLst/>
        </p:spPr>
      </p:cxnSp>
      <p:cxnSp>
        <p:nvCxnSpPr>
          <p:cNvPr id="80" name="Straight Connector 79">
            <a:extLst>
              <a:ext uri="{FF2B5EF4-FFF2-40B4-BE49-F238E27FC236}">
                <a16:creationId xmlns:a16="http://schemas.microsoft.com/office/drawing/2014/main" id="{2F37BFAA-1ECB-4DD8-8836-464F14BA203A}"/>
              </a:ext>
            </a:extLst>
          </p:cNvPr>
          <p:cNvCxnSpPr>
            <a:cxnSpLocks/>
          </p:cNvCxnSpPr>
          <p:nvPr/>
        </p:nvCxnSpPr>
        <p:spPr>
          <a:xfrm>
            <a:off x="2764416" y="4442727"/>
            <a:ext cx="8990" cy="695434"/>
          </a:xfrm>
          <a:prstGeom prst="line">
            <a:avLst/>
          </a:prstGeom>
          <a:noFill/>
          <a:ln w="19050" cap="flat" cmpd="sng" algn="ctr">
            <a:solidFill>
              <a:sysClr val="windowText" lastClr="000000"/>
            </a:solidFill>
            <a:prstDash val="solid"/>
            <a:miter lim="800000"/>
          </a:ln>
          <a:effectLst/>
        </p:spPr>
      </p:cxnSp>
      <p:cxnSp>
        <p:nvCxnSpPr>
          <p:cNvPr id="81" name="Straight Connector 80">
            <a:extLst>
              <a:ext uri="{FF2B5EF4-FFF2-40B4-BE49-F238E27FC236}">
                <a16:creationId xmlns:a16="http://schemas.microsoft.com/office/drawing/2014/main" id="{77081D80-DA78-45A4-B592-7AD15E30F854}"/>
              </a:ext>
            </a:extLst>
          </p:cNvPr>
          <p:cNvCxnSpPr>
            <a:cxnSpLocks/>
          </p:cNvCxnSpPr>
          <p:nvPr/>
        </p:nvCxnSpPr>
        <p:spPr>
          <a:xfrm>
            <a:off x="2764416" y="4442727"/>
            <a:ext cx="540360" cy="644178"/>
          </a:xfrm>
          <a:prstGeom prst="line">
            <a:avLst/>
          </a:prstGeom>
          <a:noFill/>
          <a:ln w="19050" cap="flat" cmpd="sng" algn="ctr">
            <a:solidFill>
              <a:sysClr val="windowText" lastClr="000000"/>
            </a:solidFill>
            <a:prstDash val="solid"/>
            <a:miter lim="800000"/>
          </a:ln>
          <a:effectLst/>
        </p:spPr>
      </p:cxnSp>
      <p:cxnSp>
        <p:nvCxnSpPr>
          <p:cNvPr id="82" name="Straight Connector 81">
            <a:extLst>
              <a:ext uri="{FF2B5EF4-FFF2-40B4-BE49-F238E27FC236}">
                <a16:creationId xmlns:a16="http://schemas.microsoft.com/office/drawing/2014/main" id="{AA0B907C-AF77-4991-ADF9-061D63ABC3A2}"/>
              </a:ext>
            </a:extLst>
          </p:cNvPr>
          <p:cNvCxnSpPr>
            <a:cxnSpLocks/>
          </p:cNvCxnSpPr>
          <p:nvPr/>
        </p:nvCxnSpPr>
        <p:spPr>
          <a:xfrm flipH="1">
            <a:off x="3893142" y="4442727"/>
            <a:ext cx="545587" cy="650293"/>
          </a:xfrm>
          <a:prstGeom prst="line">
            <a:avLst/>
          </a:prstGeom>
          <a:noFill/>
          <a:ln w="19050" cap="flat" cmpd="sng" algn="ctr">
            <a:solidFill>
              <a:sysClr val="windowText" lastClr="000000"/>
            </a:solidFill>
            <a:prstDash val="solid"/>
            <a:miter lim="800000"/>
          </a:ln>
          <a:effectLst/>
        </p:spPr>
      </p:cxnSp>
      <p:cxnSp>
        <p:nvCxnSpPr>
          <p:cNvPr id="83" name="Straight Connector 82">
            <a:extLst>
              <a:ext uri="{FF2B5EF4-FFF2-40B4-BE49-F238E27FC236}">
                <a16:creationId xmlns:a16="http://schemas.microsoft.com/office/drawing/2014/main" id="{CD446758-08CA-4FF9-8EE4-2C0EE215B911}"/>
              </a:ext>
            </a:extLst>
          </p:cNvPr>
          <p:cNvCxnSpPr>
            <a:cxnSpLocks/>
          </p:cNvCxnSpPr>
          <p:nvPr/>
        </p:nvCxnSpPr>
        <p:spPr>
          <a:xfrm>
            <a:off x="4438729" y="4442727"/>
            <a:ext cx="8990" cy="695434"/>
          </a:xfrm>
          <a:prstGeom prst="line">
            <a:avLst/>
          </a:prstGeom>
          <a:noFill/>
          <a:ln w="19050" cap="flat" cmpd="sng" algn="ctr">
            <a:solidFill>
              <a:sysClr val="windowText" lastClr="000000"/>
            </a:solidFill>
            <a:prstDash val="solid"/>
            <a:miter lim="800000"/>
          </a:ln>
          <a:effectLst/>
        </p:spPr>
      </p:cxnSp>
      <p:cxnSp>
        <p:nvCxnSpPr>
          <p:cNvPr id="84" name="Straight Connector 83">
            <a:extLst>
              <a:ext uri="{FF2B5EF4-FFF2-40B4-BE49-F238E27FC236}">
                <a16:creationId xmlns:a16="http://schemas.microsoft.com/office/drawing/2014/main" id="{3E5F1EE6-9430-431D-B6A2-33F251B43202}"/>
              </a:ext>
            </a:extLst>
          </p:cNvPr>
          <p:cNvCxnSpPr>
            <a:cxnSpLocks/>
          </p:cNvCxnSpPr>
          <p:nvPr/>
        </p:nvCxnSpPr>
        <p:spPr>
          <a:xfrm>
            <a:off x="4438729" y="4442727"/>
            <a:ext cx="540360" cy="644178"/>
          </a:xfrm>
          <a:prstGeom prst="line">
            <a:avLst/>
          </a:prstGeom>
          <a:noFill/>
          <a:ln w="19050" cap="flat" cmpd="sng" algn="ctr">
            <a:solidFill>
              <a:sysClr val="windowText" lastClr="000000"/>
            </a:solidFill>
            <a:prstDash val="solid"/>
            <a:miter lim="800000"/>
          </a:ln>
          <a:effectLst/>
        </p:spPr>
      </p:cxnSp>
      <p:sp>
        <p:nvSpPr>
          <p:cNvPr id="85" name="Rounded Rectangle 104">
            <a:extLst>
              <a:ext uri="{FF2B5EF4-FFF2-40B4-BE49-F238E27FC236}">
                <a16:creationId xmlns:a16="http://schemas.microsoft.com/office/drawing/2014/main" id="{4783C0DA-808E-4708-A9B3-00945CB9034E}"/>
              </a:ext>
            </a:extLst>
          </p:cNvPr>
          <p:cNvSpPr/>
          <p:nvPr/>
        </p:nvSpPr>
        <p:spPr>
          <a:xfrm>
            <a:off x="561433" y="3972110"/>
            <a:ext cx="1097280" cy="457200"/>
          </a:xfrm>
          <a:prstGeom prst="roundRect">
            <a:avLst/>
          </a:prstGeom>
          <a:solidFill>
            <a:sysClr val="window" lastClr="FFFFFF"/>
          </a:solidFill>
          <a:ln w="28575" cap="flat" cmpd="sng" algn="ctr">
            <a:solidFill>
              <a:srgbClr val="00B050"/>
            </a:solidFill>
            <a:prstDash val="solid"/>
            <a:miter lim="800000"/>
          </a:ln>
          <a:effectLst>
            <a:outerShdw blurRad="50800" dist="38100" dir="5400000" algn="t" rotWithShape="0">
              <a:srgbClr val="00B05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rPr>
              <a:t>مرکز میانی وزارت نفت</a:t>
            </a:r>
            <a:endParaRPr kumimoji="0" lang="en-US"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endParaRPr>
          </a:p>
        </p:txBody>
      </p:sp>
      <p:cxnSp>
        <p:nvCxnSpPr>
          <p:cNvPr id="92" name="Straight Connector 91">
            <a:extLst>
              <a:ext uri="{FF2B5EF4-FFF2-40B4-BE49-F238E27FC236}">
                <a16:creationId xmlns:a16="http://schemas.microsoft.com/office/drawing/2014/main" id="{DB3ACD2B-2E7B-44DF-BE52-7FEE3000AAD8}"/>
              </a:ext>
            </a:extLst>
          </p:cNvPr>
          <p:cNvCxnSpPr>
            <a:cxnSpLocks/>
          </p:cNvCxnSpPr>
          <p:nvPr/>
        </p:nvCxnSpPr>
        <p:spPr>
          <a:xfrm flipH="1">
            <a:off x="7342940" y="4442727"/>
            <a:ext cx="545587" cy="650293"/>
          </a:xfrm>
          <a:prstGeom prst="line">
            <a:avLst/>
          </a:prstGeom>
          <a:noFill/>
          <a:ln w="19050" cap="flat" cmpd="sng" algn="ctr">
            <a:solidFill>
              <a:sysClr val="windowText" lastClr="000000"/>
            </a:solidFill>
            <a:prstDash val="solid"/>
            <a:miter lim="800000"/>
          </a:ln>
          <a:effectLst/>
        </p:spPr>
      </p:cxnSp>
      <p:cxnSp>
        <p:nvCxnSpPr>
          <p:cNvPr id="123" name="Straight Connector 122">
            <a:extLst>
              <a:ext uri="{FF2B5EF4-FFF2-40B4-BE49-F238E27FC236}">
                <a16:creationId xmlns:a16="http://schemas.microsoft.com/office/drawing/2014/main" id="{00BAEAFE-8365-4F4B-AC67-C83479007314}"/>
              </a:ext>
            </a:extLst>
          </p:cNvPr>
          <p:cNvCxnSpPr>
            <a:cxnSpLocks/>
          </p:cNvCxnSpPr>
          <p:nvPr/>
        </p:nvCxnSpPr>
        <p:spPr>
          <a:xfrm>
            <a:off x="7888527" y="4442727"/>
            <a:ext cx="8990" cy="695434"/>
          </a:xfrm>
          <a:prstGeom prst="line">
            <a:avLst/>
          </a:prstGeom>
          <a:noFill/>
          <a:ln w="19050" cap="flat" cmpd="sng" algn="ctr">
            <a:solidFill>
              <a:sysClr val="windowText" lastClr="000000"/>
            </a:solidFill>
            <a:prstDash val="solid"/>
            <a:miter lim="800000"/>
          </a:ln>
          <a:effectLst/>
        </p:spPr>
      </p:cxnSp>
      <p:cxnSp>
        <p:nvCxnSpPr>
          <p:cNvPr id="124" name="Straight Connector 123">
            <a:extLst>
              <a:ext uri="{FF2B5EF4-FFF2-40B4-BE49-F238E27FC236}">
                <a16:creationId xmlns:a16="http://schemas.microsoft.com/office/drawing/2014/main" id="{F1DE8F9E-9F03-40AC-9D9C-AFC7385CF21A}"/>
              </a:ext>
            </a:extLst>
          </p:cNvPr>
          <p:cNvCxnSpPr>
            <a:cxnSpLocks/>
          </p:cNvCxnSpPr>
          <p:nvPr/>
        </p:nvCxnSpPr>
        <p:spPr>
          <a:xfrm>
            <a:off x="7888527" y="4442727"/>
            <a:ext cx="540360" cy="644178"/>
          </a:xfrm>
          <a:prstGeom prst="line">
            <a:avLst/>
          </a:prstGeom>
          <a:noFill/>
          <a:ln w="19050" cap="flat" cmpd="sng" algn="ctr">
            <a:solidFill>
              <a:sysClr val="windowText" lastClr="000000"/>
            </a:solidFill>
            <a:prstDash val="solid"/>
            <a:miter lim="800000"/>
          </a:ln>
          <a:effectLst/>
        </p:spPr>
      </p:cxnSp>
      <p:cxnSp>
        <p:nvCxnSpPr>
          <p:cNvPr id="125" name="Straight Connector 124">
            <a:extLst>
              <a:ext uri="{FF2B5EF4-FFF2-40B4-BE49-F238E27FC236}">
                <a16:creationId xmlns:a16="http://schemas.microsoft.com/office/drawing/2014/main" id="{21D008F5-EC73-48A8-B501-42F73AAA047A}"/>
              </a:ext>
            </a:extLst>
          </p:cNvPr>
          <p:cNvCxnSpPr>
            <a:cxnSpLocks/>
          </p:cNvCxnSpPr>
          <p:nvPr/>
        </p:nvCxnSpPr>
        <p:spPr>
          <a:xfrm flipH="1">
            <a:off x="8989781" y="4442727"/>
            <a:ext cx="545587" cy="650293"/>
          </a:xfrm>
          <a:prstGeom prst="line">
            <a:avLst/>
          </a:prstGeom>
          <a:noFill/>
          <a:ln w="19050" cap="flat" cmpd="sng" algn="ctr">
            <a:solidFill>
              <a:sysClr val="windowText" lastClr="000000"/>
            </a:solidFill>
            <a:prstDash val="solid"/>
            <a:miter lim="800000"/>
          </a:ln>
          <a:effectLst/>
        </p:spPr>
      </p:cxnSp>
      <p:cxnSp>
        <p:nvCxnSpPr>
          <p:cNvPr id="126" name="Straight Connector 125">
            <a:extLst>
              <a:ext uri="{FF2B5EF4-FFF2-40B4-BE49-F238E27FC236}">
                <a16:creationId xmlns:a16="http://schemas.microsoft.com/office/drawing/2014/main" id="{F3056C0D-DF04-40AF-B8F6-BC51C5BE7D97}"/>
              </a:ext>
            </a:extLst>
          </p:cNvPr>
          <p:cNvCxnSpPr>
            <a:cxnSpLocks/>
          </p:cNvCxnSpPr>
          <p:nvPr/>
        </p:nvCxnSpPr>
        <p:spPr>
          <a:xfrm>
            <a:off x="9535368" y="4442727"/>
            <a:ext cx="8990" cy="695434"/>
          </a:xfrm>
          <a:prstGeom prst="line">
            <a:avLst/>
          </a:prstGeom>
          <a:noFill/>
          <a:ln w="19050" cap="flat" cmpd="sng" algn="ctr">
            <a:solidFill>
              <a:sysClr val="windowText" lastClr="000000"/>
            </a:solidFill>
            <a:prstDash val="solid"/>
            <a:miter lim="800000"/>
          </a:ln>
          <a:effectLst/>
        </p:spPr>
      </p:cxnSp>
      <p:cxnSp>
        <p:nvCxnSpPr>
          <p:cNvPr id="127" name="Straight Connector 126">
            <a:extLst>
              <a:ext uri="{FF2B5EF4-FFF2-40B4-BE49-F238E27FC236}">
                <a16:creationId xmlns:a16="http://schemas.microsoft.com/office/drawing/2014/main" id="{92C063B4-7940-41A2-AADB-C4CFAE621B3E}"/>
              </a:ext>
            </a:extLst>
          </p:cNvPr>
          <p:cNvCxnSpPr>
            <a:cxnSpLocks/>
          </p:cNvCxnSpPr>
          <p:nvPr/>
        </p:nvCxnSpPr>
        <p:spPr>
          <a:xfrm>
            <a:off x="9535368" y="4442727"/>
            <a:ext cx="540360" cy="644178"/>
          </a:xfrm>
          <a:prstGeom prst="line">
            <a:avLst/>
          </a:prstGeom>
          <a:noFill/>
          <a:ln w="19050" cap="flat" cmpd="sng" algn="ctr">
            <a:solidFill>
              <a:sysClr val="windowText" lastClr="000000"/>
            </a:solidFill>
            <a:prstDash val="solid"/>
            <a:miter lim="800000"/>
          </a:ln>
          <a:effectLst/>
        </p:spPr>
      </p:cxnSp>
      <p:cxnSp>
        <p:nvCxnSpPr>
          <p:cNvPr id="128" name="Straight Connector 127">
            <a:extLst>
              <a:ext uri="{FF2B5EF4-FFF2-40B4-BE49-F238E27FC236}">
                <a16:creationId xmlns:a16="http://schemas.microsoft.com/office/drawing/2014/main" id="{C781538A-E62A-45ED-A931-D3242553B02F}"/>
              </a:ext>
            </a:extLst>
          </p:cNvPr>
          <p:cNvCxnSpPr>
            <a:cxnSpLocks/>
          </p:cNvCxnSpPr>
          <p:nvPr/>
        </p:nvCxnSpPr>
        <p:spPr>
          <a:xfrm flipH="1">
            <a:off x="10838490" y="4442727"/>
            <a:ext cx="545587" cy="650293"/>
          </a:xfrm>
          <a:prstGeom prst="line">
            <a:avLst/>
          </a:prstGeom>
          <a:noFill/>
          <a:ln w="19050" cap="flat" cmpd="sng" algn="ctr">
            <a:solidFill>
              <a:sysClr val="windowText" lastClr="000000"/>
            </a:solidFill>
            <a:prstDash val="solid"/>
            <a:miter lim="800000"/>
          </a:ln>
          <a:effectLst/>
        </p:spPr>
      </p:cxnSp>
      <p:cxnSp>
        <p:nvCxnSpPr>
          <p:cNvPr id="129" name="Straight Connector 128">
            <a:extLst>
              <a:ext uri="{FF2B5EF4-FFF2-40B4-BE49-F238E27FC236}">
                <a16:creationId xmlns:a16="http://schemas.microsoft.com/office/drawing/2014/main" id="{ADEC49F9-EC17-4170-AFA9-BD8432A9BD76}"/>
              </a:ext>
            </a:extLst>
          </p:cNvPr>
          <p:cNvCxnSpPr>
            <a:cxnSpLocks/>
          </p:cNvCxnSpPr>
          <p:nvPr/>
        </p:nvCxnSpPr>
        <p:spPr>
          <a:xfrm>
            <a:off x="11384077" y="4442727"/>
            <a:ext cx="8990" cy="695434"/>
          </a:xfrm>
          <a:prstGeom prst="line">
            <a:avLst/>
          </a:prstGeom>
          <a:noFill/>
          <a:ln w="19050" cap="flat" cmpd="sng" algn="ctr">
            <a:solidFill>
              <a:sysClr val="windowText" lastClr="000000"/>
            </a:solidFill>
            <a:prstDash val="solid"/>
            <a:miter lim="800000"/>
          </a:ln>
          <a:effectLst/>
        </p:spPr>
      </p:cxnSp>
      <p:cxnSp>
        <p:nvCxnSpPr>
          <p:cNvPr id="130" name="Straight Connector 129">
            <a:extLst>
              <a:ext uri="{FF2B5EF4-FFF2-40B4-BE49-F238E27FC236}">
                <a16:creationId xmlns:a16="http://schemas.microsoft.com/office/drawing/2014/main" id="{CA237328-9983-4192-8E0D-E35963B0A30F}"/>
              </a:ext>
            </a:extLst>
          </p:cNvPr>
          <p:cNvCxnSpPr>
            <a:cxnSpLocks/>
          </p:cNvCxnSpPr>
          <p:nvPr/>
        </p:nvCxnSpPr>
        <p:spPr>
          <a:xfrm>
            <a:off x="11384077" y="4442727"/>
            <a:ext cx="540360" cy="644178"/>
          </a:xfrm>
          <a:prstGeom prst="line">
            <a:avLst/>
          </a:prstGeom>
          <a:noFill/>
          <a:ln w="19050" cap="flat" cmpd="sng" algn="ctr">
            <a:solidFill>
              <a:sysClr val="windowText" lastClr="000000"/>
            </a:solidFill>
            <a:prstDash val="solid"/>
            <a:miter lim="800000"/>
          </a:ln>
          <a:effectLst/>
        </p:spPr>
      </p:cxnSp>
      <p:sp>
        <p:nvSpPr>
          <p:cNvPr id="131" name="Rounded Rectangle 106">
            <a:extLst>
              <a:ext uri="{FF2B5EF4-FFF2-40B4-BE49-F238E27FC236}">
                <a16:creationId xmlns:a16="http://schemas.microsoft.com/office/drawing/2014/main" id="{B66DC1F1-062C-438E-A0BB-990B20BC417A}"/>
              </a:ext>
            </a:extLst>
          </p:cNvPr>
          <p:cNvSpPr/>
          <p:nvPr/>
        </p:nvSpPr>
        <p:spPr>
          <a:xfrm>
            <a:off x="3881809" y="3972110"/>
            <a:ext cx="1097280" cy="457200"/>
          </a:xfrm>
          <a:prstGeom prst="roundRect">
            <a:avLst/>
          </a:prstGeom>
          <a:solidFill>
            <a:sysClr val="window" lastClr="FFFFFF"/>
          </a:solidFill>
          <a:ln w="28575" cap="flat" cmpd="sng" algn="ctr">
            <a:solidFill>
              <a:srgbClr val="00B050"/>
            </a:solidFill>
            <a:prstDash val="solid"/>
            <a:miter lim="800000"/>
          </a:ln>
          <a:effectLst>
            <a:outerShdw blurRad="50800" dist="38100" dir="5400000" algn="t" rotWithShape="0">
              <a:srgbClr val="00B05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rPr>
              <a:t>مرکز میانی وزارت صمت</a:t>
            </a:r>
            <a:endParaRPr kumimoji="0" lang="en-US"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endParaRPr>
          </a:p>
        </p:txBody>
      </p:sp>
      <p:sp>
        <p:nvSpPr>
          <p:cNvPr id="132" name="Rounded Rectangle 105">
            <a:extLst>
              <a:ext uri="{FF2B5EF4-FFF2-40B4-BE49-F238E27FC236}">
                <a16:creationId xmlns:a16="http://schemas.microsoft.com/office/drawing/2014/main" id="{1711CA00-7583-4CD8-BDD8-6DF03E86EAE7}"/>
              </a:ext>
            </a:extLst>
          </p:cNvPr>
          <p:cNvSpPr/>
          <p:nvPr/>
        </p:nvSpPr>
        <p:spPr>
          <a:xfrm>
            <a:off x="2207323" y="3972110"/>
            <a:ext cx="1148427" cy="457200"/>
          </a:xfrm>
          <a:prstGeom prst="roundRect">
            <a:avLst/>
          </a:prstGeom>
          <a:solidFill>
            <a:sysClr val="window" lastClr="FFFFFF"/>
          </a:solidFill>
          <a:ln w="28575" cap="flat" cmpd="sng" algn="ctr">
            <a:solidFill>
              <a:srgbClr val="00B050"/>
            </a:solidFill>
            <a:prstDash val="solid"/>
            <a:miter lim="800000"/>
          </a:ln>
          <a:effectLst>
            <a:outerShdw blurRad="50800" dist="38100" dir="5400000" algn="t" rotWithShape="0">
              <a:srgbClr val="00B05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rPr>
              <a:t>مرکز میانی وزارت بهداشت</a:t>
            </a:r>
            <a:endParaRPr kumimoji="0" lang="en-US"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endParaRPr>
          </a:p>
        </p:txBody>
      </p:sp>
      <p:sp>
        <p:nvSpPr>
          <p:cNvPr id="133" name="Rounded Rectangle 108">
            <a:extLst>
              <a:ext uri="{FF2B5EF4-FFF2-40B4-BE49-F238E27FC236}">
                <a16:creationId xmlns:a16="http://schemas.microsoft.com/office/drawing/2014/main" id="{B43047CE-2A6A-401B-AD8C-6C4218586D75}"/>
              </a:ext>
            </a:extLst>
          </p:cNvPr>
          <p:cNvSpPr/>
          <p:nvPr/>
        </p:nvSpPr>
        <p:spPr>
          <a:xfrm>
            <a:off x="8953311" y="3972110"/>
            <a:ext cx="1097280" cy="457200"/>
          </a:xfrm>
          <a:prstGeom prst="roundRect">
            <a:avLst/>
          </a:prstGeom>
          <a:solidFill>
            <a:sysClr val="window" lastClr="FFFFFF"/>
          </a:solidFill>
          <a:ln w="28575" cap="flat" cmpd="sng" algn="ctr">
            <a:solidFill>
              <a:srgbClr val="0070C0"/>
            </a:solidFill>
            <a:prstDash val="solid"/>
            <a:miter lim="800000"/>
          </a:ln>
          <a:effectLst>
            <a:outerShdw blurRad="50800" dist="38100" dir="5400000" algn="t" rotWithShape="0">
              <a:srgbClr val="0070C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0" cap="none" spc="0" normalizeH="0" baseline="0" noProof="0" dirty="0">
                <a:ln>
                  <a:noFill/>
                </a:ln>
                <a:solidFill>
                  <a:srgbClr val="0070C0"/>
                </a:solidFill>
                <a:effectLst/>
                <a:uLnTx/>
                <a:uFillTx/>
                <a:latin typeface="Calibri" panose="020F0502020204030204"/>
                <a:ea typeface="+mn-ea"/>
                <a:cs typeface="B Nazanin" panose="00000400000000000000" pitchFamily="2" charset="-78"/>
              </a:rPr>
              <a:t>مرکز میانی راهبر</a:t>
            </a:r>
            <a:endParaRPr kumimoji="0" lang="en-US" sz="1400" b="1" i="0" u="none" strike="noStrike" kern="0" cap="none" spc="0" normalizeH="0" baseline="0" noProof="0" dirty="0">
              <a:ln>
                <a:noFill/>
              </a:ln>
              <a:solidFill>
                <a:srgbClr val="0070C0"/>
              </a:solidFill>
              <a:effectLst/>
              <a:uLnTx/>
              <a:uFillTx/>
              <a:latin typeface="Calibri" panose="020F0502020204030204"/>
              <a:ea typeface="+mn-ea"/>
              <a:cs typeface="B Nazanin" panose="00000400000000000000" pitchFamily="2" charset="-78"/>
            </a:endParaRPr>
          </a:p>
        </p:txBody>
      </p:sp>
      <p:sp>
        <p:nvSpPr>
          <p:cNvPr id="134" name="Rounded Rectangle 110">
            <a:extLst>
              <a:ext uri="{FF2B5EF4-FFF2-40B4-BE49-F238E27FC236}">
                <a16:creationId xmlns:a16="http://schemas.microsoft.com/office/drawing/2014/main" id="{685B652B-45D7-437B-B39A-40BD2C9AA1BE}"/>
              </a:ext>
            </a:extLst>
          </p:cNvPr>
          <p:cNvSpPr/>
          <p:nvPr/>
        </p:nvSpPr>
        <p:spPr>
          <a:xfrm>
            <a:off x="10592857" y="3972110"/>
            <a:ext cx="1207008" cy="457200"/>
          </a:xfrm>
          <a:prstGeom prst="roundRect">
            <a:avLst/>
          </a:prstGeom>
          <a:solidFill>
            <a:sysClr val="window" lastClr="FFFFFF"/>
          </a:solidFill>
          <a:ln w="28575" cap="flat" cmpd="sng" algn="ctr">
            <a:solidFill>
              <a:srgbClr val="0070C0"/>
            </a:solidFill>
            <a:prstDash val="solid"/>
            <a:miter lim="800000"/>
          </a:ln>
          <a:effectLst>
            <a:outerShdw blurRad="50800" dist="38100" dir="5400000" algn="t" rotWithShape="0">
              <a:srgbClr val="0070C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0" cap="none" spc="0" normalizeH="0" baseline="0" noProof="0" dirty="0">
                <a:ln>
                  <a:noFill/>
                </a:ln>
                <a:solidFill>
                  <a:srgbClr val="0070C0"/>
                </a:solidFill>
                <a:effectLst/>
                <a:uLnTx/>
                <a:uFillTx/>
                <a:latin typeface="Calibri" panose="020F0502020204030204"/>
                <a:ea typeface="+mn-ea"/>
                <a:cs typeface="B Nazanin" panose="00000400000000000000" pitchFamily="2" charset="-78"/>
              </a:rPr>
              <a:t>مرکز میانی اعتماد هوشمند</a:t>
            </a:r>
            <a:endParaRPr kumimoji="0" lang="en-US" sz="1400" b="1" i="0" u="none" strike="noStrike" kern="0" cap="none" spc="0" normalizeH="0" baseline="0" noProof="0" dirty="0">
              <a:ln>
                <a:noFill/>
              </a:ln>
              <a:solidFill>
                <a:srgbClr val="0070C0"/>
              </a:solidFill>
              <a:effectLst/>
              <a:uLnTx/>
              <a:uFillTx/>
              <a:latin typeface="Calibri" panose="020F0502020204030204"/>
              <a:ea typeface="+mn-ea"/>
              <a:cs typeface="B Nazanin" panose="00000400000000000000" pitchFamily="2" charset="-78"/>
            </a:endParaRPr>
          </a:p>
        </p:txBody>
      </p:sp>
      <p:pic>
        <p:nvPicPr>
          <p:cNvPr id="135" name="Picture 134">
            <a:extLst>
              <a:ext uri="{FF2B5EF4-FFF2-40B4-BE49-F238E27FC236}">
                <a16:creationId xmlns:a16="http://schemas.microsoft.com/office/drawing/2014/main" id="{C23274BD-92FC-4ED4-9316-10B2A2873F04}"/>
              </a:ext>
            </a:extLst>
          </p:cNvPr>
          <p:cNvPicPr>
            <a:picLocks noChangeAspect="1"/>
          </p:cNvPicPr>
          <p:nvPr/>
        </p:nvPicPr>
        <p:blipFill>
          <a:blip r:embed="rId3" cstate="print">
            <a:clrChange>
              <a:clrFrom>
                <a:srgbClr val="FFFFFF"/>
              </a:clrFrom>
              <a:clrTo>
                <a:srgbClr val="FFFFFF">
                  <a:alpha val="0"/>
                </a:srgbClr>
              </a:clrTo>
            </a:clrChange>
            <a:duotone>
              <a:srgbClr val="70AD47">
                <a:shade val="45000"/>
                <a:satMod val="135000"/>
              </a:srgbClr>
              <a:prstClr val="white"/>
            </a:duotone>
            <a:extLst>
              <a:ext uri="{28A0092B-C50C-407E-A947-70E740481C1C}">
                <a14:useLocalDpi xmlns:a14="http://schemas.microsoft.com/office/drawing/2010/main" val="0"/>
              </a:ext>
            </a:extLst>
          </a:blip>
          <a:stretch>
            <a:fillRect/>
          </a:stretch>
        </p:blipFill>
        <p:spPr>
          <a:xfrm>
            <a:off x="3430070" y="4394401"/>
            <a:ext cx="263195" cy="263195"/>
          </a:xfrm>
          <a:prstGeom prst="rect">
            <a:avLst/>
          </a:prstGeom>
          <a:effectLst>
            <a:outerShdw blurRad="50800" dist="38100" dir="10800000" algn="r" rotWithShape="0">
              <a:prstClr val="black">
                <a:alpha val="40000"/>
              </a:prstClr>
            </a:outerShdw>
          </a:effectLst>
        </p:spPr>
      </p:pic>
      <p:pic>
        <p:nvPicPr>
          <p:cNvPr id="136" name="Picture 135">
            <a:extLst>
              <a:ext uri="{FF2B5EF4-FFF2-40B4-BE49-F238E27FC236}">
                <a16:creationId xmlns:a16="http://schemas.microsoft.com/office/drawing/2014/main" id="{91B290F7-22AB-4ABB-B304-6DFD23AE3D64}"/>
              </a:ext>
            </a:extLst>
          </p:cNvPr>
          <p:cNvPicPr>
            <a:picLocks noChangeAspect="1"/>
          </p:cNvPicPr>
          <p:nvPr/>
        </p:nvPicPr>
        <p:blipFill>
          <a:blip r:embed="rId3" cstate="print">
            <a:clrChange>
              <a:clrFrom>
                <a:srgbClr val="FFFFFF"/>
              </a:clrFrom>
              <a:clrTo>
                <a:srgbClr val="FFFFFF">
                  <a:alpha val="0"/>
                </a:srgbClr>
              </a:clrTo>
            </a:clrChange>
            <a:duotone>
              <a:srgbClr val="70AD47">
                <a:shade val="45000"/>
                <a:satMod val="135000"/>
              </a:srgbClr>
              <a:prstClr val="white"/>
            </a:duotone>
            <a:extLst>
              <a:ext uri="{28A0092B-C50C-407E-A947-70E740481C1C}">
                <a14:useLocalDpi xmlns:a14="http://schemas.microsoft.com/office/drawing/2010/main" val="0"/>
              </a:ext>
            </a:extLst>
          </a:blip>
          <a:stretch>
            <a:fillRect/>
          </a:stretch>
        </p:blipFill>
        <p:spPr>
          <a:xfrm>
            <a:off x="5033260" y="4394400"/>
            <a:ext cx="263195" cy="263195"/>
          </a:xfrm>
          <a:prstGeom prst="rect">
            <a:avLst/>
          </a:prstGeom>
          <a:effectLst>
            <a:outerShdw blurRad="50800" dist="38100" dir="10800000" algn="r" rotWithShape="0">
              <a:prstClr val="black">
                <a:alpha val="40000"/>
              </a:prstClr>
            </a:outerShdw>
          </a:effectLst>
        </p:spPr>
      </p:pic>
      <p:pic>
        <p:nvPicPr>
          <p:cNvPr id="137" name="Picture 136">
            <a:extLst>
              <a:ext uri="{FF2B5EF4-FFF2-40B4-BE49-F238E27FC236}">
                <a16:creationId xmlns:a16="http://schemas.microsoft.com/office/drawing/2014/main" id="{BA4BD5CA-6094-4FFF-B6CF-3427901B8772}"/>
              </a:ext>
            </a:extLst>
          </p:cNvPr>
          <p:cNvPicPr>
            <a:picLocks noChangeAspect="1"/>
          </p:cNvPicPr>
          <p:nvPr/>
        </p:nvPicPr>
        <p:blipFill>
          <a:blip r:embed="rId3" cstate="print">
            <a:clrChange>
              <a:clrFrom>
                <a:srgbClr val="FFFFFF"/>
              </a:clrFrom>
              <a:clrTo>
                <a:srgbClr val="FFFFFF">
                  <a:alpha val="0"/>
                </a:srgbClr>
              </a:clrTo>
            </a:clrChange>
            <a:duotone>
              <a:srgbClr val="70AD47">
                <a:shade val="45000"/>
                <a:satMod val="135000"/>
              </a:srgbClr>
              <a:prstClr val="white"/>
            </a:duotone>
            <a:extLst>
              <a:ext uri="{28A0092B-C50C-407E-A947-70E740481C1C}">
                <a14:useLocalDpi xmlns:a14="http://schemas.microsoft.com/office/drawing/2010/main" val="0"/>
              </a:ext>
            </a:extLst>
          </a:blip>
          <a:stretch>
            <a:fillRect/>
          </a:stretch>
        </p:blipFill>
        <p:spPr>
          <a:xfrm>
            <a:off x="6813345" y="4403854"/>
            <a:ext cx="263195" cy="263195"/>
          </a:xfrm>
          <a:prstGeom prst="rect">
            <a:avLst/>
          </a:prstGeom>
          <a:effectLst>
            <a:outerShdw blurRad="50800" dist="38100" dir="10800000" algn="r" rotWithShape="0">
              <a:prstClr val="black">
                <a:alpha val="40000"/>
              </a:prstClr>
            </a:outerShdw>
          </a:effectLst>
        </p:spPr>
      </p:pic>
      <p:pic>
        <p:nvPicPr>
          <p:cNvPr id="138" name="Picture 137">
            <a:extLst>
              <a:ext uri="{FF2B5EF4-FFF2-40B4-BE49-F238E27FC236}">
                <a16:creationId xmlns:a16="http://schemas.microsoft.com/office/drawing/2014/main" id="{9B3B341F-0E1B-4208-8E08-0EBC50E5E547}"/>
              </a:ext>
            </a:extLst>
          </p:cNvPr>
          <p:cNvPicPr>
            <a:picLocks noChangeAspect="1"/>
          </p:cNvPicPr>
          <p:nvPr/>
        </p:nvPicPr>
        <p:blipFill>
          <a:blip r:embed="rId3" cstate="print">
            <a:clrChange>
              <a:clrFrom>
                <a:srgbClr val="FFFFFF"/>
              </a:clrFrom>
              <a:clrTo>
                <a:srgbClr val="FFFFFF">
                  <a:alpha val="0"/>
                </a:srgbClr>
              </a:clrTo>
            </a:clrChange>
            <a:duotone>
              <a:srgbClr val="4472C4">
                <a:shade val="45000"/>
                <a:satMod val="135000"/>
              </a:srgbClr>
              <a:prstClr val="white"/>
            </a:duotone>
            <a:extLst>
              <a:ext uri="{28A0092B-C50C-407E-A947-70E740481C1C}">
                <a14:useLocalDpi xmlns:a14="http://schemas.microsoft.com/office/drawing/2010/main" val="0"/>
              </a:ext>
            </a:extLst>
          </a:blip>
          <a:stretch>
            <a:fillRect/>
          </a:stretch>
        </p:blipFill>
        <p:spPr>
          <a:xfrm>
            <a:off x="10141937" y="4393608"/>
            <a:ext cx="263195" cy="263195"/>
          </a:xfrm>
          <a:prstGeom prst="rect">
            <a:avLst/>
          </a:prstGeom>
          <a:effectLst>
            <a:outerShdw blurRad="50800" dist="38100" dir="10800000" algn="r" rotWithShape="0">
              <a:prstClr val="black">
                <a:alpha val="40000"/>
              </a:prstClr>
            </a:outerShdw>
          </a:effectLst>
        </p:spPr>
      </p:pic>
      <p:pic>
        <p:nvPicPr>
          <p:cNvPr id="139" name="Picture 138">
            <a:extLst>
              <a:ext uri="{FF2B5EF4-FFF2-40B4-BE49-F238E27FC236}">
                <a16:creationId xmlns:a16="http://schemas.microsoft.com/office/drawing/2014/main" id="{749F8B6E-B1D3-4004-8560-9409AB44ABF5}"/>
              </a:ext>
            </a:extLst>
          </p:cNvPr>
          <p:cNvPicPr>
            <a:picLocks noChangeAspect="1"/>
          </p:cNvPicPr>
          <p:nvPr/>
        </p:nvPicPr>
        <p:blipFill>
          <a:blip r:embed="rId3" cstate="print">
            <a:clrChange>
              <a:clrFrom>
                <a:srgbClr val="FFFFFF"/>
              </a:clrFrom>
              <a:clrTo>
                <a:srgbClr val="FFFFFF">
                  <a:alpha val="0"/>
                </a:srgbClr>
              </a:clrTo>
            </a:clrChange>
            <a:duotone>
              <a:srgbClr val="4472C4">
                <a:shade val="45000"/>
                <a:satMod val="135000"/>
              </a:srgbClr>
              <a:prstClr val="white"/>
            </a:duotone>
            <a:extLst>
              <a:ext uri="{28A0092B-C50C-407E-A947-70E740481C1C}">
                <a14:useLocalDpi xmlns:a14="http://schemas.microsoft.com/office/drawing/2010/main" val="0"/>
              </a:ext>
            </a:extLst>
          </a:blip>
          <a:stretch>
            <a:fillRect/>
          </a:stretch>
        </p:blipFill>
        <p:spPr>
          <a:xfrm>
            <a:off x="11907461" y="5028664"/>
            <a:ext cx="263195" cy="263195"/>
          </a:xfrm>
          <a:prstGeom prst="rect">
            <a:avLst/>
          </a:prstGeom>
          <a:effectLst>
            <a:outerShdw blurRad="50800" dist="38100" dir="10800000" algn="r" rotWithShape="0">
              <a:prstClr val="black">
                <a:alpha val="40000"/>
              </a:prstClr>
            </a:outerShdw>
          </a:effectLst>
        </p:spPr>
      </p:pic>
      <p:cxnSp>
        <p:nvCxnSpPr>
          <p:cNvPr id="140" name="Straight Connector 139">
            <a:extLst>
              <a:ext uri="{FF2B5EF4-FFF2-40B4-BE49-F238E27FC236}">
                <a16:creationId xmlns:a16="http://schemas.microsoft.com/office/drawing/2014/main" id="{3CFEBADB-C88F-45E8-A1C8-CED8D30E7D2C}"/>
              </a:ext>
            </a:extLst>
          </p:cNvPr>
          <p:cNvCxnSpPr>
            <a:cxnSpLocks/>
          </p:cNvCxnSpPr>
          <p:nvPr/>
        </p:nvCxnSpPr>
        <p:spPr>
          <a:xfrm flipH="1">
            <a:off x="5609952" y="4432779"/>
            <a:ext cx="545587" cy="650293"/>
          </a:xfrm>
          <a:prstGeom prst="line">
            <a:avLst/>
          </a:prstGeom>
          <a:noFill/>
          <a:ln w="19050" cap="flat" cmpd="sng" algn="ctr">
            <a:solidFill>
              <a:sysClr val="windowText" lastClr="000000"/>
            </a:solidFill>
            <a:prstDash val="solid"/>
            <a:miter lim="800000"/>
          </a:ln>
          <a:effectLst/>
        </p:spPr>
      </p:cxnSp>
      <p:cxnSp>
        <p:nvCxnSpPr>
          <p:cNvPr id="141" name="Straight Connector 140">
            <a:extLst>
              <a:ext uri="{FF2B5EF4-FFF2-40B4-BE49-F238E27FC236}">
                <a16:creationId xmlns:a16="http://schemas.microsoft.com/office/drawing/2014/main" id="{77722185-7F34-4F91-BC15-ACF4DCCF2106}"/>
              </a:ext>
            </a:extLst>
          </p:cNvPr>
          <p:cNvCxnSpPr>
            <a:cxnSpLocks/>
          </p:cNvCxnSpPr>
          <p:nvPr/>
        </p:nvCxnSpPr>
        <p:spPr>
          <a:xfrm>
            <a:off x="6155539" y="4432779"/>
            <a:ext cx="8990" cy="695434"/>
          </a:xfrm>
          <a:prstGeom prst="line">
            <a:avLst/>
          </a:prstGeom>
          <a:noFill/>
          <a:ln w="19050" cap="flat" cmpd="sng" algn="ctr">
            <a:solidFill>
              <a:sysClr val="windowText" lastClr="000000"/>
            </a:solidFill>
            <a:prstDash val="solid"/>
            <a:miter lim="800000"/>
          </a:ln>
          <a:effectLst/>
        </p:spPr>
      </p:cxnSp>
      <p:cxnSp>
        <p:nvCxnSpPr>
          <p:cNvPr id="142" name="Straight Connector 141">
            <a:extLst>
              <a:ext uri="{FF2B5EF4-FFF2-40B4-BE49-F238E27FC236}">
                <a16:creationId xmlns:a16="http://schemas.microsoft.com/office/drawing/2014/main" id="{BCC7ADA7-E441-4A25-AACC-AB91C446073A}"/>
              </a:ext>
            </a:extLst>
          </p:cNvPr>
          <p:cNvCxnSpPr>
            <a:cxnSpLocks/>
          </p:cNvCxnSpPr>
          <p:nvPr/>
        </p:nvCxnSpPr>
        <p:spPr>
          <a:xfrm>
            <a:off x="6155539" y="4432779"/>
            <a:ext cx="540360" cy="644178"/>
          </a:xfrm>
          <a:prstGeom prst="line">
            <a:avLst/>
          </a:prstGeom>
          <a:noFill/>
          <a:ln w="19050" cap="flat" cmpd="sng" algn="ctr">
            <a:solidFill>
              <a:sysClr val="windowText" lastClr="000000"/>
            </a:solidFill>
            <a:prstDash val="solid"/>
            <a:miter lim="800000"/>
          </a:ln>
          <a:effectLst/>
        </p:spPr>
      </p:cxnSp>
      <p:sp>
        <p:nvSpPr>
          <p:cNvPr id="143" name="Rounded Rectangle 106">
            <a:extLst>
              <a:ext uri="{FF2B5EF4-FFF2-40B4-BE49-F238E27FC236}">
                <a16:creationId xmlns:a16="http://schemas.microsoft.com/office/drawing/2014/main" id="{8AB55DA4-7E67-4FDA-B219-064097F2C7FF}"/>
              </a:ext>
            </a:extLst>
          </p:cNvPr>
          <p:cNvSpPr/>
          <p:nvPr/>
        </p:nvSpPr>
        <p:spPr>
          <a:xfrm>
            <a:off x="5576342" y="3962162"/>
            <a:ext cx="1141834" cy="457200"/>
          </a:xfrm>
          <a:prstGeom prst="roundRect">
            <a:avLst/>
          </a:prstGeom>
          <a:solidFill>
            <a:sysClr val="window" lastClr="FFFFFF"/>
          </a:solidFill>
          <a:ln w="28575" cap="flat" cmpd="sng" algn="ctr">
            <a:solidFill>
              <a:srgbClr val="00B050"/>
            </a:solidFill>
            <a:prstDash val="solid"/>
            <a:miter lim="800000"/>
          </a:ln>
          <a:effectLst>
            <a:outerShdw blurRad="50800" dist="38100" dir="5400000" algn="t" rotWithShape="0">
              <a:srgbClr val="00B05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rPr>
              <a:t>مرکز میانی سازمان بورس</a:t>
            </a:r>
            <a:endParaRPr kumimoji="0" lang="en-US"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endParaRPr>
          </a:p>
        </p:txBody>
      </p:sp>
      <p:sp>
        <p:nvSpPr>
          <p:cNvPr id="144" name="Rounded Rectangle 107">
            <a:extLst>
              <a:ext uri="{FF2B5EF4-FFF2-40B4-BE49-F238E27FC236}">
                <a16:creationId xmlns:a16="http://schemas.microsoft.com/office/drawing/2014/main" id="{82AB40EE-7E46-426F-8525-BF8918FF7906}"/>
              </a:ext>
            </a:extLst>
          </p:cNvPr>
          <p:cNvSpPr/>
          <p:nvPr/>
        </p:nvSpPr>
        <p:spPr>
          <a:xfrm>
            <a:off x="7301919" y="3972110"/>
            <a:ext cx="1097280" cy="457200"/>
          </a:xfrm>
          <a:prstGeom prst="roundRect">
            <a:avLst/>
          </a:prstGeom>
          <a:solidFill>
            <a:sysClr val="window" lastClr="FFFFFF"/>
          </a:solidFill>
          <a:ln w="28575" cap="flat" cmpd="sng" algn="ctr">
            <a:solidFill>
              <a:srgbClr val="0070C0"/>
            </a:solidFill>
            <a:prstDash val="solid"/>
            <a:miter lim="800000"/>
          </a:ln>
          <a:effectLst>
            <a:outerShdw blurRad="50800" dist="38100" dir="5400000" algn="t" rotWithShape="0">
              <a:srgbClr val="0070C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0" cap="none" spc="0" normalizeH="0" baseline="0" noProof="0" dirty="0">
                <a:ln>
                  <a:noFill/>
                </a:ln>
                <a:solidFill>
                  <a:srgbClr val="0070C0"/>
                </a:solidFill>
                <a:effectLst/>
                <a:uLnTx/>
                <a:uFillTx/>
                <a:latin typeface="Calibri" panose="020F0502020204030204"/>
                <a:ea typeface="+mn-ea"/>
                <a:cs typeface="B Nazanin" panose="00000400000000000000" pitchFamily="2" charset="-78"/>
              </a:rPr>
              <a:t>مرکز میانی پارس ساین</a:t>
            </a:r>
            <a:endParaRPr kumimoji="0" lang="en-US" sz="1400" b="1" i="0" u="none" strike="noStrike" kern="0" cap="none" spc="0" normalizeH="0" baseline="0" noProof="0" dirty="0">
              <a:ln>
                <a:noFill/>
              </a:ln>
              <a:solidFill>
                <a:srgbClr val="0070C0"/>
              </a:solidFill>
              <a:effectLst/>
              <a:uLnTx/>
              <a:uFillTx/>
              <a:latin typeface="Calibri" panose="020F0502020204030204"/>
              <a:ea typeface="+mn-ea"/>
              <a:cs typeface="B Nazanin" panose="00000400000000000000" pitchFamily="2" charset="-78"/>
            </a:endParaRPr>
          </a:p>
        </p:txBody>
      </p:sp>
      <p:pic>
        <p:nvPicPr>
          <p:cNvPr id="145" name="Picture 144">
            <a:extLst>
              <a:ext uri="{FF2B5EF4-FFF2-40B4-BE49-F238E27FC236}">
                <a16:creationId xmlns:a16="http://schemas.microsoft.com/office/drawing/2014/main" id="{A2078548-3591-468C-909E-9E2CD0AE482C}"/>
              </a:ext>
            </a:extLst>
          </p:cNvPr>
          <p:cNvPicPr>
            <a:picLocks noChangeAspect="1"/>
          </p:cNvPicPr>
          <p:nvPr/>
        </p:nvPicPr>
        <p:blipFill>
          <a:blip r:embed="rId3" cstate="print">
            <a:clrChange>
              <a:clrFrom>
                <a:srgbClr val="FFFFFF"/>
              </a:clrFrom>
              <a:clrTo>
                <a:srgbClr val="FFFFFF">
                  <a:alpha val="0"/>
                </a:srgbClr>
              </a:clrTo>
            </a:clrChange>
            <a:duotone>
              <a:srgbClr val="4472C4">
                <a:shade val="45000"/>
                <a:satMod val="135000"/>
              </a:srgbClr>
              <a:prstClr val="white"/>
            </a:duotone>
            <a:extLst>
              <a:ext uri="{28A0092B-C50C-407E-A947-70E740481C1C}">
                <a14:useLocalDpi xmlns:a14="http://schemas.microsoft.com/office/drawing/2010/main" val="0"/>
              </a:ext>
            </a:extLst>
          </a:blip>
          <a:stretch>
            <a:fillRect/>
          </a:stretch>
        </p:blipFill>
        <p:spPr>
          <a:xfrm>
            <a:off x="8493604" y="4413395"/>
            <a:ext cx="263195" cy="263195"/>
          </a:xfrm>
          <a:prstGeom prst="rect">
            <a:avLst/>
          </a:prstGeom>
          <a:effectLst>
            <a:outerShdw blurRad="50800" dist="38100" dir="10800000" algn="r" rotWithShape="0">
              <a:prstClr val="black">
                <a:alpha val="40000"/>
              </a:prstClr>
            </a:outerShdw>
          </a:effectLst>
        </p:spPr>
      </p:pic>
      <p:cxnSp>
        <p:nvCxnSpPr>
          <p:cNvPr id="146" name="Straight Connector 145">
            <a:extLst>
              <a:ext uri="{FF2B5EF4-FFF2-40B4-BE49-F238E27FC236}">
                <a16:creationId xmlns:a16="http://schemas.microsoft.com/office/drawing/2014/main" id="{604ECE95-703B-419A-B35D-2322EE348F6E}"/>
              </a:ext>
            </a:extLst>
          </p:cNvPr>
          <p:cNvCxnSpPr>
            <a:cxnSpLocks/>
          </p:cNvCxnSpPr>
          <p:nvPr/>
        </p:nvCxnSpPr>
        <p:spPr>
          <a:xfrm>
            <a:off x="1091230" y="3691073"/>
            <a:ext cx="10138745" cy="0"/>
          </a:xfrm>
          <a:prstGeom prst="line">
            <a:avLst/>
          </a:prstGeom>
          <a:noFill/>
          <a:ln w="28575" cap="flat" cmpd="sng" algn="ctr">
            <a:solidFill>
              <a:sysClr val="windowText" lastClr="000000"/>
            </a:solidFill>
            <a:prstDash val="solid"/>
            <a:miter lim="800000"/>
          </a:ln>
          <a:effectLst/>
        </p:spPr>
      </p:cxnSp>
      <p:pic>
        <p:nvPicPr>
          <p:cNvPr id="147" name="Picture 4">
            <a:extLst>
              <a:ext uri="{FF2B5EF4-FFF2-40B4-BE49-F238E27FC236}">
                <a16:creationId xmlns:a16="http://schemas.microsoft.com/office/drawing/2014/main" id="{9DAE44E2-ADDF-4B74-8AA2-29B642F1C2B7}"/>
              </a:ext>
            </a:extLst>
          </p:cNvPr>
          <p:cNvPicPr>
            <a:picLocks noChangeAspect="1" noChangeArrowheads="1"/>
          </p:cNvPicPr>
          <p:nvPr/>
        </p:nvPicPr>
        <p:blipFill>
          <a:blip r:embed="rId2" cstate="print">
            <a:clrChange>
              <a:clrFrom>
                <a:srgbClr val="FFFFFF"/>
              </a:clrFrom>
              <a:clrTo>
                <a:srgbClr val="FFFFFF">
                  <a:alpha val="0"/>
                </a:srgbClr>
              </a:clrTo>
            </a:clrChange>
            <a:duotone>
              <a:srgbClr val="70AD47">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3395187" y="3955429"/>
            <a:ext cx="287426" cy="463933"/>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8" name="Picture 4">
            <a:extLst>
              <a:ext uri="{FF2B5EF4-FFF2-40B4-BE49-F238E27FC236}">
                <a16:creationId xmlns:a16="http://schemas.microsoft.com/office/drawing/2014/main" id="{28715382-CDF9-4A07-BC8D-2E44162EC790}"/>
              </a:ext>
            </a:extLst>
          </p:cNvPr>
          <p:cNvPicPr>
            <a:picLocks noChangeAspect="1" noChangeArrowheads="1"/>
          </p:cNvPicPr>
          <p:nvPr/>
        </p:nvPicPr>
        <p:blipFill>
          <a:blip r:embed="rId2" cstate="print">
            <a:clrChange>
              <a:clrFrom>
                <a:srgbClr val="FFFFFF"/>
              </a:clrFrom>
              <a:clrTo>
                <a:srgbClr val="FFFFFF">
                  <a:alpha val="0"/>
                </a:srgbClr>
              </a:clrTo>
            </a:clrChange>
            <a:duotone>
              <a:srgbClr val="70AD47">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5018750" y="3955429"/>
            <a:ext cx="287426" cy="463933"/>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9" name="Picture 4">
            <a:extLst>
              <a:ext uri="{FF2B5EF4-FFF2-40B4-BE49-F238E27FC236}">
                <a16:creationId xmlns:a16="http://schemas.microsoft.com/office/drawing/2014/main" id="{904A2CC3-CD05-4881-A03F-741D35236424}"/>
              </a:ext>
            </a:extLst>
          </p:cNvPr>
          <p:cNvPicPr>
            <a:picLocks noChangeAspect="1" noChangeArrowheads="1"/>
          </p:cNvPicPr>
          <p:nvPr/>
        </p:nvPicPr>
        <p:blipFill>
          <a:blip r:embed="rId2" cstate="print">
            <a:clrChange>
              <a:clrFrom>
                <a:srgbClr val="FFFFFF"/>
              </a:clrFrom>
              <a:clrTo>
                <a:srgbClr val="FFFFFF">
                  <a:alpha val="0"/>
                </a:srgbClr>
              </a:clrTo>
            </a:clrChange>
            <a:duotone>
              <a:srgbClr val="70AD47">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6760287" y="3955429"/>
            <a:ext cx="287426" cy="463933"/>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0" name="Picture 4">
            <a:extLst>
              <a:ext uri="{FF2B5EF4-FFF2-40B4-BE49-F238E27FC236}">
                <a16:creationId xmlns:a16="http://schemas.microsoft.com/office/drawing/2014/main" id="{AA901097-9F31-4FA1-A4CB-DD2FC45FAB0A}"/>
              </a:ext>
            </a:extLst>
          </p:cNvPr>
          <p:cNvPicPr>
            <a:picLocks noChangeAspect="1" noChangeArrowheads="1"/>
          </p:cNvPicPr>
          <p:nvPr/>
        </p:nvPicPr>
        <p:blipFill>
          <a:blip r:embed="rId2" cstate="print">
            <a:clrChange>
              <a:clrFrom>
                <a:srgbClr val="FFFFFF"/>
              </a:clrFrom>
              <a:clrTo>
                <a:srgbClr val="FFFFFF">
                  <a:alpha val="0"/>
                </a:srgbClr>
              </a:clrTo>
            </a:clrChange>
            <a:duotone>
              <a:srgbClr val="5B9BD5">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10082269" y="3955429"/>
            <a:ext cx="287426" cy="463933"/>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1" name="Picture 4">
            <a:extLst>
              <a:ext uri="{FF2B5EF4-FFF2-40B4-BE49-F238E27FC236}">
                <a16:creationId xmlns:a16="http://schemas.microsoft.com/office/drawing/2014/main" id="{AE3271E5-A561-4403-98EA-4C68F71C54C2}"/>
              </a:ext>
            </a:extLst>
          </p:cNvPr>
          <p:cNvPicPr>
            <a:picLocks noChangeAspect="1" noChangeArrowheads="1"/>
          </p:cNvPicPr>
          <p:nvPr/>
        </p:nvPicPr>
        <p:blipFill>
          <a:blip r:embed="rId2" cstate="print">
            <a:clrChange>
              <a:clrFrom>
                <a:srgbClr val="FFFFFF"/>
              </a:clrFrom>
              <a:clrTo>
                <a:srgbClr val="FFFFFF">
                  <a:alpha val="0"/>
                </a:srgbClr>
              </a:clrTo>
            </a:clrChange>
            <a:duotone>
              <a:srgbClr val="5B9BD5">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11852581" y="3955429"/>
            <a:ext cx="287426" cy="463933"/>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2" name="Picture 4">
            <a:extLst>
              <a:ext uri="{FF2B5EF4-FFF2-40B4-BE49-F238E27FC236}">
                <a16:creationId xmlns:a16="http://schemas.microsoft.com/office/drawing/2014/main" id="{89C809D5-2272-4466-BA2A-EDE46490865C}"/>
              </a:ext>
            </a:extLst>
          </p:cNvPr>
          <p:cNvPicPr>
            <a:picLocks noChangeAspect="1" noChangeArrowheads="1"/>
          </p:cNvPicPr>
          <p:nvPr/>
        </p:nvPicPr>
        <p:blipFill>
          <a:blip r:embed="rId2" cstate="print">
            <a:clrChange>
              <a:clrFrom>
                <a:srgbClr val="FFFFFF"/>
              </a:clrFrom>
              <a:clrTo>
                <a:srgbClr val="FFFFFF">
                  <a:alpha val="0"/>
                </a:srgbClr>
              </a:clrTo>
            </a:clrChange>
            <a:duotone>
              <a:srgbClr val="5B9BD5">
                <a:shade val="45000"/>
                <a:satMod val="135000"/>
              </a:srgbClr>
              <a:prstClr val="white"/>
            </a:duotone>
            <a:lum bright="-20000" contrast="40000"/>
            <a:extLst>
              <a:ext uri="{28A0092B-C50C-407E-A947-70E740481C1C}">
                <a14:useLocalDpi xmlns:a14="http://schemas.microsoft.com/office/drawing/2010/main" val="0"/>
              </a:ext>
            </a:extLst>
          </a:blip>
          <a:srcRect/>
          <a:stretch>
            <a:fillRect/>
          </a:stretch>
        </p:blipFill>
        <p:spPr bwMode="auto">
          <a:xfrm>
            <a:off x="8442941" y="3955429"/>
            <a:ext cx="287426" cy="463933"/>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0" name="Rounded Rectangle 105">
            <a:extLst>
              <a:ext uri="{FF2B5EF4-FFF2-40B4-BE49-F238E27FC236}">
                <a16:creationId xmlns:a16="http://schemas.microsoft.com/office/drawing/2014/main" id="{5B2D827A-6E7A-465D-A075-57D71875A40C}"/>
              </a:ext>
            </a:extLst>
          </p:cNvPr>
          <p:cNvSpPr/>
          <p:nvPr/>
        </p:nvSpPr>
        <p:spPr>
          <a:xfrm>
            <a:off x="11452771" y="6037050"/>
            <a:ext cx="288948" cy="160245"/>
          </a:xfrm>
          <a:prstGeom prst="roundRect">
            <a:avLst/>
          </a:prstGeom>
          <a:solidFill>
            <a:srgbClr val="0070C0"/>
          </a:solidFill>
          <a:ln w="28575" cap="flat" cmpd="sng" algn="ctr">
            <a:solidFill>
              <a:srgbClr val="0070C0"/>
            </a:solidFill>
            <a:prstDash val="solid"/>
            <a:miter lim="800000"/>
          </a:ln>
          <a:effectLst>
            <a:outerShdw blurRad="50800" dist="38100" dir="5400000" algn="t" rotWithShape="0">
              <a:srgbClr val="0070C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endParaRPr>
          </a:p>
        </p:txBody>
      </p:sp>
      <p:graphicFrame>
        <p:nvGraphicFramePr>
          <p:cNvPr id="161" name="Table 160">
            <a:extLst>
              <a:ext uri="{FF2B5EF4-FFF2-40B4-BE49-F238E27FC236}">
                <a16:creationId xmlns:a16="http://schemas.microsoft.com/office/drawing/2014/main" id="{B4DF8AFE-C13B-4B9F-A21C-4BFC73F96D8D}"/>
              </a:ext>
            </a:extLst>
          </p:cNvPr>
          <p:cNvGraphicFramePr>
            <a:graphicFrameLocks noGrp="1"/>
          </p:cNvGraphicFramePr>
          <p:nvPr>
            <p:extLst>
              <p:ext uri="{D42A27DB-BD31-4B8C-83A1-F6EECF244321}">
                <p14:modId xmlns:p14="http://schemas.microsoft.com/office/powerpoint/2010/main" val="3697909360"/>
              </p:ext>
            </p:extLst>
          </p:nvPr>
        </p:nvGraphicFramePr>
        <p:xfrm>
          <a:off x="9827828" y="5414404"/>
          <a:ext cx="1663999" cy="822960"/>
        </p:xfrm>
        <a:graphic>
          <a:graphicData uri="http://schemas.openxmlformats.org/drawingml/2006/table">
            <a:tbl>
              <a:tblPr firstRow="1" bandRow="1"/>
              <a:tblGrid>
                <a:gridCol w="1663999">
                  <a:extLst>
                    <a:ext uri="{9D8B030D-6E8A-4147-A177-3AD203B41FA5}">
                      <a16:colId xmlns:a16="http://schemas.microsoft.com/office/drawing/2014/main" val="3829981780"/>
                    </a:ext>
                  </a:extLst>
                </a:gridCol>
              </a:tblGrid>
              <a:tr h="27432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r"/>
                      <a:r>
                        <a:rPr lang="fa-IR" sz="1200" b="1" cap="none" spc="0" dirty="0">
                          <a:ln>
                            <a:noFill/>
                          </a:ln>
                          <a:solidFill>
                            <a:schemeClr val="accent2"/>
                          </a:solidFill>
                          <a:effectLst>
                            <a:outerShdw blurRad="38100" dist="38100" dir="2700000" algn="tl">
                              <a:srgbClr val="000000">
                                <a:alpha val="43137"/>
                              </a:srgbClr>
                            </a:outerShdw>
                          </a:effectLst>
                          <a:cs typeface="B Nazanin" panose="00000400000000000000" pitchFamily="2" charset="-78"/>
                        </a:rPr>
                        <a:t>مرکز ریشه کشور</a:t>
                      </a:r>
                      <a:endParaRPr lang="en-US" sz="1200" b="1" cap="none" spc="0" dirty="0">
                        <a:ln>
                          <a:noFill/>
                        </a:ln>
                        <a:solidFill>
                          <a:schemeClr val="accent2"/>
                        </a:solidFill>
                        <a:effectLst>
                          <a:outerShdw blurRad="38100" dist="38100" dir="2700000" algn="tl">
                            <a:srgbClr val="000000">
                              <a:alpha val="43137"/>
                            </a:srgbClr>
                          </a:outerShdw>
                        </a:effectLst>
                        <a:cs typeface="B Nazanin" panose="00000400000000000000" pitchFamily="2" charset="-7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4567120"/>
                  </a:ext>
                </a:extLst>
              </a:tr>
              <a:tr h="27432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r>
                        <a:rPr lang="fa-IR" sz="1200" b="1" dirty="0">
                          <a:solidFill>
                            <a:srgbClr val="00B050"/>
                          </a:solidFill>
                          <a:cs typeface="B Nazanin" panose="00000400000000000000" pitchFamily="2" charset="-78"/>
                        </a:rPr>
                        <a:t>مراکز میانی دولتی</a:t>
                      </a:r>
                      <a:endParaRPr lang="en-US" sz="1200" b="1" dirty="0">
                        <a:solidFill>
                          <a:srgbClr val="00B050"/>
                        </a:solidFill>
                        <a:cs typeface="B Nazanin" panose="00000400000000000000" pitchFamily="2" charset="-7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91073812"/>
                  </a:ext>
                </a:extLst>
              </a:tr>
              <a:tr h="27432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r>
                        <a:rPr lang="fa-IR" sz="1200" b="1" dirty="0">
                          <a:solidFill>
                            <a:srgbClr val="0070C0"/>
                          </a:solidFill>
                          <a:cs typeface="B Nazanin" panose="00000400000000000000" pitchFamily="2" charset="-78"/>
                        </a:rPr>
                        <a:t>مراکز میانی خصوصی</a:t>
                      </a:r>
                      <a:endParaRPr lang="en-US" sz="1200" b="1" dirty="0">
                        <a:solidFill>
                          <a:srgbClr val="0070C0"/>
                        </a:solidFill>
                        <a:cs typeface="B Nazanin" panose="00000400000000000000" pitchFamily="2" charset="-78"/>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4573088"/>
                  </a:ext>
                </a:extLst>
              </a:tr>
            </a:tbl>
          </a:graphicData>
        </a:graphic>
      </p:graphicFrame>
      <p:sp>
        <p:nvSpPr>
          <p:cNvPr id="162" name="Rounded Rectangle 105">
            <a:extLst>
              <a:ext uri="{FF2B5EF4-FFF2-40B4-BE49-F238E27FC236}">
                <a16:creationId xmlns:a16="http://schemas.microsoft.com/office/drawing/2014/main" id="{854CDD32-F5AA-4B13-BCE6-93011CA59DC5}"/>
              </a:ext>
            </a:extLst>
          </p:cNvPr>
          <p:cNvSpPr/>
          <p:nvPr/>
        </p:nvSpPr>
        <p:spPr>
          <a:xfrm>
            <a:off x="11452771" y="5753287"/>
            <a:ext cx="288948" cy="160245"/>
          </a:xfrm>
          <a:prstGeom prst="roundRect">
            <a:avLst/>
          </a:prstGeom>
          <a:solidFill>
            <a:srgbClr val="00B050"/>
          </a:solidFill>
          <a:ln w="28575" cap="flat" cmpd="sng" algn="ctr">
            <a:solidFill>
              <a:srgbClr val="00B050"/>
            </a:solidFill>
            <a:prstDash val="solid"/>
            <a:miter lim="800000"/>
          </a:ln>
          <a:effectLst>
            <a:outerShdw blurRad="50800" dist="38100" dir="5400000" algn="t" rotWithShape="0">
              <a:srgbClr val="00B050">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endParaRPr>
          </a:p>
        </p:txBody>
      </p:sp>
      <p:sp>
        <p:nvSpPr>
          <p:cNvPr id="163" name="Rounded Rectangle 105">
            <a:extLst>
              <a:ext uri="{FF2B5EF4-FFF2-40B4-BE49-F238E27FC236}">
                <a16:creationId xmlns:a16="http://schemas.microsoft.com/office/drawing/2014/main" id="{72DDFD2E-14F1-4E93-97BF-30875AC57947}"/>
              </a:ext>
            </a:extLst>
          </p:cNvPr>
          <p:cNvSpPr/>
          <p:nvPr/>
        </p:nvSpPr>
        <p:spPr>
          <a:xfrm>
            <a:off x="11452771" y="5489393"/>
            <a:ext cx="288948" cy="160245"/>
          </a:xfrm>
          <a:prstGeom prst="roundRect">
            <a:avLst/>
          </a:prstGeom>
          <a:solidFill>
            <a:srgbClr val="ED7D31"/>
          </a:solidFill>
          <a:ln w="28575" cap="flat" cmpd="sng" algn="ctr">
            <a:solidFill>
              <a:srgbClr val="ED7D31"/>
            </a:solidFill>
            <a:prstDash val="solid"/>
            <a:miter lim="800000"/>
          </a:ln>
          <a:effectLst>
            <a:outerShdw blurRad="50800" dist="38100" dir="5400000" algn="t" rotWithShape="0">
              <a:srgbClr val="ED7D31">
                <a:alpha val="40000"/>
              </a:srgbClr>
            </a:outerShdw>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00B050"/>
              </a:solidFill>
              <a:effectLst/>
              <a:uLnTx/>
              <a:uFillTx/>
              <a:latin typeface="Calibri" panose="020F0502020204030204"/>
              <a:ea typeface="+mn-ea"/>
              <a:cs typeface="B Nazanin" panose="00000400000000000000" pitchFamily="2" charset="-78"/>
            </a:endParaRPr>
          </a:p>
        </p:txBody>
      </p:sp>
      <p:pic>
        <p:nvPicPr>
          <p:cNvPr id="164" name="Picture 163">
            <a:extLst>
              <a:ext uri="{FF2B5EF4-FFF2-40B4-BE49-F238E27FC236}">
                <a16:creationId xmlns:a16="http://schemas.microsoft.com/office/drawing/2014/main" id="{2FCEE3F8-1402-4D10-A9B8-DEE3F27C52EA}"/>
              </a:ext>
            </a:extLst>
          </p:cNvPr>
          <p:cNvPicPr>
            <a:picLocks noChangeAspect="1"/>
          </p:cNvPicPr>
          <p:nvPr/>
        </p:nvPicPr>
        <p:blipFill>
          <a:blip r:embed="rId4">
            <a:clrChange>
              <a:clrFrom>
                <a:srgbClr val="FEFEFF"/>
              </a:clrFrom>
              <a:clrTo>
                <a:srgbClr val="FEFEFF">
                  <a:alpha val="0"/>
                </a:srgbClr>
              </a:clrTo>
            </a:clrChange>
            <a:duotone>
              <a:srgbClr val="FFC000">
                <a:shade val="45000"/>
                <a:satMod val="135000"/>
              </a:srgbClr>
              <a:prstClr val="white"/>
            </a:duotone>
          </a:blip>
          <a:stretch>
            <a:fillRect/>
          </a:stretch>
        </p:blipFill>
        <p:spPr>
          <a:xfrm>
            <a:off x="8570853" y="1631493"/>
            <a:ext cx="473001" cy="453197"/>
          </a:xfrm>
          <a:prstGeom prst="rect">
            <a:avLst/>
          </a:prstGeom>
        </p:spPr>
      </p:pic>
      <p:pic>
        <p:nvPicPr>
          <p:cNvPr id="165" name="Picture 164">
            <a:extLst>
              <a:ext uri="{FF2B5EF4-FFF2-40B4-BE49-F238E27FC236}">
                <a16:creationId xmlns:a16="http://schemas.microsoft.com/office/drawing/2014/main" id="{4FBA8B21-BE3A-4446-8538-65A5C3BB07BC}"/>
              </a:ext>
            </a:extLst>
          </p:cNvPr>
          <p:cNvPicPr>
            <a:picLocks noChangeAspect="1"/>
          </p:cNvPicPr>
          <p:nvPr/>
        </p:nvPicPr>
        <p:blipFill>
          <a:blip r:embed="rId5">
            <a:clrChange>
              <a:clrFrom>
                <a:srgbClr val="FDFDFD"/>
              </a:clrFrom>
              <a:clrTo>
                <a:srgbClr val="FDFDFD">
                  <a:alpha val="0"/>
                </a:srgbClr>
              </a:clrTo>
            </a:clrChange>
            <a:duotone>
              <a:srgbClr val="FFC000">
                <a:shade val="45000"/>
                <a:satMod val="135000"/>
              </a:srgbClr>
              <a:prstClr val="white"/>
            </a:duotone>
          </a:blip>
          <a:stretch>
            <a:fillRect/>
          </a:stretch>
        </p:blipFill>
        <p:spPr>
          <a:xfrm>
            <a:off x="3074811" y="1628076"/>
            <a:ext cx="486827" cy="434921"/>
          </a:xfrm>
          <a:prstGeom prst="rect">
            <a:avLst/>
          </a:prstGeom>
        </p:spPr>
      </p:pic>
      <p:pic>
        <p:nvPicPr>
          <p:cNvPr id="166" name="Picture 165">
            <a:extLst>
              <a:ext uri="{FF2B5EF4-FFF2-40B4-BE49-F238E27FC236}">
                <a16:creationId xmlns:a16="http://schemas.microsoft.com/office/drawing/2014/main" id="{C167A7D1-C886-427C-A3AA-21C0DE0431AD}"/>
              </a:ext>
            </a:extLst>
          </p:cNvPr>
          <p:cNvPicPr>
            <a:picLocks noChangeAspect="1"/>
          </p:cNvPicPr>
          <p:nvPr/>
        </p:nvPicPr>
        <p:blipFill>
          <a:blip r:embed="rId6">
            <a:clrChange>
              <a:clrFrom>
                <a:srgbClr val="FFFFFF"/>
              </a:clrFrom>
              <a:clrTo>
                <a:srgbClr val="FFFFFF">
                  <a:alpha val="0"/>
                </a:srgbClr>
              </a:clrTo>
            </a:clrChange>
            <a:duotone>
              <a:srgbClr val="FFC000">
                <a:shade val="45000"/>
                <a:satMod val="135000"/>
              </a:srgbClr>
              <a:prstClr val="white"/>
            </a:duotone>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3457597" y="1616799"/>
            <a:ext cx="442570" cy="383863"/>
          </a:xfrm>
          <a:prstGeom prst="rect">
            <a:avLst/>
          </a:prstGeom>
        </p:spPr>
      </p:pic>
      <p:pic>
        <p:nvPicPr>
          <p:cNvPr id="167" name="Picture 166">
            <a:extLst>
              <a:ext uri="{FF2B5EF4-FFF2-40B4-BE49-F238E27FC236}">
                <a16:creationId xmlns:a16="http://schemas.microsoft.com/office/drawing/2014/main" id="{B0F0C5DA-D002-4B5B-AED5-BB711718778F}"/>
              </a:ext>
            </a:extLst>
          </p:cNvPr>
          <p:cNvPicPr>
            <a:picLocks noChangeAspect="1"/>
          </p:cNvPicPr>
          <p:nvPr/>
        </p:nvPicPr>
        <p:blipFill>
          <a:blip r:embed="rId8"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259022" y="1622665"/>
            <a:ext cx="457200" cy="407436"/>
          </a:xfrm>
          <a:prstGeom prst="rect">
            <a:avLst/>
          </a:prstGeom>
        </p:spPr>
      </p:pic>
      <p:grpSp>
        <p:nvGrpSpPr>
          <p:cNvPr id="168" name="Group 167">
            <a:extLst>
              <a:ext uri="{FF2B5EF4-FFF2-40B4-BE49-F238E27FC236}">
                <a16:creationId xmlns:a16="http://schemas.microsoft.com/office/drawing/2014/main" id="{B338498A-A0BD-45D8-8547-BDDEE7CF613A}"/>
              </a:ext>
            </a:extLst>
          </p:cNvPr>
          <p:cNvGrpSpPr/>
          <p:nvPr/>
        </p:nvGrpSpPr>
        <p:grpSpPr>
          <a:xfrm>
            <a:off x="3569432" y="1661814"/>
            <a:ext cx="1011402" cy="442138"/>
            <a:chOff x="4966947" y="1279299"/>
            <a:chExt cx="1011402" cy="442138"/>
          </a:xfrm>
        </p:grpSpPr>
        <p:pic>
          <p:nvPicPr>
            <p:cNvPr id="169" name="Picture 168">
              <a:extLst>
                <a:ext uri="{FF2B5EF4-FFF2-40B4-BE49-F238E27FC236}">
                  <a16:creationId xmlns:a16="http://schemas.microsoft.com/office/drawing/2014/main" id="{7B5E75F2-3B05-4B84-8FCF-5FE3634E218C}"/>
                </a:ext>
              </a:extLst>
            </p:cNvPr>
            <p:cNvPicPr>
              <a:picLocks noChangeAspect="1"/>
            </p:cNvPicPr>
            <p:nvPr/>
          </p:nvPicPr>
          <p:blipFill>
            <a:blip r:embed="rId9"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5328027" y="1279299"/>
              <a:ext cx="267176" cy="245880"/>
            </a:xfrm>
            <a:prstGeom prst="rect">
              <a:avLst/>
            </a:prstGeom>
          </p:spPr>
        </p:pic>
        <p:sp>
          <p:nvSpPr>
            <p:cNvPr id="170" name="TextBox 169">
              <a:extLst>
                <a:ext uri="{FF2B5EF4-FFF2-40B4-BE49-F238E27FC236}">
                  <a16:creationId xmlns:a16="http://schemas.microsoft.com/office/drawing/2014/main" id="{70EE562E-6026-4249-899C-95B325C071E5}"/>
                </a:ext>
              </a:extLst>
            </p:cNvPr>
            <p:cNvSpPr txBox="1"/>
            <p:nvPr/>
          </p:nvSpPr>
          <p:spPr>
            <a:xfrm>
              <a:off x="4966947" y="1490605"/>
              <a:ext cx="1011402" cy="230832"/>
            </a:xfrm>
            <a:prstGeom prst="rect">
              <a:avLst/>
            </a:prstGeom>
            <a:noFill/>
          </p:spPr>
          <p:txBody>
            <a:bodyPr wrap="square" rtlCol="1"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بانک مرکزی جمهوری اسلامی ایران</a:t>
              </a:r>
            </a:p>
          </p:txBody>
        </p:sp>
      </p:grpSp>
      <p:grpSp>
        <p:nvGrpSpPr>
          <p:cNvPr id="171" name="Group 170">
            <a:extLst>
              <a:ext uri="{FF2B5EF4-FFF2-40B4-BE49-F238E27FC236}">
                <a16:creationId xmlns:a16="http://schemas.microsoft.com/office/drawing/2014/main" id="{7D9E658A-6265-400C-BF23-45E3198599EB}"/>
              </a:ext>
            </a:extLst>
          </p:cNvPr>
          <p:cNvGrpSpPr/>
          <p:nvPr/>
        </p:nvGrpSpPr>
        <p:grpSpPr>
          <a:xfrm>
            <a:off x="7134906" y="1681651"/>
            <a:ext cx="654561" cy="509647"/>
            <a:chOff x="8425154" y="1263823"/>
            <a:chExt cx="654561" cy="509647"/>
          </a:xfrm>
        </p:grpSpPr>
        <p:pic>
          <p:nvPicPr>
            <p:cNvPr id="172" name="Picture 171">
              <a:extLst>
                <a:ext uri="{FF2B5EF4-FFF2-40B4-BE49-F238E27FC236}">
                  <a16:creationId xmlns:a16="http://schemas.microsoft.com/office/drawing/2014/main" id="{C8739006-1A66-4705-B806-8CBE21078588}"/>
                </a:ext>
              </a:extLst>
            </p:cNvPr>
            <p:cNvPicPr>
              <a:picLocks noChangeAspect="1"/>
            </p:cNvPicPr>
            <p:nvPr/>
          </p:nvPicPr>
          <p:blipFill>
            <a:blip r:embed="rId10"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651279" y="1263823"/>
              <a:ext cx="180000" cy="177300"/>
            </a:xfrm>
            <a:prstGeom prst="rect">
              <a:avLst/>
            </a:prstGeom>
          </p:spPr>
        </p:pic>
        <p:sp>
          <p:nvSpPr>
            <p:cNvPr id="173" name="TextBox 172">
              <a:extLst>
                <a:ext uri="{FF2B5EF4-FFF2-40B4-BE49-F238E27FC236}">
                  <a16:creationId xmlns:a16="http://schemas.microsoft.com/office/drawing/2014/main" id="{86AC2990-D921-4554-96B8-B48BE16F3018}"/>
                </a:ext>
              </a:extLst>
            </p:cNvPr>
            <p:cNvSpPr txBox="1"/>
            <p:nvPr/>
          </p:nvSpPr>
          <p:spPr>
            <a:xfrm>
              <a:off x="8425154" y="1404138"/>
              <a:ext cx="654561" cy="369332"/>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جمهوری اسلامی ایران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وزارت کشور</a:t>
              </a:r>
            </a:p>
          </p:txBody>
        </p:sp>
      </p:grpSp>
      <p:grpSp>
        <p:nvGrpSpPr>
          <p:cNvPr id="174" name="Group 173">
            <a:extLst>
              <a:ext uri="{FF2B5EF4-FFF2-40B4-BE49-F238E27FC236}">
                <a16:creationId xmlns:a16="http://schemas.microsoft.com/office/drawing/2014/main" id="{05809287-ADF3-47CE-980F-603A9D3D31BB}"/>
              </a:ext>
            </a:extLst>
          </p:cNvPr>
          <p:cNvGrpSpPr/>
          <p:nvPr/>
        </p:nvGrpSpPr>
        <p:grpSpPr>
          <a:xfrm>
            <a:off x="6047975" y="1665603"/>
            <a:ext cx="819793" cy="505615"/>
            <a:chOff x="8324568" y="1263823"/>
            <a:chExt cx="819793" cy="505615"/>
          </a:xfrm>
        </p:grpSpPr>
        <p:pic>
          <p:nvPicPr>
            <p:cNvPr id="175" name="Picture 174">
              <a:extLst>
                <a:ext uri="{FF2B5EF4-FFF2-40B4-BE49-F238E27FC236}">
                  <a16:creationId xmlns:a16="http://schemas.microsoft.com/office/drawing/2014/main" id="{364E7D45-749C-4372-8C9E-E9DD164AE3EC}"/>
                </a:ext>
              </a:extLst>
            </p:cNvPr>
            <p:cNvPicPr>
              <a:picLocks noChangeAspect="1"/>
            </p:cNvPicPr>
            <p:nvPr/>
          </p:nvPicPr>
          <p:blipFill>
            <a:blip r:embed="rId10"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651279" y="1263823"/>
              <a:ext cx="180000" cy="177300"/>
            </a:xfrm>
            <a:prstGeom prst="rect">
              <a:avLst/>
            </a:prstGeom>
          </p:spPr>
        </p:pic>
        <p:sp>
          <p:nvSpPr>
            <p:cNvPr id="176" name="TextBox 175">
              <a:extLst>
                <a:ext uri="{FF2B5EF4-FFF2-40B4-BE49-F238E27FC236}">
                  <a16:creationId xmlns:a16="http://schemas.microsoft.com/office/drawing/2014/main" id="{AFC2845A-F4D3-4D37-B385-0BADA1AE9368}"/>
                </a:ext>
              </a:extLst>
            </p:cNvPr>
            <p:cNvSpPr txBox="1"/>
            <p:nvPr/>
          </p:nvSpPr>
          <p:spPr>
            <a:xfrm>
              <a:off x="8324568" y="1400106"/>
              <a:ext cx="819793" cy="369332"/>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جمهوری اسلامی ایران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وزارت صنعت معدن و تجارت</a:t>
              </a:r>
            </a:p>
          </p:txBody>
        </p:sp>
      </p:grpSp>
      <p:grpSp>
        <p:nvGrpSpPr>
          <p:cNvPr id="177" name="Group 176">
            <a:extLst>
              <a:ext uri="{FF2B5EF4-FFF2-40B4-BE49-F238E27FC236}">
                <a16:creationId xmlns:a16="http://schemas.microsoft.com/office/drawing/2014/main" id="{8EA8E367-D3FF-4FEA-BA55-98EED2E6A1C9}"/>
              </a:ext>
            </a:extLst>
          </p:cNvPr>
          <p:cNvGrpSpPr/>
          <p:nvPr/>
        </p:nvGrpSpPr>
        <p:grpSpPr>
          <a:xfrm>
            <a:off x="7571090" y="1688671"/>
            <a:ext cx="819793" cy="383945"/>
            <a:chOff x="8324568" y="1263823"/>
            <a:chExt cx="819793" cy="383945"/>
          </a:xfrm>
        </p:grpSpPr>
        <p:pic>
          <p:nvPicPr>
            <p:cNvPr id="178" name="Picture 177">
              <a:extLst>
                <a:ext uri="{FF2B5EF4-FFF2-40B4-BE49-F238E27FC236}">
                  <a16:creationId xmlns:a16="http://schemas.microsoft.com/office/drawing/2014/main" id="{0DBEACD1-0968-4814-9F5C-4FDBE8293365}"/>
                </a:ext>
              </a:extLst>
            </p:cNvPr>
            <p:cNvPicPr>
              <a:picLocks noChangeAspect="1"/>
            </p:cNvPicPr>
            <p:nvPr/>
          </p:nvPicPr>
          <p:blipFill>
            <a:blip r:embed="rId10"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651279" y="1263823"/>
              <a:ext cx="180000" cy="177300"/>
            </a:xfrm>
            <a:prstGeom prst="rect">
              <a:avLst/>
            </a:prstGeom>
          </p:spPr>
        </p:pic>
        <p:sp>
          <p:nvSpPr>
            <p:cNvPr id="179" name="TextBox 178">
              <a:extLst>
                <a:ext uri="{FF2B5EF4-FFF2-40B4-BE49-F238E27FC236}">
                  <a16:creationId xmlns:a16="http://schemas.microsoft.com/office/drawing/2014/main" id="{D7715AC7-DE59-4867-BBC4-03968CBE7543}"/>
                </a:ext>
              </a:extLst>
            </p:cNvPr>
            <p:cNvSpPr txBox="1"/>
            <p:nvPr/>
          </p:nvSpPr>
          <p:spPr>
            <a:xfrm>
              <a:off x="8324568" y="1416936"/>
              <a:ext cx="819793" cy="230832"/>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شورای اجرایی فناوری اطلاعات</a:t>
              </a:r>
            </a:p>
          </p:txBody>
        </p:sp>
      </p:grpSp>
      <p:grpSp>
        <p:nvGrpSpPr>
          <p:cNvPr id="180" name="Group 179">
            <a:extLst>
              <a:ext uri="{FF2B5EF4-FFF2-40B4-BE49-F238E27FC236}">
                <a16:creationId xmlns:a16="http://schemas.microsoft.com/office/drawing/2014/main" id="{165A11F6-58FF-4642-973E-D76B022C78D4}"/>
              </a:ext>
            </a:extLst>
          </p:cNvPr>
          <p:cNvGrpSpPr/>
          <p:nvPr/>
        </p:nvGrpSpPr>
        <p:grpSpPr>
          <a:xfrm>
            <a:off x="6642756" y="1680200"/>
            <a:ext cx="819793" cy="505615"/>
            <a:chOff x="8324568" y="1263823"/>
            <a:chExt cx="819793" cy="505615"/>
          </a:xfrm>
        </p:grpSpPr>
        <p:pic>
          <p:nvPicPr>
            <p:cNvPr id="181" name="Picture 180">
              <a:extLst>
                <a:ext uri="{FF2B5EF4-FFF2-40B4-BE49-F238E27FC236}">
                  <a16:creationId xmlns:a16="http://schemas.microsoft.com/office/drawing/2014/main" id="{2EFF29D4-C26B-4B24-9732-B92F64F4454F}"/>
                </a:ext>
              </a:extLst>
            </p:cNvPr>
            <p:cNvPicPr>
              <a:picLocks noChangeAspect="1"/>
            </p:cNvPicPr>
            <p:nvPr/>
          </p:nvPicPr>
          <p:blipFill>
            <a:blip r:embed="rId10"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651279" y="1263823"/>
              <a:ext cx="180000" cy="177300"/>
            </a:xfrm>
            <a:prstGeom prst="rect">
              <a:avLst/>
            </a:prstGeom>
          </p:spPr>
        </p:pic>
        <p:sp>
          <p:nvSpPr>
            <p:cNvPr id="182" name="TextBox 181">
              <a:extLst>
                <a:ext uri="{FF2B5EF4-FFF2-40B4-BE49-F238E27FC236}">
                  <a16:creationId xmlns:a16="http://schemas.microsoft.com/office/drawing/2014/main" id="{CF41B040-95B2-42DC-9D6D-03057EBC0A4F}"/>
                </a:ext>
              </a:extLst>
            </p:cNvPr>
            <p:cNvSpPr txBox="1"/>
            <p:nvPr/>
          </p:nvSpPr>
          <p:spPr>
            <a:xfrm>
              <a:off x="8324568" y="1400106"/>
              <a:ext cx="819793" cy="369332"/>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ریاست جمهوری</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سازمان برنامه و بودجه کشور</a:t>
              </a:r>
            </a:p>
          </p:txBody>
        </p:sp>
      </p:grpSp>
      <p:grpSp>
        <p:nvGrpSpPr>
          <p:cNvPr id="183" name="Group 182">
            <a:extLst>
              <a:ext uri="{FF2B5EF4-FFF2-40B4-BE49-F238E27FC236}">
                <a16:creationId xmlns:a16="http://schemas.microsoft.com/office/drawing/2014/main" id="{10700BD3-2EEA-4648-ADEC-A1BEA6B8058A}"/>
              </a:ext>
            </a:extLst>
          </p:cNvPr>
          <p:cNvGrpSpPr/>
          <p:nvPr/>
        </p:nvGrpSpPr>
        <p:grpSpPr>
          <a:xfrm>
            <a:off x="4230631" y="1650806"/>
            <a:ext cx="819793" cy="505615"/>
            <a:chOff x="8324568" y="1263823"/>
            <a:chExt cx="819793" cy="505615"/>
          </a:xfrm>
        </p:grpSpPr>
        <p:pic>
          <p:nvPicPr>
            <p:cNvPr id="184" name="Picture 183">
              <a:extLst>
                <a:ext uri="{FF2B5EF4-FFF2-40B4-BE49-F238E27FC236}">
                  <a16:creationId xmlns:a16="http://schemas.microsoft.com/office/drawing/2014/main" id="{5E8C66FA-9931-477C-A20E-545A1449D671}"/>
                </a:ext>
              </a:extLst>
            </p:cNvPr>
            <p:cNvPicPr>
              <a:picLocks noChangeAspect="1"/>
            </p:cNvPicPr>
            <p:nvPr/>
          </p:nvPicPr>
          <p:blipFill>
            <a:blip r:embed="rId10"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651279" y="1263823"/>
              <a:ext cx="180000" cy="177300"/>
            </a:xfrm>
            <a:prstGeom prst="rect">
              <a:avLst/>
            </a:prstGeom>
          </p:spPr>
        </p:pic>
        <p:sp>
          <p:nvSpPr>
            <p:cNvPr id="185" name="TextBox 184">
              <a:extLst>
                <a:ext uri="{FF2B5EF4-FFF2-40B4-BE49-F238E27FC236}">
                  <a16:creationId xmlns:a16="http://schemas.microsoft.com/office/drawing/2014/main" id="{A10F9BE7-D34B-4CC0-A785-6AA1B9ED29B2}"/>
                </a:ext>
              </a:extLst>
            </p:cNvPr>
            <p:cNvSpPr txBox="1"/>
            <p:nvPr/>
          </p:nvSpPr>
          <p:spPr>
            <a:xfrm>
              <a:off x="8324568" y="1400106"/>
              <a:ext cx="819793" cy="369332"/>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جمهوری اسلامی ایران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وزارت امور خارجه</a:t>
              </a:r>
            </a:p>
          </p:txBody>
        </p:sp>
      </p:grpSp>
      <p:grpSp>
        <p:nvGrpSpPr>
          <p:cNvPr id="186" name="Group 185">
            <a:extLst>
              <a:ext uri="{FF2B5EF4-FFF2-40B4-BE49-F238E27FC236}">
                <a16:creationId xmlns:a16="http://schemas.microsoft.com/office/drawing/2014/main" id="{87F433B0-20EB-491A-9891-5297EE1D0DFF}"/>
              </a:ext>
            </a:extLst>
          </p:cNvPr>
          <p:cNvGrpSpPr/>
          <p:nvPr/>
        </p:nvGrpSpPr>
        <p:grpSpPr>
          <a:xfrm>
            <a:off x="4697910" y="1663745"/>
            <a:ext cx="819793" cy="505615"/>
            <a:chOff x="8324568" y="1263823"/>
            <a:chExt cx="819793" cy="505615"/>
          </a:xfrm>
        </p:grpSpPr>
        <p:pic>
          <p:nvPicPr>
            <p:cNvPr id="187" name="Picture 186">
              <a:extLst>
                <a:ext uri="{FF2B5EF4-FFF2-40B4-BE49-F238E27FC236}">
                  <a16:creationId xmlns:a16="http://schemas.microsoft.com/office/drawing/2014/main" id="{5738B297-5AC1-441E-9ED0-3277F06819AA}"/>
                </a:ext>
              </a:extLst>
            </p:cNvPr>
            <p:cNvPicPr>
              <a:picLocks noChangeAspect="1"/>
            </p:cNvPicPr>
            <p:nvPr/>
          </p:nvPicPr>
          <p:blipFill>
            <a:blip r:embed="rId10"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651279" y="1263823"/>
              <a:ext cx="180000" cy="177300"/>
            </a:xfrm>
            <a:prstGeom prst="rect">
              <a:avLst/>
            </a:prstGeom>
          </p:spPr>
        </p:pic>
        <p:sp>
          <p:nvSpPr>
            <p:cNvPr id="188" name="TextBox 187">
              <a:extLst>
                <a:ext uri="{FF2B5EF4-FFF2-40B4-BE49-F238E27FC236}">
                  <a16:creationId xmlns:a16="http://schemas.microsoft.com/office/drawing/2014/main" id="{940047D9-6000-4E74-8B7F-1C73DC1EA459}"/>
                </a:ext>
              </a:extLst>
            </p:cNvPr>
            <p:cNvSpPr txBox="1"/>
            <p:nvPr/>
          </p:nvSpPr>
          <p:spPr>
            <a:xfrm>
              <a:off x="8324568" y="1400106"/>
              <a:ext cx="819793" cy="369332"/>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جمهوری اسلامی ایران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وزارت امور اقتصاد و دارایی</a:t>
              </a:r>
            </a:p>
          </p:txBody>
        </p:sp>
      </p:grpSp>
      <p:grpSp>
        <p:nvGrpSpPr>
          <p:cNvPr id="189" name="Group 188">
            <a:extLst>
              <a:ext uri="{FF2B5EF4-FFF2-40B4-BE49-F238E27FC236}">
                <a16:creationId xmlns:a16="http://schemas.microsoft.com/office/drawing/2014/main" id="{80D1133C-1032-470B-9EAD-C2F8B9EF9893}"/>
              </a:ext>
            </a:extLst>
          </p:cNvPr>
          <p:cNvGrpSpPr/>
          <p:nvPr/>
        </p:nvGrpSpPr>
        <p:grpSpPr>
          <a:xfrm>
            <a:off x="5308643" y="1671737"/>
            <a:ext cx="916375" cy="505615"/>
            <a:chOff x="8295306" y="1263823"/>
            <a:chExt cx="916375" cy="505615"/>
          </a:xfrm>
        </p:grpSpPr>
        <p:pic>
          <p:nvPicPr>
            <p:cNvPr id="190" name="Picture 189">
              <a:extLst>
                <a:ext uri="{FF2B5EF4-FFF2-40B4-BE49-F238E27FC236}">
                  <a16:creationId xmlns:a16="http://schemas.microsoft.com/office/drawing/2014/main" id="{71815515-A603-45B7-AB0E-AD3A1F20FC4C}"/>
                </a:ext>
              </a:extLst>
            </p:cNvPr>
            <p:cNvPicPr>
              <a:picLocks noChangeAspect="1"/>
            </p:cNvPicPr>
            <p:nvPr/>
          </p:nvPicPr>
          <p:blipFill>
            <a:blip r:embed="rId10" cstate="print">
              <a:duotone>
                <a:srgbClr val="FFC000">
                  <a:shade val="45000"/>
                  <a:satMod val="135000"/>
                </a:srgbClr>
                <a:prstClr val="white"/>
              </a:duotone>
              <a:extLst>
                <a:ext uri="{28A0092B-C50C-407E-A947-70E740481C1C}">
                  <a14:useLocalDpi xmlns:a14="http://schemas.microsoft.com/office/drawing/2010/main" val="0"/>
                </a:ext>
              </a:extLst>
            </a:blip>
            <a:stretch>
              <a:fillRect/>
            </a:stretch>
          </p:blipFill>
          <p:spPr>
            <a:xfrm>
              <a:off x="8651279" y="1263823"/>
              <a:ext cx="180000" cy="177300"/>
            </a:xfrm>
            <a:prstGeom prst="rect">
              <a:avLst/>
            </a:prstGeom>
          </p:spPr>
        </p:pic>
        <p:sp>
          <p:nvSpPr>
            <p:cNvPr id="191" name="TextBox 190">
              <a:extLst>
                <a:ext uri="{FF2B5EF4-FFF2-40B4-BE49-F238E27FC236}">
                  <a16:creationId xmlns:a16="http://schemas.microsoft.com/office/drawing/2014/main" id="{2449CD30-F4E4-4F8A-95E4-90E03FA73DB9}"/>
                </a:ext>
              </a:extLst>
            </p:cNvPr>
            <p:cNvSpPr txBox="1"/>
            <p:nvPr/>
          </p:nvSpPr>
          <p:spPr>
            <a:xfrm>
              <a:off x="8295306" y="1400106"/>
              <a:ext cx="916375" cy="369332"/>
            </a:xfrm>
            <a:prstGeom prst="rect">
              <a:avLst/>
            </a:prstGeom>
            <a:noFill/>
          </p:spPr>
          <p:txBody>
            <a:bodyPr wrap="square" rtlCol="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جمهوری اسلامی ایران</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وزارت بهداشت درمان و آموزش پزشکی</a:t>
              </a:r>
            </a:p>
          </p:txBody>
        </p:sp>
      </p:grpSp>
      <p:grpSp>
        <p:nvGrpSpPr>
          <p:cNvPr id="192" name="Group 191">
            <a:extLst>
              <a:ext uri="{FF2B5EF4-FFF2-40B4-BE49-F238E27FC236}">
                <a16:creationId xmlns:a16="http://schemas.microsoft.com/office/drawing/2014/main" id="{D01F5A30-0236-4494-BC08-EFD8441C2252}"/>
              </a:ext>
            </a:extLst>
          </p:cNvPr>
          <p:cNvGrpSpPr/>
          <p:nvPr/>
        </p:nvGrpSpPr>
        <p:grpSpPr>
          <a:xfrm>
            <a:off x="8819568" y="1535053"/>
            <a:ext cx="764337" cy="638619"/>
            <a:chOff x="7545444" y="2183882"/>
            <a:chExt cx="764337" cy="638619"/>
          </a:xfrm>
        </p:grpSpPr>
        <p:pic>
          <p:nvPicPr>
            <p:cNvPr id="193" name="Picture 192">
              <a:extLst>
                <a:ext uri="{FF2B5EF4-FFF2-40B4-BE49-F238E27FC236}">
                  <a16:creationId xmlns:a16="http://schemas.microsoft.com/office/drawing/2014/main" id="{BB3E6015-0F7F-4F28-8961-697ED120837B}"/>
                </a:ext>
              </a:extLst>
            </p:cNvPr>
            <p:cNvPicPr>
              <a:picLocks noChangeAspect="1"/>
            </p:cNvPicPr>
            <p:nvPr/>
          </p:nvPicPr>
          <p:blipFill>
            <a:blip r:embed="rId11" cstate="print">
              <a:duotone>
                <a:srgbClr val="FFC000">
                  <a:shade val="45000"/>
                  <a:satMod val="135000"/>
                </a:srgbClr>
                <a:prstClr val="white"/>
              </a:duotone>
              <a:extLst>
                <a:ext uri="{BEBA8EAE-BF5A-486C-A8C5-ECC9F3942E4B}">
                  <a14:imgProps xmlns:a14="http://schemas.microsoft.com/office/drawing/2010/main">
                    <a14:imgLayer r:embed="rId12">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749355" y="2183882"/>
              <a:ext cx="354641" cy="328581"/>
            </a:xfrm>
            <a:prstGeom prst="rect">
              <a:avLst/>
            </a:prstGeom>
          </p:spPr>
        </p:pic>
        <p:sp>
          <p:nvSpPr>
            <p:cNvPr id="194" name="TextBox 193">
              <a:extLst>
                <a:ext uri="{FF2B5EF4-FFF2-40B4-BE49-F238E27FC236}">
                  <a16:creationId xmlns:a16="http://schemas.microsoft.com/office/drawing/2014/main" id="{988E6CF0-F1BB-43B2-9CA6-248FB44B7953}"/>
                </a:ext>
              </a:extLst>
            </p:cNvPr>
            <p:cNvSpPr txBox="1"/>
            <p:nvPr/>
          </p:nvSpPr>
          <p:spPr>
            <a:xfrm>
              <a:off x="7545444" y="2525881"/>
              <a:ext cx="764337" cy="296620"/>
            </a:xfrm>
            <a:prstGeom prst="rect">
              <a:avLst/>
            </a:prstGeom>
            <a:noFill/>
          </p:spPr>
          <p:txBody>
            <a:bodyPr wrap="square" rtlCol="1">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وزارت دادگستری</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جمهوری اسلامی ایران</a:t>
              </a:r>
            </a:p>
          </p:txBody>
        </p:sp>
      </p:grpSp>
      <p:grpSp>
        <p:nvGrpSpPr>
          <p:cNvPr id="195" name="Group 194">
            <a:extLst>
              <a:ext uri="{FF2B5EF4-FFF2-40B4-BE49-F238E27FC236}">
                <a16:creationId xmlns:a16="http://schemas.microsoft.com/office/drawing/2014/main" id="{0B74122F-6FD8-44CD-A2D3-68F06656C3C0}"/>
              </a:ext>
            </a:extLst>
          </p:cNvPr>
          <p:cNvGrpSpPr/>
          <p:nvPr/>
        </p:nvGrpSpPr>
        <p:grpSpPr>
          <a:xfrm>
            <a:off x="2467011" y="1538273"/>
            <a:ext cx="764337" cy="638619"/>
            <a:chOff x="7547825" y="2183882"/>
            <a:chExt cx="764337" cy="638619"/>
          </a:xfrm>
        </p:grpSpPr>
        <p:pic>
          <p:nvPicPr>
            <p:cNvPr id="196" name="Picture 195">
              <a:extLst>
                <a:ext uri="{FF2B5EF4-FFF2-40B4-BE49-F238E27FC236}">
                  <a16:creationId xmlns:a16="http://schemas.microsoft.com/office/drawing/2014/main" id="{99FFBC5F-26DB-4918-9F3F-DFCA933900CA}"/>
                </a:ext>
              </a:extLst>
            </p:cNvPr>
            <p:cNvPicPr>
              <a:picLocks noChangeAspect="1"/>
            </p:cNvPicPr>
            <p:nvPr/>
          </p:nvPicPr>
          <p:blipFill>
            <a:blip r:embed="rId11" cstate="print">
              <a:duotone>
                <a:srgbClr val="FFC000">
                  <a:shade val="45000"/>
                  <a:satMod val="135000"/>
                </a:srgbClr>
                <a:prstClr val="white"/>
              </a:duotone>
              <a:extLst>
                <a:ext uri="{BEBA8EAE-BF5A-486C-A8C5-ECC9F3942E4B}">
                  <a14:imgProps xmlns:a14="http://schemas.microsoft.com/office/drawing/2010/main">
                    <a14:imgLayer r:embed="rId12">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749355" y="2183882"/>
              <a:ext cx="354641" cy="328581"/>
            </a:xfrm>
            <a:prstGeom prst="rect">
              <a:avLst/>
            </a:prstGeom>
          </p:spPr>
        </p:pic>
        <p:sp>
          <p:nvSpPr>
            <p:cNvPr id="197" name="TextBox 196">
              <a:extLst>
                <a:ext uri="{FF2B5EF4-FFF2-40B4-BE49-F238E27FC236}">
                  <a16:creationId xmlns:a16="http://schemas.microsoft.com/office/drawing/2014/main" id="{7BBDA2AA-E6DF-4CD4-A536-88D0C107E936}"/>
                </a:ext>
              </a:extLst>
            </p:cNvPr>
            <p:cNvSpPr txBox="1"/>
            <p:nvPr/>
          </p:nvSpPr>
          <p:spPr>
            <a:xfrm>
              <a:off x="7547825" y="2525881"/>
              <a:ext cx="764337" cy="296620"/>
            </a:xfrm>
            <a:prstGeom prst="rect">
              <a:avLst/>
            </a:prstGeom>
            <a:noFill/>
          </p:spPr>
          <p:txBody>
            <a:bodyPr wrap="square" rtlCol="1">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قوه قضائیه</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fa-IR" sz="900" b="0" i="0" u="none" strike="noStrike" kern="0" cap="none" spc="0" normalizeH="0" baseline="0" noProof="0" dirty="0">
                  <a:ln>
                    <a:noFill/>
                  </a:ln>
                  <a:solidFill>
                    <a:srgbClr val="D7A01A"/>
                  </a:solidFill>
                  <a:effectLst/>
                  <a:uLnTx/>
                  <a:uFillTx/>
                  <a:latin typeface="IranNastaliq" panose="02020505000000020003" pitchFamily="18" charset="0"/>
                  <a:cs typeface="IranNastaliq" panose="02020505000000020003" pitchFamily="18" charset="0"/>
                </a:rPr>
                <a:t>سازمان ثبت اسناد و املاک کشور</a:t>
              </a:r>
            </a:p>
          </p:txBody>
        </p:sp>
      </p:grpSp>
      <p:sp>
        <p:nvSpPr>
          <p:cNvPr id="207" name="TextBox 206">
            <a:extLst>
              <a:ext uri="{FF2B5EF4-FFF2-40B4-BE49-F238E27FC236}">
                <a16:creationId xmlns:a16="http://schemas.microsoft.com/office/drawing/2014/main" id="{E4892274-3F59-41DD-A196-8EBCD406C125}"/>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23</a:t>
            </a:r>
            <a:endParaRPr lang="en-US" dirty="0">
              <a:cs typeface="B Nazanin" panose="00000400000000000000" pitchFamily="2" charset="-78"/>
            </a:endParaRPr>
          </a:p>
        </p:txBody>
      </p:sp>
    </p:spTree>
    <p:extLst>
      <p:ext uri="{BB962C8B-B14F-4D97-AF65-F5344CB8AC3E}">
        <p14:creationId xmlns:p14="http://schemas.microsoft.com/office/powerpoint/2010/main" val="258865547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24</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a:cs typeface="B Titr" panose="00000700000000000000" pitchFamily="2" charset="-78"/>
              </a:rPr>
              <a:t>اشخاص مشمول قانون پایانه فروشگاهی و سامانه مودیان</a:t>
            </a:r>
            <a:endParaRPr lang="en-US" sz="3600" b="1" dirty="0"/>
          </a:p>
        </p:txBody>
      </p:sp>
      <p:graphicFrame>
        <p:nvGraphicFramePr>
          <p:cNvPr id="2" name="Diagram 1"/>
          <p:cNvGraphicFramePr/>
          <p:nvPr>
            <p:extLst>
              <p:ext uri="{D42A27DB-BD31-4B8C-83A1-F6EECF244321}">
                <p14:modId xmlns:p14="http://schemas.microsoft.com/office/powerpoint/2010/main" val="214896798"/>
              </p:ext>
            </p:extLst>
          </p:nvPr>
        </p:nvGraphicFramePr>
        <p:xfrm>
          <a:off x="1883454" y="1003078"/>
          <a:ext cx="8128000" cy="4577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371258" y="4559690"/>
            <a:ext cx="11449484" cy="1569660"/>
          </a:xfrm>
          <a:prstGeom prst="rect">
            <a:avLst/>
          </a:prstGeom>
          <a:solidFill>
            <a:schemeClr val="accent1">
              <a:lumMod val="40000"/>
              <a:lumOff val="60000"/>
            </a:schemeClr>
          </a:solidFill>
        </p:spPr>
        <p:txBody>
          <a:bodyPr wrap="square" rtlCol="0">
            <a:spAutoFit/>
          </a:bodyPr>
          <a:lstStyle/>
          <a:p>
            <a:pPr algn="just" rtl="1">
              <a:lnSpc>
                <a:spcPct val="150000"/>
              </a:lnSpc>
            </a:pPr>
            <a:r>
              <a:rPr lang="ar-SA" sz="1600" b="1" dirty="0" smtClean="0">
                <a:cs typeface="B Nazanin" panose="00000400000000000000" pitchFamily="2" charset="-78"/>
              </a:rPr>
              <a:t>اشخاص</a:t>
            </a:r>
            <a:r>
              <a:rPr lang="fa-IR" sz="1600" b="1" dirty="0" smtClean="0">
                <a:cs typeface="B Nazanin" panose="00000400000000000000" pitchFamily="2" charset="-78"/>
              </a:rPr>
              <a:t> </a:t>
            </a:r>
            <a:r>
              <a:rPr lang="ar-SA" sz="1600" b="1" dirty="0" smtClean="0">
                <a:cs typeface="B Nazanin" panose="00000400000000000000" pitchFamily="2" charset="-78"/>
              </a:rPr>
              <a:t>مشمول(مودیان):</a:t>
            </a:r>
            <a:r>
              <a:rPr lang="fa-IR" sz="1600" b="1" dirty="0" smtClean="0">
                <a:cs typeface="B Nazanin" panose="00000400000000000000" pitchFamily="2" charset="-78"/>
              </a:rPr>
              <a:t> </a:t>
            </a:r>
            <a:r>
              <a:rPr lang="ar-SA" sz="1600" dirty="0" smtClean="0">
                <a:solidFill>
                  <a:srgbClr val="C00000"/>
                </a:solidFill>
                <a:cs typeface="B Nazanin" panose="00000400000000000000" pitchFamily="2" charset="-78"/>
              </a:rPr>
              <a:t>کلیه </a:t>
            </a:r>
            <a:r>
              <a:rPr lang="ar-SA" sz="1600" dirty="0">
                <a:solidFill>
                  <a:srgbClr val="C00000"/>
                </a:solidFill>
                <a:cs typeface="B Nazanin" panose="00000400000000000000" pitchFamily="2" charset="-78"/>
              </a:rPr>
              <a:t>صاحبان مشاغل (صنفی و غیرصنفی) و اشخاص حقوقی موضوع فصل های چهارم و پنجم باب سوم </a:t>
            </a:r>
            <a:r>
              <a:rPr lang="ar-SA" sz="1600" dirty="0">
                <a:cs typeface="B Nazanin" panose="00000400000000000000" pitchFamily="2" charset="-78"/>
              </a:rPr>
              <a:t>قانون مالیات </a:t>
            </a:r>
            <a:r>
              <a:rPr lang="ar-SA" sz="1600" dirty="0" smtClean="0">
                <a:cs typeface="B Nazanin" panose="00000400000000000000" pitchFamily="2" charset="-78"/>
              </a:rPr>
              <a:t>های</a:t>
            </a:r>
            <a:r>
              <a:rPr lang="fa-IR" sz="1600" dirty="0" smtClean="0">
                <a:cs typeface="B Nazanin" panose="00000400000000000000" pitchFamily="2" charset="-78"/>
              </a:rPr>
              <a:t> </a:t>
            </a:r>
            <a:r>
              <a:rPr lang="ar-SA" sz="1600" dirty="0" smtClean="0">
                <a:cs typeface="B Nazanin" panose="00000400000000000000" pitchFamily="2" charset="-78"/>
              </a:rPr>
              <a:t>مستقیم</a:t>
            </a:r>
            <a:r>
              <a:rPr lang="fa-IR" sz="1600" dirty="0" smtClean="0">
                <a:cs typeface="B Nazanin" panose="00000400000000000000" pitchFamily="2" charset="-78"/>
              </a:rPr>
              <a:t> </a:t>
            </a:r>
            <a:r>
              <a:rPr lang="ar-SA" sz="1600" dirty="0" smtClean="0">
                <a:cs typeface="B Nazanin" panose="00000400000000000000" pitchFamily="2" charset="-78"/>
              </a:rPr>
              <a:t>مصوب</a:t>
            </a:r>
            <a:r>
              <a:rPr lang="ar-SA" sz="1600" dirty="0">
                <a:cs typeface="B Nazanin" panose="00000400000000000000" pitchFamily="2" charset="-78"/>
              </a:rPr>
              <a:t> 1366/12/3 با اصلاحات </a:t>
            </a:r>
            <a:r>
              <a:rPr lang="ar-SA" sz="1600" dirty="0" smtClean="0">
                <a:cs typeface="B Nazanin" panose="00000400000000000000" pitchFamily="2" charset="-78"/>
              </a:rPr>
              <a:t>و </a:t>
            </a:r>
            <a:r>
              <a:rPr lang="ar-SA" sz="1600" dirty="0">
                <a:cs typeface="B Nazanin" panose="00000400000000000000" pitchFamily="2" charset="-78"/>
              </a:rPr>
              <a:t>الحاقات بعدی آن، مشمول این قانون هستند. در این قانون هرگاه از واژه مودی استفاده می شود، مراد، اشخاص مشمول است; مگر خلاف آن تصریح شده باشد</a:t>
            </a:r>
            <a:r>
              <a:rPr lang="ar-SA" sz="1600" dirty="0" smtClean="0">
                <a:cs typeface="B Nazanin" panose="00000400000000000000" pitchFamily="2" charset="-78"/>
              </a:rPr>
              <a:t>.</a:t>
            </a:r>
            <a:endParaRPr lang="fa-IR" sz="1600" dirty="0" smtClean="0">
              <a:cs typeface="B Nazanin" panose="00000400000000000000" pitchFamily="2" charset="-78"/>
            </a:endParaRPr>
          </a:p>
          <a:p>
            <a:pPr algn="just" rtl="1">
              <a:lnSpc>
                <a:spcPct val="150000"/>
              </a:lnSpc>
            </a:pPr>
            <a:r>
              <a:rPr lang="ar-SA" sz="1600" b="1" dirty="0">
                <a:cs typeface="B Nazanin" panose="00000400000000000000" pitchFamily="2" charset="-78"/>
              </a:rPr>
              <a:t>تبصره ـ </a:t>
            </a:r>
            <a:r>
              <a:rPr lang="ar-SA" sz="1600" dirty="0">
                <a:cs typeface="B Nazanin" panose="00000400000000000000" pitchFamily="2" charset="-78"/>
              </a:rPr>
              <a:t>فهرست مودیانی که به دلیل ارائه کالا و خدمات معاف از مالیات بر ارزش افزوده و نیز ماهیت کسب و کار آنها، امکان عضویت در سامانه مودیان و صدور صورتحساب الکترونیکی را ندارند، به پیشنهاد وزارت امور اقتصادی و دارایی و پس از تصویب هیأت وزیران، حداکثر تا پایان دی ماه هر سال برای عملکرد سال بعد توسط سازمان، اعلام خواهد شد.</a:t>
            </a:r>
            <a:endParaRPr lang="en-US" sz="1600" dirty="0">
              <a:cs typeface="B Nazanin" panose="00000400000000000000" pitchFamily="2" charset="-78"/>
            </a:endParaRPr>
          </a:p>
        </p:txBody>
      </p:sp>
      <p:sp>
        <p:nvSpPr>
          <p:cNvPr id="7" name="TextBox 6"/>
          <p:cNvSpPr txBox="1"/>
          <p:nvPr/>
        </p:nvSpPr>
        <p:spPr>
          <a:xfrm>
            <a:off x="1891744" y="1161243"/>
            <a:ext cx="8096560" cy="507831"/>
          </a:xfrm>
          <a:prstGeom prst="rect">
            <a:avLst/>
          </a:prstGeom>
          <a:solidFill>
            <a:schemeClr val="tx2">
              <a:lumMod val="50000"/>
            </a:schemeClr>
          </a:solidFill>
          <a:ln/>
        </p:spPr>
        <p:style>
          <a:lnRef idx="0">
            <a:schemeClr val="accent1"/>
          </a:lnRef>
          <a:fillRef idx="3">
            <a:schemeClr val="accent1"/>
          </a:fillRef>
          <a:effectRef idx="3">
            <a:schemeClr val="accent1"/>
          </a:effectRef>
          <a:fontRef idx="minor">
            <a:schemeClr val="lt1"/>
          </a:fontRef>
        </p:style>
        <p:txBody>
          <a:bodyPr wrap="square" tIns="0" bIns="91440" rtlCol="0" anchor="ctr">
            <a:spAutoFit/>
          </a:bodyPr>
          <a:lstStyle/>
          <a:p>
            <a:pPr algn="ctr" rtl="1">
              <a:lnSpc>
                <a:spcPct val="150000"/>
              </a:lnSpc>
            </a:pPr>
            <a:r>
              <a:rPr lang="fa-IR" dirty="0" smtClean="0">
                <a:cs typeface="B Titr" panose="00000700000000000000" pitchFamily="2" charset="-78"/>
              </a:rPr>
              <a:t>قانون مالیات های </a:t>
            </a:r>
            <a:r>
              <a:rPr lang="fa-IR" dirty="0">
                <a:cs typeface="B Titr" panose="00000700000000000000" pitchFamily="2" charset="-78"/>
              </a:rPr>
              <a:t>مستقیم </a:t>
            </a:r>
            <a:r>
              <a:rPr lang="ar-SA" dirty="0">
                <a:cs typeface="B Titr" panose="00000700000000000000" pitchFamily="2" charset="-78"/>
              </a:rPr>
              <a:t>مصوب 1366/12/3</a:t>
            </a:r>
            <a:endParaRPr lang="fa-IR" dirty="0">
              <a:cs typeface="B Titr" panose="00000700000000000000" pitchFamily="2" charset="-78"/>
            </a:endParaRPr>
          </a:p>
        </p:txBody>
      </p:sp>
    </p:spTree>
    <p:extLst>
      <p:ext uri="{BB962C8B-B14F-4D97-AF65-F5344CB8AC3E}">
        <p14:creationId xmlns:p14="http://schemas.microsoft.com/office/powerpoint/2010/main" val="33181227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25</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a:cs typeface="B Titr" panose="00000700000000000000" pitchFamily="2" charset="-78"/>
              </a:rPr>
              <a:t>اهم تکالیف </a:t>
            </a:r>
            <a:r>
              <a:rPr lang="fa-IR" altLang="fa-IR" sz="2800" dirty="0" smtClean="0">
                <a:cs typeface="B Titr" panose="00000700000000000000" pitchFamily="2" charset="-78"/>
              </a:rPr>
              <a:t>قانونی اشخاص </a:t>
            </a:r>
            <a:r>
              <a:rPr lang="fa-IR" altLang="fa-IR" sz="2800" dirty="0">
                <a:cs typeface="B Titr" panose="00000700000000000000" pitchFamily="2" charset="-78"/>
              </a:rPr>
              <a:t>مشمول</a:t>
            </a:r>
            <a:r>
              <a:rPr lang="ar-YE" altLang="fa-IR" sz="2800" dirty="0">
                <a:cs typeface="B Titr" panose="00000700000000000000" pitchFamily="2" charset="-78"/>
              </a:rPr>
              <a:t> </a:t>
            </a:r>
            <a:endParaRPr lang="en-US" sz="3600" b="1" dirty="0"/>
          </a:p>
        </p:txBody>
      </p:sp>
      <p:graphicFrame>
        <p:nvGraphicFramePr>
          <p:cNvPr id="2" name="Diagram 1"/>
          <p:cNvGraphicFramePr/>
          <p:nvPr>
            <p:extLst>
              <p:ext uri="{D42A27DB-BD31-4B8C-83A1-F6EECF244321}">
                <p14:modId xmlns:p14="http://schemas.microsoft.com/office/powerpoint/2010/main" val="1310857183"/>
              </p:ext>
            </p:extLst>
          </p:nvPr>
        </p:nvGraphicFramePr>
        <p:xfrm>
          <a:off x="1019342" y="1087943"/>
          <a:ext cx="10693386" cy="5234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56388" y="7101476"/>
            <a:ext cx="11449484" cy="1569660"/>
          </a:xfrm>
          <a:prstGeom prst="rect">
            <a:avLst/>
          </a:prstGeom>
          <a:solidFill>
            <a:schemeClr val="accent1">
              <a:lumMod val="40000"/>
              <a:lumOff val="60000"/>
            </a:schemeClr>
          </a:solidFill>
        </p:spPr>
        <p:txBody>
          <a:bodyPr wrap="square" rtlCol="0">
            <a:spAutoFit/>
          </a:bodyPr>
          <a:lstStyle/>
          <a:p>
            <a:pPr algn="just" rtl="1">
              <a:lnSpc>
                <a:spcPct val="150000"/>
              </a:lnSpc>
            </a:pPr>
            <a:r>
              <a:rPr lang="ar-SA" sz="1600" b="1" dirty="0" smtClean="0">
                <a:cs typeface="B Nazanin" panose="00000400000000000000" pitchFamily="2" charset="-78"/>
              </a:rPr>
              <a:t>اشخاص</a:t>
            </a:r>
            <a:r>
              <a:rPr lang="fa-IR" sz="1600" b="1" dirty="0" smtClean="0">
                <a:cs typeface="B Nazanin" panose="00000400000000000000" pitchFamily="2" charset="-78"/>
              </a:rPr>
              <a:t> </a:t>
            </a:r>
            <a:r>
              <a:rPr lang="ar-SA" sz="1600" b="1" dirty="0" smtClean="0">
                <a:cs typeface="B Nazanin" panose="00000400000000000000" pitchFamily="2" charset="-78"/>
              </a:rPr>
              <a:t>مشمول(مودیان):</a:t>
            </a:r>
            <a:r>
              <a:rPr lang="fa-IR" sz="1600" b="1" dirty="0" smtClean="0">
                <a:cs typeface="B Nazanin" panose="00000400000000000000" pitchFamily="2" charset="-78"/>
              </a:rPr>
              <a:t> </a:t>
            </a:r>
            <a:r>
              <a:rPr lang="ar-SA" sz="1600" dirty="0" smtClean="0">
                <a:solidFill>
                  <a:srgbClr val="C00000"/>
                </a:solidFill>
                <a:cs typeface="B Nazanin" panose="00000400000000000000" pitchFamily="2" charset="-78"/>
              </a:rPr>
              <a:t>کلیه </a:t>
            </a:r>
            <a:r>
              <a:rPr lang="ar-SA" sz="1600" dirty="0">
                <a:solidFill>
                  <a:srgbClr val="C00000"/>
                </a:solidFill>
                <a:cs typeface="B Nazanin" panose="00000400000000000000" pitchFamily="2" charset="-78"/>
              </a:rPr>
              <a:t>صاحبان مشاغل (صنفی و غیرصنفی) و اشخاص حقوقی موضوع فصل های چهارم و پنجم باب سوم </a:t>
            </a:r>
            <a:r>
              <a:rPr lang="ar-SA" sz="1600" dirty="0">
                <a:cs typeface="B Nazanin" panose="00000400000000000000" pitchFamily="2" charset="-78"/>
              </a:rPr>
              <a:t>قانون مالیات </a:t>
            </a:r>
            <a:r>
              <a:rPr lang="ar-SA" sz="1600" dirty="0" smtClean="0">
                <a:cs typeface="B Nazanin" panose="00000400000000000000" pitchFamily="2" charset="-78"/>
              </a:rPr>
              <a:t>های</a:t>
            </a:r>
            <a:r>
              <a:rPr lang="fa-IR" sz="1600" dirty="0" smtClean="0">
                <a:cs typeface="B Nazanin" panose="00000400000000000000" pitchFamily="2" charset="-78"/>
              </a:rPr>
              <a:t> </a:t>
            </a:r>
            <a:r>
              <a:rPr lang="ar-SA" sz="1600" dirty="0" smtClean="0">
                <a:cs typeface="B Nazanin" panose="00000400000000000000" pitchFamily="2" charset="-78"/>
              </a:rPr>
              <a:t>مستقیم</a:t>
            </a:r>
            <a:r>
              <a:rPr lang="fa-IR" sz="1600" dirty="0" smtClean="0">
                <a:cs typeface="B Nazanin" panose="00000400000000000000" pitchFamily="2" charset="-78"/>
              </a:rPr>
              <a:t> </a:t>
            </a:r>
            <a:r>
              <a:rPr lang="ar-SA" sz="1600" dirty="0" smtClean="0">
                <a:cs typeface="B Nazanin" panose="00000400000000000000" pitchFamily="2" charset="-78"/>
              </a:rPr>
              <a:t>مصوب</a:t>
            </a:r>
            <a:r>
              <a:rPr lang="ar-SA" sz="1600" dirty="0">
                <a:cs typeface="B Nazanin" panose="00000400000000000000" pitchFamily="2" charset="-78"/>
              </a:rPr>
              <a:t> 1366/12/3 با اصلاحات </a:t>
            </a:r>
            <a:r>
              <a:rPr lang="ar-SA" sz="1600" dirty="0" smtClean="0">
                <a:cs typeface="B Nazanin" panose="00000400000000000000" pitchFamily="2" charset="-78"/>
              </a:rPr>
              <a:t>و </a:t>
            </a:r>
            <a:r>
              <a:rPr lang="ar-SA" sz="1600" dirty="0">
                <a:cs typeface="B Nazanin" panose="00000400000000000000" pitchFamily="2" charset="-78"/>
              </a:rPr>
              <a:t>الحاقات بعدی آن، مشمول این قانون هستند. در این قانون هرگاه از واژه مودی استفاده می شود، مراد، اشخاص مشمول است; مگر خلاف آن تصریح شده باشد</a:t>
            </a:r>
            <a:r>
              <a:rPr lang="ar-SA" sz="1600" dirty="0" smtClean="0">
                <a:cs typeface="B Nazanin" panose="00000400000000000000" pitchFamily="2" charset="-78"/>
              </a:rPr>
              <a:t>.</a:t>
            </a:r>
            <a:endParaRPr lang="fa-IR" sz="1600" dirty="0" smtClean="0">
              <a:cs typeface="B Nazanin" panose="00000400000000000000" pitchFamily="2" charset="-78"/>
            </a:endParaRPr>
          </a:p>
          <a:p>
            <a:pPr algn="just" rtl="1">
              <a:lnSpc>
                <a:spcPct val="150000"/>
              </a:lnSpc>
            </a:pPr>
            <a:r>
              <a:rPr lang="ar-SA" sz="1600" b="1" dirty="0">
                <a:cs typeface="B Nazanin" panose="00000400000000000000" pitchFamily="2" charset="-78"/>
              </a:rPr>
              <a:t>تبصره ـ </a:t>
            </a:r>
            <a:r>
              <a:rPr lang="ar-SA" sz="1600" dirty="0">
                <a:cs typeface="B Nazanin" panose="00000400000000000000" pitchFamily="2" charset="-78"/>
              </a:rPr>
              <a:t>فهرست مودیانی که به دلیل ارائه کالا و خدمات معاف از مالیات بر ارزش افزوده و نیز ماهیت کسب و کار آنها، امکان عضویت در سامانه مودیان و صدور صورتحساب الکترونیکی را ندارند، به پیشنهاد وزارت امور اقتصادی و دارایی و پس از تصویب هیأت وزیران، حداکثر تا پایان دی ماه هر سال برای عملکرد سال بعد توسط سازمان، اعلام خواهد شد.</a:t>
            </a:r>
            <a:endParaRPr lang="en-US" sz="1600" dirty="0">
              <a:cs typeface="B Nazanin" panose="00000400000000000000" pitchFamily="2" charset="-78"/>
            </a:endParaRPr>
          </a:p>
        </p:txBody>
      </p:sp>
    </p:spTree>
    <p:extLst>
      <p:ext uri="{BB962C8B-B14F-4D97-AF65-F5344CB8AC3E}">
        <p14:creationId xmlns:p14="http://schemas.microsoft.com/office/powerpoint/2010/main" val="6311030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26</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a:cs typeface="B Titr" panose="00000700000000000000" pitchFamily="2" charset="-78"/>
              </a:rPr>
              <a:t>سایر مزایای رعایت قانون</a:t>
            </a:r>
            <a:endParaRPr lang="en-US" altLang="fa-IR" sz="2800" b="1" dirty="0">
              <a:cs typeface="B Titr" panose="00000700000000000000" pitchFamily="2" charset="-78"/>
            </a:endParaRPr>
          </a:p>
        </p:txBody>
      </p:sp>
      <p:graphicFrame>
        <p:nvGraphicFramePr>
          <p:cNvPr id="2" name="Diagram 1"/>
          <p:cNvGraphicFramePr/>
          <p:nvPr>
            <p:extLst>
              <p:ext uri="{D42A27DB-BD31-4B8C-83A1-F6EECF244321}">
                <p14:modId xmlns:p14="http://schemas.microsoft.com/office/powerpoint/2010/main" val="283532720"/>
              </p:ext>
            </p:extLst>
          </p:nvPr>
        </p:nvGraphicFramePr>
        <p:xfrm>
          <a:off x="334504" y="-351490"/>
          <a:ext cx="11522992" cy="6349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56388" y="7101476"/>
            <a:ext cx="11449484" cy="1569660"/>
          </a:xfrm>
          <a:prstGeom prst="rect">
            <a:avLst/>
          </a:prstGeom>
          <a:solidFill>
            <a:schemeClr val="accent1">
              <a:lumMod val="40000"/>
              <a:lumOff val="60000"/>
            </a:schemeClr>
          </a:solidFill>
        </p:spPr>
        <p:txBody>
          <a:bodyPr wrap="square" rtlCol="0">
            <a:spAutoFit/>
          </a:bodyPr>
          <a:lstStyle/>
          <a:p>
            <a:pPr algn="just" rtl="1">
              <a:lnSpc>
                <a:spcPct val="150000"/>
              </a:lnSpc>
            </a:pPr>
            <a:r>
              <a:rPr lang="ar-SA" sz="1600" b="1" dirty="0" smtClean="0">
                <a:cs typeface="B Nazanin" panose="00000400000000000000" pitchFamily="2" charset="-78"/>
              </a:rPr>
              <a:t>اشخاص</a:t>
            </a:r>
            <a:r>
              <a:rPr lang="fa-IR" sz="1600" b="1" dirty="0" smtClean="0">
                <a:cs typeface="B Nazanin" panose="00000400000000000000" pitchFamily="2" charset="-78"/>
              </a:rPr>
              <a:t> </a:t>
            </a:r>
            <a:r>
              <a:rPr lang="ar-SA" sz="1600" b="1" dirty="0" smtClean="0">
                <a:cs typeface="B Nazanin" panose="00000400000000000000" pitchFamily="2" charset="-78"/>
              </a:rPr>
              <a:t>مشمول(مودیان):</a:t>
            </a:r>
            <a:r>
              <a:rPr lang="fa-IR" sz="1600" b="1" dirty="0" smtClean="0">
                <a:cs typeface="B Nazanin" panose="00000400000000000000" pitchFamily="2" charset="-78"/>
              </a:rPr>
              <a:t> </a:t>
            </a:r>
            <a:r>
              <a:rPr lang="ar-SA" sz="1600" dirty="0" smtClean="0">
                <a:solidFill>
                  <a:srgbClr val="C00000"/>
                </a:solidFill>
                <a:cs typeface="B Nazanin" panose="00000400000000000000" pitchFamily="2" charset="-78"/>
              </a:rPr>
              <a:t>کلیه </a:t>
            </a:r>
            <a:r>
              <a:rPr lang="ar-SA" sz="1600" dirty="0">
                <a:solidFill>
                  <a:srgbClr val="C00000"/>
                </a:solidFill>
                <a:cs typeface="B Nazanin" panose="00000400000000000000" pitchFamily="2" charset="-78"/>
              </a:rPr>
              <a:t>صاحبان مشاغل (صنفی و غیرصنفی) و اشخاص حقوقی موضوع فصل های چهارم و پنجم باب سوم </a:t>
            </a:r>
            <a:r>
              <a:rPr lang="ar-SA" sz="1600" dirty="0">
                <a:cs typeface="B Nazanin" panose="00000400000000000000" pitchFamily="2" charset="-78"/>
              </a:rPr>
              <a:t>قانون مالیات </a:t>
            </a:r>
            <a:r>
              <a:rPr lang="ar-SA" sz="1600" dirty="0" smtClean="0">
                <a:cs typeface="B Nazanin" panose="00000400000000000000" pitchFamily="2" charset="-78"/>
              </a:rPr>
              <a:t>های</a:t>
            </a:r>
            <a:r>
              <a:rPr lang="fa-IR" sz="1600" dirty="0" smtClean="0">
                <a:cs typeface="B Nazanin" panose="00000400000000000000" pitchFamily="2" charset="-78"/>
              </a:rPr>
              <a:t> </a:t>
            </a:r>
            <a:r>
              <a:rPr lang="ar-SA" sz="1600" dirty="0" smtClean="0">
                <a:cs typeface="B Nazanin" panose="00000400000000000000" pitchFamily="2" charset="-78"/>
              </a:rPr>
              <a:t>مستقیم</a:t>
            </a:r>
            <a:r>
              <a:rPr lang="fa-IR" sz="1600" dirty="0" smtClean="0">
                <a:cs typeface="B Nazanin" panose="00000400000000000000" pitchFamily="2" charset="-78"/>
              </a:rPr>
              <a:t> </a:t>
            </a:r>
            <a:r>
              <a:rPr lang="ar-SA" sz="1600" dirty="0" smtClean="0">
                <a:cs typeface="B Nazanin" panose="00000400000000000000" pitchFamily="2" charset="-78"/>
              </a:rPr>
              <a:t>مصوب</a:t>
            </a:r>
            <a:r>
              <a:rPr lang="ar-SA" sz="1600" dirty="0">
                <a:cs typeface="B Nazanin" panose="00000400000000000000" pitchFamily="2" charset="-78"/>
              </a:rPr>
              <a:t> 1366/12/3 با اصلاحات </a:t>
            </a:r>
            <a:r>
              <a:rPr lang="ar-SA" sz="1600" dirty="0" smtClean="0">
                <a:cs typeface="B Nazanin" panose="00000400000000000000" pitchFamily="2" charset="-78"/>
              </a:rPr>
              <a:t>و </a:t>
            </a:r>
            <a:r>
              <a:rPr lang="ar-SA" sz="1600" dirty="0">
                <a:cs typeface="B Nazanin" panose="00000400000000000000" pitchFamily="2" charset="-78"/>
              </a:rPr>
              <a:t>الحاقات بعدی آن، مشمول این قانون هستند. در این قانون هرگاه از واژه مودی استفاده می شود، مراد، اشخاص مشمول است; مگر خلاف آن تصریح شده باشد</a:t>
            </a:r>
            <a:r>
              <a:rPr lang="ar-SA" sz="1600" dirty="0" smtClean="0">
                <a:cs typeface="B Nazanin" panose="00000400000000000000" pitchFamily="2" charset="-78"/>
              </a:rPr>
              <a:t>.</a:t>
            </a:r>
            <a:endParaRPr lang="fa-IR" sz="1600" dirty="0" smtClean="0">
              <a:cs typeface="B Nazanin" panose="00000400000000000000" pitchFamily="2" charset="-78"/>
            </a:endParaRPr>
          </a:p>
          <a:p>
            <a:pPr algn="just" rtl="1">
              <a:lnSpc>
                <a:spcPct val="150000"/>
              </a:lnSpc>
            </a:pPr>
            <a:r>
              <a:rPr lang="ar-SA" sz="1600" b="1" dirty="0">
                <a:cs typeface="B Nazanin" panose="00000400000000000000" pitchFamily="2" charset="-78"/>
              </a:rPr>
              <a:t>تبصره ـ </a:t>
            </a:r>
            <a:r>
              <a:rPr lang="ar-SA" sz="1600" dirty="0">
                <a:cs typeface="B Nazanin" panose="00000400000000000000" pitchFamily="2" charset="-78"/>
              </a:rPr>
              <a:t>فهرست مودیانی که به دلیل ارائه کالا و خدمات معاف از مالیات بر ارزش افزوده و نیز ماهیت کسب و کار آنها، امکان عضویت در سامانه مودیان و صدور صورتحساب الکترونیکی را ندارند، به پیشنهاد وزارت امور اقتصادی و دارایی و پس از تصویب هیأت وزیران، حداکثر تا پایان دی ماه هر سال برای عملکرد سال بعد توسط سازمان، اعلام خواهد شد.</a:t>
            </a:r>
            <a:endParaRPr lang="en-US" sz="1600" dirty="0">
              <a:cs typeface="B Nazanin" panose="00000400000000000000" pitchFamily="2" charset="-78"/>
            </a:endParaRPr>
          </a:p>
        </p:txBody>
      </p:sp>
      <p:sp>
        <p:nvSpPr>
          <p:cNvPr id="4" name="Down Arrow Callout 3"/>
          <p:cNvSpPr/>
          <p:nvPr/>
        </p:nvSpPr>
        <p:spPr>
          <a:xfrm>
            <a:off x="7237796" y="4655718"/>
            <a:ext cx="2855580" cy="972126"/>
          </a:xfrm>
          <a:prstGeom prst="downArrowCallout">
            <a:avLst/>
          </a:prstGeom>
          <a:ln>
            <a:solidFill>
              <a:srgbClr val="FF0000"/>
            </a:solidFill>
          </a:ln>
        </p:spPr>
        <p:style>
          <a:lnRef idx="0">
            <a:schemeClr val="accent2"/>
          </a:lnRef>
          <a:fillRef idx="3">
            <a:schemeClr val="accent2"/>
          </a:fillRef>
          <a:effectRef idx="3">
            <a:schemeClr val="accent2"/>
          </a:effectRef>
          <a:fontRef idx="minor">
            <a:schemeClr val="lt1"/>
          </a:fontRef>
        </p:style>
        <p:txBody>
          <a:bodyPr rtlCol="0" anchor="t"/>
          <a:lstStyle/>
          <a:p>
            <a:pPr algn="ctr" rtl="1"/>
            <a:r>
              <a:rPr lang="fa-IR" sz="1400" b="1" dirty="0" smtClean="0">
                <a:solidFill>
                  <a:srgbClr val="FFFF00"/>
                </a:solidFill>
                <a:cs typeface="B Nazanin" panose="00000400000000000000" pitchFamily="2" charset="-78"/>
              </a:rPr>
              <a:t>تنظیم و تسلیم اظهارنامه بر مبنای اطلاعات مندرج در سامانه مودیان در مهلت قانونی</a:t>
            </a:r>
            <a:endParaRPr lang="en-US" sz="1400" b="1" dirty="0">
              <a:solidFill>
                <a:srgbClr val="FFFF00"/>
              </a:solidFill>
              <a:cs typeface="B Nazanin" panose="00000400000000000000" pitchFamily="2" charset="-78"/>
            </a:endParaRPr>
          </a:p>
        </p:txBody>
      </p:sp>
      <p:sp>
        <p:nvSpPr>
          <p:cNvPr id="7" name="Down Arrow Callout 6"/>
          <p:cNvSpPr/>
          <p:nvPr/>
        </p:nvSpPr>
        <p:spPr>
          <a:xfrm>
            <a:off x="5293544" y="4655718"/>
            <a:ext cx="1836238" cy="972126"/>
          </a:xfrm>
          <a:prstGeom prst="downArrowCallout">
            <a:avLst/>
          </a:prstGeom>
          <a:ln>
            <a:solidFill>
              <a:srgbClr val="FF0000"/>
            </a:solidFill>
          </a:ln>
        </p:spPr>
        <p:style>
          <a:lnRef idx="0">
            <a:schemeClr val="accent2"/>
          </a:lnRef>
          <a:fillRef idx="3">
            <a:schemeClr val="accent2"/>
          </a:fillRef>
          <a:effectRef idx="3">
            <a:schemeClr val="accent2"/>
          </a:effectRef>
          <a:fontRef idx="minor">
            <a:schemeClr val="lt1"/>
          </a:fontRef>
        </p:style>
        <p:txBody>
          <a:bodyPr rtlCol="0" anchor="t"/>
          <a:lstStyle/>
          <a:p>
            <a:pPr algn="ctr" rtl="1"/>
            <a:r>
              <a:rPr lang="fa-IR" sz="1400" b="1" dirty="0" smtClean="0">
                <a:solidFill>
                  <a:srgbClr val="FFFF00"/>
                </a:solidFill>
                <a:cs typeface="B Nazanin" panose="00000400000000000000" pitchFamily="2" charset="-78"/>
              </a:rPr>
              <a:t>رعایت تمامی مقررات قانون پایانه های فروشگاهی</a:t>
            </a:r>
            <a:endParaRPr lang="en-US" sz="1400" b="1" dirty="0">
              <a:solidFill>
                <a:srgbClr val="FFFF00"/>
              </a:solidFill>
              <a:cs typeface="B Nazanin" panose="00000400000000000000" pitchFamily="2" charset="-78"/>
            </a:endParaRPr>
          </a:p>
        </p:txBody>
      </p:sp>
      <p:sp>
        <p:nvSpPr>
          <p:cNvPr id="8" name="Down Arrow Callout 7"/>
          <p:cNvSpPr/>
          <p:nvPr/>
        </p:nvSpPr>
        <p:spPr>
          <a:xfrm>
            <a:off x="2334763" y="4655718"/>
            <a:ext cx="2808364" cy="972126"/>
          </a:xfrm>
          <a:prstGeom prst="downArrowCallout">
            <a:avLst/>
          </a:prstGeom>
          <a:ln>
            <a:solidFill>
              <a:srgbClr val="FF0000"/>
            </a:solidFill>
          </a:ln>
        </p:spPr>
        <p:style>
          <a:lnRef idx="0">
            <a:schemeClr val="accent2"/>
          </a:lnRef>
          <a:fillRef idx="3">
            <a:schemeClr val="accent2"/>
          </a:fillRef>
          <a:effectRef idx="3">
            <a:schemeClr val="accent2"/>
          </a:effectRef>
          <a:fontRef idx="minor">
            <a:schemeClr val="lt1"/>
          </a:fontRef>
        </p:style>
        <p:txBody>
          <a:bodyPr rtlCol="0" anchor="t"/>
          <a:lstStyle/>
          <a:p>
            <a:pPr algn="ctr" rtl="1"/>
            <a:r>
              <a:rPr lang="fa-IR" sz="1400" b="1" dirty="0" smtClean="0">
                <a:solidFill>
                  <a:srgbClr val="FFFF00"/>
                </a:solidFill>
                <a:cs typeface="B Nazanin" panose="00000400000000000000" pitchFamily="2" charset="-78"/>
              </a:rPr>
              <a:t>انطباق اطلاعات ابرازی در اظهارنامه با پایگاه داده سازمان امور مالیاتی</a:t>
            </a:r>
            <a:endParaRPr lang="en-US" sz="1400" b="1" dirty="0">
              <a:solidFill>
                <a:srgbClr val="FFFF00"/>
              </a:solidFill>
              <a:cs typeface="B Nazanin" panose="00000400000000000000" pitchFamily="2" charset="-78"/>
            </a:endParaRPr>
          </a:p>
        </p:txBody>
      </p:sp>
      <p:sp>
        <p:nvSpPr>
          <p:cNvPr id="5" name="Rounded Rectangle 4"/>
          <p:cNvSpPr/>
          <p:nvPr/>
        </p:nvSpPr>
        <p:spPr>
          <a:xfrm>
            <a:off x="3399489" y="5712708"/>
            <a:ext cx="5832756" cy="52465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1"/>
            <a:r>
              <a:rPr lang="fa-IR" dirty="0" smtClean="0">
                <a:solidFill>
                  <a:srgbClr val="FFFF00"/>
                </a:solidFill>
                <a:cs typeface="B Titr" panose="00000700000000000000" pitchFamily="2" charset="-78"/>
              </a:rPr>
              <a:t>عدم رسیدگی و پذیرش و قطعیت عین اظهارنامه تسلیمی توسط مودی</a:t>
            </a:r>
            <a:endParaRPr lang="en-US" dirty="0">
              <a:solidFill>
                <a:srgbClr val="FFFF00"/>
              </a:solidFill>
              <a:cs typeface="B Titr" panose="00000700000000000000" pitchFamily="2" charset="-78"/>
            </a:endParaRPr>
          </a:p>
        </p:txBody>
      </p:sp>
    </p:spTree>
    <p:extLst>
      <p:ext uri="{BB962C8B-B14F-4D97-AF65-F5344CB8AC3E}">
        <p14:creationId xmlns:p14="http://schemas.microsoft.com/office/powerpoint/2010/main" val="9385730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27</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smtClean="0">
                <a:cs typeface="B Titr" panose="00000700000000000000" pitchFamily="2" charset="-78"/>
              </a:rPr>
              <a:t>اصل بر صحت </a:t>
            </a:r>
            <a:r>
              <a:rPr lang="fa-IR" altLang="fa-IR" sz="2800" dirty="0">
                <a:cs typeface="B Titr" panose="00000700000000000000" pitchFamily="2" charset="-78"/>
              </a:rPr>
              <a:t>اطلاعات ثبت شده </a:t>
            </a:r>
            <a:r>
              <a:rPr lang="fa-IR" altLang="fa-IR" sz="2800" dirty="0" smtClean="0">
                <a:cs typeface="B Titr" panose="00000700000000000000" pitchFamily="2" charset="-78"/>
              </a:rPr>
              <a:t>مودی در سامانه مودیان میباشد مگر آنکه ....</a:t>
            </a:r>
            <a:endParaRPr lang="en-US" sz="3600" b="1" dirty="0"/>
          </a:p>
        </p:txBody>
      </p:sp>
      <p:graphicFrame>
        <p:nvGraphicFramePr>
          <p:cNvPr id="2" name="Diagram 1"/>
          <p:cNvGraphicFramePr/>
          <p:nvPr>
            <p:extLst>
              <p:ext uri="{D42A27DB-BD31-4B8C-83A1-F6EECF244321}">
                <p14:modId xmlns:p14="http://schemas.microsoft.com/office/powerpoint/2010/main" val="250506289"/>
              </p:ext>
            </p:extLst>
          </p:nvPr>
        </p:nvGraphicFramePr>
        <p:xfrm>
          <a:off x="1019342" y="643785"/>
          <a:ext cx="10693386" cy="4933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56388" y="7101476"/>
            <a:ext cx="11449484" cy="1569660"/>
          </a:xfrm>
          <a:prstGeom prst="rect">
            <a:avLst/>
          </a:prstGeom>
          <a:solidFill>
            <a:schemeClr val="accent1">
              <a:lumMod val="40000"/>
              <a:lumOff val="60000"/>
            </a:schemeClr>
          </a:solidFill>
        </p:spPr>
        <p:txBody>
          <a:bodyPr wrap="square" rtlCol="0">
            <a:spAutoFit/>
          </a:bodyPr>
          <a:lstStyle/>
          <a:p>
            <a:pPr algn="just" rtl="1">
              <a:lnSpc>
                <a:spcPct val="150000"/>
              </a:lnSpc>
            </a:pPr>
            <a:r>
              <a:rPr lang="ar-SA" sz="1600" b="1" dirty="0" smtClean="0">
                <a:cs typeface="B Nazanin" panose="00000400000000000000" pitchFamily="2" charset="-78"/>
              </a:rPr>
              <a:t>اشخاص</a:t>
            </a:r>
            <a:r>
              <a:rPr lang="fa-IR" sz="1600" b="1" dirty="0" smtClean="0">
                <a:cs typeface="B Nazanin" panose="00000400000000000000" pitchFamily="2" charset="-78"/>
              </a:rPr>
              <a:t> </a:t>
            </a:r>
            <a:r>
              <a:rPr lang="ar-SA" sz="1600" b="1" dirty="0" smtClean="0">
                <a:cs typeface="B Nazanin" panose="00000400000000000000" pitchFamily="2" charset="-78"/>
              </a:rPr>
              <a:t>مشمول(مودیان):</a:t>
            </a:r>
            <a:r>
              <a:rPr lang="fa-IR" sz="1600" b="1" dirty="0" smtClean="0">
                <a:cs typeface="B Nazanin" panose="00000400000000000000" pitchFamily="2" charset="-78"/>
              </a:rPr>
              <a:t> </a:t>
            </a:r>
            <a:r>
              <a:rPr lang="ar-SA" sz="1600" dirty="0" smtClean="0">
                <a:solidFill>
                  <a:srgbClr val="C00000"/>
                </a:solidFill>
                <a:cs typeface="B Nazanin" panose="00000400000000000000" pitchFamily="2" charset="-78"/>
              </a:rPr>
              <a:t>کلیه </a:t>
            </a:r>
            <a:r>
              <a:rPr lang="ar-SA" sz="1600" dirty="0">
                <a:solidFill>
                  <a:srgbClr val="C00000"/>
                </a:solidFill>
                <a:cs typeface="B Nazanin" panose="00000400000000000000" pitchFamily="2" charset="-78"/>
              </a:rPr>
              <a:t>صاحبان مشاغل (صنفی و غیرصنفی) و اشخاص حقوقی موضوع فصل های چهارم و پنجم باب سوم </a:t>
            </a:r>
            <a:r>
              <a:rPr lang="ar-SA" sz="1600" dirty="0">
                <a:cs typeface="B Nazanin" panose="00000400000000000000" pitchFamily="2" charset="-78"/>
              </a:rPr>
              <a:t>قانون مالیات </a:t>
            </a:r>
            <a:r>
              <a:rPr lang="ar-SA" sz="1600" dirty="0" smtClean="0">
                <a:cs typeface="B Nazanin" panose="00000400000000000000" pitchFamily="2" charset="-78"/>
              </a:rPr>
              <a:t>های</a:t>
            </a:r>
            <a:r>
              <a:rPr lang="fa-IR" sz="1600" dirty="0" smtClean="0">
                <a:cs typeface="B Nazanin" panose="00000400000000000000" pitchFamily="2" charset="-78"/>
              </a:rPr>
              <a:t> </a:t>
            </a:r>
            <a:r>
              <a:rPr lang="ar-SA" sz="1600" dirty="0" smtClean="0">
                <a:cs typeface="B Nazanin" panose="00000400000000000000" pitchFamily="2" charset="-78"/>
              </a:rPr>
              <a:t>مستقیم</a:t>
            </a:r>
            <a:r>
              <a:rPr lang="fa-IR" sz="1600" dirty="0" smtClean="0">
                <a:cs typeface="B Nazanin" panose="00000400000000000000" pitchFamily="2" charset="-78"/>
              </a:rPr>
              <a:t> </a:t>
            </a:r>
            <a:r>
              <a:rPr lang="ar-SA" sz="1600" dirty="0" smtClean="0">
                <a:cs typeface="B Nazanin" panose="00000400000000000000" pitchFamily="2" charset="-78"/>
              </a:rPr>
              <a:t>مصوب</a:t>
            </a:r>
            <a:r>
              <a:rPr lang="ar-SA" sz="1600" dirty="0">
                <a:cs typeface="B Nazanin" panose="00000400000000000000" pitchFamily="2" charset="-78"/>
              </a:rPr>
              <a:t> 1366/12/3 با اصلاحات </a:t>
            </a:r>
            <a:r>
              <a:rPr lang="ar-SA" sz="1600" dirty="0" smtClean="0">
                <a:cs typeface="B Nazanin" panose="00000400000000000000" pitchFamily="2" charset="-78"/>
              </a:rPr>
              <a:t>و </a:t>
            </a:r>
            <a:r>
              <a:rPr lang="ar-SA" sz="1600" dirty="0">
                <a:cs typeface="B Nazanin" panose="00000400000000000000" pitchFamily="2" charset="-78"/>
              </a:rPr>
              <a:t>الحاقات بعدی آن، مشمول این قانون هستند. در این قانون هرگاه از واژه مودی استفاده می شود، مراد، اشخاص مشمول است; مگر خلاف آن تصریح شده باشد</a:t>
            </a:r>
            <a:r>
              <a:rPr lang="ar-SA" sz="1600" dirty="0" smtClean="0">
                <a:cs typeface="B Nazanin" panose="00000400000000000000" pitchFamily="2" charset="-78"/>
              </a:rPr>
              <a:t>.</a:t>
            </a:r>
            <a:endParaRPr lang="fa-IR" sz="1600" dirty="0" smtClean="0">
              <a:cs typeface="B Nazanin" panose="00000400000000000000" pitchFamily="2" charset="-78"/>
            </a:endParaRPr>
          </a:p>
          <a:p>
            <a:pPr algn="just" rtl="1">
              <a:lnSpc>
                <a:spcPct val="150000"/>
              </a:lnSpc>
            </a:pPr>
            <a:r>
              <a:rPr lang="ar-SA" sz="1600" b="1" dirty="0">
                <a:cs typeface="B Nazanin" panose="00000400000000000000" pitchFamily="2" charset="-78"/>
              </a:rPr>
              <a:t>تبصره ـ </a:t>
            </a:r>
            <a:r>
              <a:rPr lang="ar-SA" sz="1600" dirty="0">
                <a:cs typeface="B Nazanin" panose="00000400000000000000" pitchFamily="2" charset="-78"/>
              </a:rPr>
              <a:t>فهرست مودیانی که به دلیل ارائه کالا و خدمات معاف از مالیات بر ارزش افزوده و نیز ماهیت کسب و کار آنها، امکان عضویت در سامانه مودیان و صدور صورتحساب الکترونیکی را ندارند، به پیشنهاد وزارت امور اقتصادی و دارایی و پس از تصویب هیأت وزیران، حداکثر تا پایان دی ماه هر سال برای عملکرد سال بعد توسط سازمان، اعلام خواهد شد.</a:t>
            </a:r>
            <a:endParaRPr lang="en-US" sz="1600" dirty="0">
              <a:cs typeface="B Nazanin" panose="00000400000000000000" pitchFamily="2" charset="-78"/>
            </a:endParaRPr>
          </a:p>
        </p:txBody>
      </p:sp>
    </p:spTree>
    <p:extLst>
      <p:ext uri="{BB962C8B-B14F-4D97-AF65-F5344CB8AC3E}">
        <p14:creationId xmlns:p14="http://schemas.microsoft.com/office/powerpoint/2010/main" val="32019728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28</a:t>
            </a:r>
            <a:endParaRPr lang="en-US" dirty="0">
              <a:cs typeface="B Nazanin" panose="00000400000000000000" pitchFamily="2" charset="-78"/>
            </a:endParaRPr>
          </a:p>
        </p:txBody>
      </p:sp>
      <p:graphicFrame>
        <p:nvGraphicFramePr>
          <p:cNvPr id="7" name="Diagram 6"/>
          <p:cNvGraphicFramePr/>
          <p:nvPr>
            <p:extLst>
              <p:ext uri="{D42A27DB-BD31-4B8C-83A1-F6EECF244321}">
                <p14:modId xmlns:p14="http://schemas.microsoft.com/office/powerpoint/2010/main" val="3628890460"/>
              </p:ext>
            </p:extLst>
          </p:nvPr>
        </p:nvGraphicFramePr>
        <p:xfrm>
          <a:off x="695300" y="1016867"/>
          <a:ext cx="11881540" cy="5193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263244" y="188580"/>
            <a:ext cx="11773525" cy="461665"/>
          </a:xfrm>
          <a:prstGeom prst="rect">
            <a:avLst/>
          </a:prstGeom>
        </p:spPr>
        <p:txBody>
          <a:bodyPr wrap="square">
            <a:spAutoFit/>
          </a:bodyPr>
          <a:lstStyle/>
          <a:p>
            <a:pPr algn="ctr" rtl="1"/>
            <a:r>
              <a:rPr lang="fa-IR" altLang="fa-IR" sz="2400" dirty="0" smtClean="0">
                <a:cs typeface="B Titr" panose="00000700000000000000" pitchFamily="2" charset="-78"/>
              </a:rPr>
              <a:t>فرآیند چگونگی ورود </a:t>
            </a:r>
            <a:r>
              <a:rPr lang="fa-IR" altLang="fa-IR" sz="2400" dirty="0">
                <a:cs typeface="B Titr" panose="00000700000000000000" pitchFamily="2" charset="-78"/>
              </a:rPr>
              <a:t>به حسابرسی مالیاتی مودیان عضو </a:t>
            </a:r>
            <a:r>
              <a:rPr lang="fa-IR" altLang="fa-IR" sz="2400" dirty="0" smtClean="0">
                <a:cs typeface="B Titr" panose="00000700000000000000" pitchFamily="2" charset="-78"/>
              </a:rPr>
              <a:t>سامانه در صورت ارتکاب تخلفات ماده 9</a:t>
            </a:r>
            <a:endParaRPr lang="fa-IR" altLang="fa-IR" sz="2400" dirty="0">
              <a:cs typeface="B Titr" panose="00000700000000000000" pitchFamily="2" charset="-78"/>
            </a:endParaRPr>
          </a:p>
        </p:txBody>
      </p:sp>
      <p:sp>
        <p:nvSpPr>
          <p:cNvPr id="4" name="Right Brace 3"/>
          <p:cNvSpPr/>
          <p:nvPr/>
        </p:nvSpPr>
        <p:spPr>
          <a:xfrm>
            <a:off x="10092518" y="3741467"/>
            <a:ext cx="324042" cy="2268294"/>
          </a:xfrm>
          <a:prstGeom prst="rightBrace">
            <a:avLst>
              <a:gd name="adj1" fmla="val 33337"/>
              <a:gd name="adj2" fmla="val 50000"/>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12" name="12-Point Star 11"/>
          <p:cNvSpPr/>
          <p:nvPr/>
        </p:nvSpPr>
        <p:spPr>
          <a:xfrm>
            <a:off x="10524574" y="4119516"/>
            <a:ext cx="1620210" cy="1512196"/>
          </a:xfrm>
          <a:prstGeom prst="star12">
            <a:avLst/>
          </a:prstGeom>
          <a:ln>
            <a:solidFill>
              <a:schemeClr val="accent1">
                <a:lumMod val="75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fa-IR" sz="1600" dirty="0" smtClean="0">
                <a:solidFill>
                  <a:srgbClr val="FFFF00"/>
                </a:solidFill>
                <a:cs typeface="B Titr" panose="00000700000000000000" pitchFamily="2" charset="-78"/>
              </a:rPr>
              <a:t>مقایسه جرائم</a:t>
            </a:r>
            <a:endParaRPr lang="en-US" sz="1600" dirty="0">
              <a:solidFill>
                <a:srgbClr val="FFFF00"/>
              </a:solidFill>
              <a:cs typeface="B Titr" panose="00000700000000000000" pitchFamily="2" charset="-78"/>
            </a:endParaRPr>
          </a:p>
        </p:txBody>
      </p:sp>
    </p:spTree>
    <p:extLst>
      <p:ext uri="{BB962C8B-B14F-4D97-AF65-F5344CB8AC3E}">
        <p14:creationId xmlns:p14="http://schemas.microsoft.com/office/powerpoint/2010/main" val="128781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29</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smtClean="0">
                <a:cs typeface="B Titr" panose="00000700000000000000" pitchFamily="2" charset="-78"/>
              </a:rPr>
              <a:t>کارپوشه فعال و غیر فعال و محدودیت </a:t>
            </a:r>
            <a:r>
              <a:rPr lang="fa-IR" altLang="fa-IR" sz="2800" dirty="0">
                <a:cs typeface="B Titr" panose="00000700000000000000" pitchFamily="2" charset="-78"/>
              </a:rPr>
              <a:t>در صدور صورتحساب الکترونیکی</a:t>
            </a:r>
            <a:endParaRPr lang="en-US" sz="3600" b="1" dirty="0"/>
          </a:p>
        </p:txBody>
      </p:sp>
      <p:graphicFrame>
        <p:nvGraphicFramePr>
          <p:cNvPr id="2" name="Diagram 1"/>
          <p:cNvGraphicFramePr/>
          <p:nvPr>
            <p:extLst>
              <p:ext uri="{D42A27DB-BD31-4B8C-83A1-F6EECF244321}">
                <p14:modId xmlns:p14="http://schemas.microsoft.com/office/powerpoint/2010/main" val="1939607019"/>
              </p:ext>
            </p:extLst>
          </p:nvPr>
        </p:nvGraphicFramePr>
        <p:xfrm>
          <a:off x="182880" y="34268"/>
          <a:ext cx="11881540" cy="4933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56388" y="7101476"/>
            <a:ext cx="11449484" cy="1569660"/>
          </a:xfrm>
          <a:prstGeom prst="rect">
            <a:avLst/>
          </a:prstGeom>
          <a:solidFill>
            <a:schemeClr val="accent1">
              <a:lumMod val="40000"/>
              <a:lumOff val="60000"/>
            </a:schemeClr>
          </a:solidFill>
        </p:spPr>
        <p:txBody>
          <a:bodyPr wrap="square" rtlCol="0">
            <a:spAutoFit/>
          </a:bodyPr>
          <a:lstStyle/>
          <a:p>
            <a:pPr algn="just" rtl="1">
              <a:lnSpc>
                <a:spcPct val="150000"/>
              </a:lnSpc>
            </a:pPr>
            <a:r>
              <a:rPr lang="ar-SA" sz="1600" b="1" dirty="0" smtClean="0">
                <a:cs typeface="B Nazanin" panose="00000400000000000000" pitchFamily="2" charset="-78"/>
              </a:rPr>
              <a:t>اشخاص</a:t>
            </a:r>
            <a:r>
              <a:rPr lang="fa-IR" sz="1600" b="1" dirty="0" smtClean="0">
                <a:cs typeface="B Nazanin" panose="00000400000000000000" pitchFamily="2" charset="-78"/>
              </a:rPr>
              <a:t> </a:t>
            </a:r>
            <a:r>
              <a:rPr lang="ar-SA" sz="1600" b="1" dirty="0" smtClean="0">
                <a:cs typeface="B Nazanin" panose="00000400000000000000" pitchFamily="2" charset="-78"/>
              </a:rPr>
              <a:t>مشمول(مودیان):</a:t>
            </a:r>
            <a:r>
              <a:rPr lang="fa-IR" sz="1600" b="1" dirty="0" smtClean="0">
                <a:cs typeface="B Nazanin" panose="00000400000000000000" pitchFamily="2" charset="-78"/>
              </a:rPr>
              <a:t> </a:t>
            </a:r>
            <a:r>
              <a:rPr lang="ar-SA" sz="1600" dirty="0" smtClean="0">
                <a:solidFill>
                  <a:srgbClr val="C00000"/>
                </a:solidFill>
                <a:cs typeface="B Nazanin" panose="00000400000000000000" pitchFamily="2" charset="-78"/>
              </a:rPr>
              <a:t>کلیه </a:t>
            </a:r>
            <a:r>
              <a:rPr lang="ar-SA" sz="1600" dirty="0">
                <a:solidFill>
                  <a:srgbClr val="C00000"/>
                </a:solidFill>
                <a:cs typeface="B Nazanin" panose="00000400000000000000" pitchFamily="2" charset="-78"/>
              </a:rPr>
              <a:t>صاحبان مشاغل (صنفی و غیرصنفی) و اشخاص حقوقی موضوع فصل های چهارم و پنجم باب سوم </a:t>
            </a:r>
            <a:r>
              <a:rPr lang="ar-SA" sz="1600" dirty="0">
                <a:cs typeface="B Nazanin" panose="00000400000000000000" pitchFamily="2" charset="-78"/>
              </a:rPr>
              <a:t>قانون مالیات </a:t>
            </a:r>
            <a:r>
              <a:rPr lang="ar-SA" sz="1600" dirty="0" smtClean="0">
                <a:cs typeface="B Nazanin" panose="00000400000000000000" pitchFamily="2" charset="-78"/>
              </a:rPr>
              <a:t>های</a:t>
            </a:r>
            <a:r>
              <a:rPr lang="fa-IR" sz="1600" dirty="0" smtClean="0">
                <a:cs typeface="B Nazanin" panose="00000400000000000000" pitchFamily="2" charset="-78"/>
              </a:rPr>
              <a:t> </a:t>
            </a:r>
            <a:r>
              <a:rPr lang="ar-SA" sz="1600" dirty="0" smtClean="0">
                <a:cs typeface="B Nazanin" panose="00000400000000000000" pitchFamily="2" charset="-78"/>
              </a:rPr>
              <a:t>مستقیم</a:t>
            </a:r>
            <a:r>
              <a:rPr lang="fa-IR" sz="1600" dirty="0" smtClean="0">
                <a:cs typeface="B Nazanin" panose="00000400000000000000" pitchFamily="2" charset="-78"/>
              </a:rPr>
              <a:t> </a:t>
            </a:r>
            <a:r>
              <a:rPr lang="ar-SA" sz="1600" dirty="0" smtClean="0">
                <a:cs typeface="B Nazanin" panose="00000400000000000000" pitchFamily="2" charset="-78"/>
              </a:rPr>
              <a:t>مصوب</a:t>
            </a:r>
            <a:r>
              <a:rPr lang="ar-SA" sz="1600" dirty="0">
                <a:cs typeface="B Nazanin" panose="00000400000000000000" pitchFamily="2" charset="-78"/>
              </a:rPr>
              <a:t> 1366/12/3 با اصلاحات </a:t>
            </a:r>
            <a:r>
              <a:rPr lang="ar-SA" sz="1600" dirty="0" smtClean="0">
                <a:cs typeface="B Nazanin" panose="00000400000000000000" pitchFamily="2" charset="-78"/>
              </a:rPr>
              <a:t>و </a:t>
            </a:r>
            <a:r>
              <a:rPr lang="ar-SA" sz="1600" dirty="0">
                <a:cs typeface="B Nazanin" panose="00000400000000000000" pitchFamily="2" charset="-78"/>
              </a:rPr>
              <a:t>الحاقات بعدی آن، مشمول این قانون هستند. در این قانون هرگاه از واژه مودی استفاده می شود، مراد، اشخاص مشمول است; مگر خلاف آن تصریح شده باشد</a:t>
            </a:r>
            <a:r>
              <a:rPr lang="ar-SA" sz="1600" dirty="0" smtClean="0">
                <a:cs typeface="B Nazanin" panose="00000400000000000000" pitchFamily="2" charset="-78"/>
              </a:rPr>
              <a:t>.</a:t>
            </a:r>
            <a:endParaRPr lang="fa-IR" sz="1600" dirty="0" smtClean="0">
              <a:cs typeface="B Nazanin" panose="00000400000000000000" pitchFamily="2" charset="-78"/>
            </a:endParaRPr>
          </a:p>
          <a:p>
            <a:pPr algn="just" rtl="1">
              <a:lnSpc>
                <a:spcPct val="150000"/>
              </a:lnSpc>
            </a:pPr>
            <a:r>
              <a:rPr lang="ar-SA" sz="1600" b="1" dirty="0">
                <a:cs typeface="B Nazanin" panose="00000400000000000000" pitchFamily="2" charset="-78"/>
              </a:rPr>
              <a:t>تبصره ـ </a:t>
            </a:r>
            <a:r>
              <a:rPr lang="ar-SA" sz="1600" dirty="0">
                <a:cs typeface="B Nazanin" panose="00000400000000000000" pitchFamily="2" charset="-78"/>
              </a:rPr>
              <a:t>فهرست مودیانی که به دلیل ارائه کالا و خدمات معاف از مالیات بر ارزش افزوده و نیز ماهیت کسب و کار آنها، امکان عضویت در سامانه مودیان و صدور صورتحساب الکترونیکی را ندارند، به پیشنهاد وزارت امور اقتصادی و دارایی و پس از تصویب هیأت وزیران، حداکثر تا پایان دی ماه هر سال برای عملکرد سال بعد توسط سازمان، اعلام خواهد شد.</a:t>
            </a:r>
            <a:endParaRPr lang="en-US" sz="1600" dirty="0">
              <a:cs typeface="B Nazanin" panose="00000400000000000000" pitchFamily="2" charset="-78"/>
            </a:endParaRPr>
          </a:p>
        </p:txBody>
      </p:sp>
    </p:spTree>
    <p:extLst>
      <p:ext uri="{BB962C8B-B14F-4D97-AF65-F5344CB8AC3E}">
        <p14:creationId xmlns:p14="http://schemas.microsoft.com/office/powerpoint/2010/main" val="22839474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30</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a:cs typeface="B Titr" panose="00000700000000000000" pitchFamily="2" charset="-78"/>
              </a:rPr>
              <a:t>مودیانی که از ثبت نام در سامانه خودداری نمایند</a:t>
            </a:r>
          </a:p>
        </p:txBody>
      </p:sp>
      <p:graphicFrame>
        <p:nvGraphicFramePr>
          <p:cNvPr id="2" name="Diagram 1"/>
          <p:cNvGraphicFramePr/>
          <p:nvPr>
            <p:extLst>
              <p:ext uri="{D42A27DB-BD31-4B8C-83A1-F6EECF244321}">
                <p14:modId xmlns:p14="http://schemas.microsoft.com/office/powerpoint/2010/main" val="1430798420"/>
              </p:ext>
            </p:extLst>
          </p:nvPr>
        </p:nvGraphicFramePr>
        <p:xfrm>
          <a:off x="-17442" y="-2537171"/>
          <a:ext cx="11919884" cy="6349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Down Arrow Callout 9"/>
          <p:cNvSpPr/>
          <p:nvPr/>
        </p:nvSpPr>
        <p:spPr>
          <a:xfrm>
            <a:off x="1493739" y="4301376"/>
            <a:ext cx="9111802" cy="682255"/>
          </a:xfrm>
          <a:prstGeom prst="downArrowCallout">
            <a:avLst>
              <a:gd name="adj1" fmla="val 25000"/>
              <a:gd name="adj2" fmla="val 25000"/>
              <a:gd name="adj3" fmla="val 25781"/>
              <a:gd name="adj4" fmla="val 60325"/>
            </a:avLst>
          </a:prstGeom>
        </p:spPr>
        <p:style>
          <a:lnRef idx="0">
            <a:schemeClr val="accent2"/>
          </a:lnRef>
          <a:fillRef idx="3">
            <a:schemeClr val="accent2"/>
          </a:fillRef>
          <a:effectRef idx="3">
            <a:schemeClr val="accent2"/>
          </a:effectRef>
          <a:fontRef idx="minor">
            <a:schemeClr val="lt1"/>
          </a:fontRef>
        </p:style>
        <p:txBody>
          <a:bodyPr rtlCol="0" anchor="ctr"/>
          <a:lstStyle/>
          <a:p>
            <a:pPr algn="ctr" rtl="1"/>
            <a:r>
              <a:rPr lang="fa-IR" altLang="fa-IR" sz="1400" dirty="0" smtClean="0">
                <a:solidFill>
                  <a:srgbClr val="FFFF00"/>
                </a:solidFill>
                <a:cs typeface="B Titr" panose="00000700000000000000" pitchFamily="2" charset="-78"/>
              </a:rPr>
              <a:t>عواقب  مترتب  بر خودداری  مودیان  </a:t>
            </a:r>
            <a:r>
              <a:rPr lang="fa-IR" altLang="fa-IR" sz="1400" dirty="0">
                <a:solidFill>
                  <a:srgbClr val="FFFF00"/>
                </a:solidFill>
                <a:cs typeface="B Titr" panose="00000700000000000000" pitchFamily="2" charset="-78"/>
              </a:rPr>
              <a:t>از </a:t>
            </a:r>
            <a:r>
              <a:rPr lang="fa-IR" altLang="fa-IR" sz="1400" dirty="0" smtClean="0">
                <a:solidFill>
                  <a:srgbClr val="FFFF00"/>
                </a:solidFill>
                <a:cs typeface="B Titr" panose="00000700000000000000" pitchFamily="2" charset="-78"/>
              </a:rPr>
              <a:t> ثبت  نام  در  سامانه  </a:t>
            </a:r>
            <a:r>
              <a:rPr lang="fa-IR" altLang="fa-IR" sz="1400" dirty="0">
                <a:solidFill>
                  <a:srgbClr val="FFFF00"/>
                </a:solidFill>
                <a:cs typeface="B Titr" panose="00000700000000000000" pitchFamily="2" charset="-78"/>
              </a:rPr>
              <a:t>مودیان</a:t>
            </a:r>
          </a:p>
        </p:txBody>
      </p:sp>
      <p:sp>
        <p:nvSpPr>
          <p:cNvPr id="11" name="Rounded Rectangle 10"/>
          <p:cNvSpPr/>
          <p:nvPr/>
        </p:nvSpPr>
        <p:spPr>
          <a:xfrm>
            <a:off x="8202386" y="5255955"/>
            <a:ext cx="2052121" cy="104729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fa-IR" sz="1400" b="1" dirty="0">
                <a:cs typeface="B Nazanin" panose="00000400000000000000" pitchFamily="2" charset="-78"/>
              </a:rPr>
              <a:t>عدم امکان برخورداری از امتیاز ماده 4 قانون پایانه های فروشگاهی و سامانه مودیان</a:t>
            </a:r>
          </a:p>
        </p:txBody>
      </p:sp>
      <p:sp>
        <p:nvSpPr>
          <p:cNvPr id="12" name="Rounded Rectangle 11"/>
          <p:cNvSpPr/>
          <p:nvPr/>
        </p:nvSpPr>
        <p:spPr>
          <a:xfrm>
            <a:off x="6366147" y="5253663"/>
            <a:ext cx="1632587" cy="104729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fa-IR" sz="1400" b="1" dirty="0">
                <a:cs typeface="B Nazanin" panose="00000400000000000000" pitchFamily="2" charset="-78"/>
              </a:rPr>
              <a:t>مراجعه ماموران مالیاتی و رسیدگی به دفاتر، اسناد و مدارک</a:t>
            </a:r>
          </a:p>
        </p:txBody>
      </p:sp>
      <p:sp>
        <p:nvSpPr>
          <p:cNvPr id="13" name="Rounded Rectangle 12"/>
          <p:cNvSpPr/>
          <p:nvPr/>
        </p:nvSpPr>
        <p:spPr>
          <a:xfrm>
            <a:off x="1829415" y="5253663"/>
            <a:ext cx="2929943" cy="1047294"/>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just" rtl="1">
              <a:defRPr/>
            </a:pPr>
            <a:r>
              <a:rPr lang="fa-IR" sz="1400" b="1" dirty="0" smtClean="0">
                <a:cs typeface="B Nazanin" panose="00000400000000000000" pitchFamily="2" charset="-78"/>
              </a:rPr>
              <a:t>تبصره:</a:t>
            </a:r>
          </a:p>
          <a:p>
            <a:pPr algn="just" rtl="1">
              <a:defRPr/>
            </a:pPr>
            <a:r>
              <a:rPr lang="fa-IR" sz="1400" b="1" dirty="0" smtClean="0">
                <a:cs typeface="B Nazanin" panose="00000400000000000000" pitchFamily="2" charset="-78"/>
              </a:rPr>
              <a:t> درصورت عضویت مودی در سامانه </a:t>
            </a:r>
            <a:r>
              <a:rPr lang="fa-IR" sz="1400" b="1" dirty="0">
                <a:cs typeface="B Nazanin" panose="00000400000000000000" pitchFamily="2" charset="-78"/>
              </a:rPr>
              <a:t>قبل یا </a:t>
            </a:r>
            <a:r>
              <a:rPr lang="fa-IR" sz="1400" b="1" dirty="0" smtClean="0">
                <a:cs typeface="B Nazanin" panose="00000400000000000000" pitchFamily="2" charset="-78"/>
              </a:rPr>
              <a:t>حین دادرسی، </a:t>
            </a:r>
            <a:r>
              <a:rPr lang="fa-IR" sz="1400" b="1" dirty="0">
                <a:cs typeface="B Nazanin" panose="00000400000000000000" pitchFamily="2" charset="-78"/>
              </a:rPr>
              <a:t>پذیرش اعتبار مالیاتی مطابق سامانه مودیان</a:t>
            </a:r>
          </a:p>
        </p:txBody>
      </p:sp>
      <p:sp>
        <p:nvSpPr>
          <p:cNvPr id="14" name="Rounded Rectangle 13"/>
          <p:cNvSpPr/>
          <p:nvPr/>
        </p:nvSpPr>
        <p:spPr>
          <a:xfrm>
            <a:off x="4966229" y="5253663"/>
            <a:ext cx="1196266" cy="104729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fa-IR" sz="1400" b="1" dirty="0">
                <a:cs typeface="B Nazanin" panose="00000400000000000000" pitchFamily="2" charset="-78"/>
              </a:rPr>
              <a:t>عدم پذیرش هیچ گونه اعتبار مالیاتی بابت خریدها</a:t>
            </a:r>
          </a:p>
        </p:txBody>
      </p:sp>
      <p:sp>
        <p:nvSpPr>
          <p:cNvPr id="9" name="Right Brace 8"/>
          <p:cNvSpPr/>
          <p:nvPr/>
        </p:nvSpPr>
        <p:spPr>
          <a:xfrm rot="16200000">
            <a:off x="5846762" y="761051"/>
            <a:ext cx="475326" cy="8664270"/>
          </a:xfrm>
          <a:prstGeom prst="rightBrace">
            <a:avLst>
              <a:gd name="adj1" fmla="val 41669"/>
              <a:gd name="adj2" fmla="val 49485"/>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923248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4F03389-FF97-EEF0-0B43-4D1CE77FB784}"/>
              </a:ext>
            </a:extLst>
          </p:cNvPr>
          <p:cNvGraphicFramePr>
            <a:graphicFrameLocks noGrp="1"/>
          </p:cNvGraphicFramePr>
          <p:nvPr>
            <p:extLst>
              <p:ext uri="{D42A27DB-BD31-4B8C-83A1-F6EECF244321}">
                <p14:modId xmlns:p14="http://schemas.microsoft.com/office/powerpoint/2010/main" val="89870647"/>
              </p:ext>
            </p:extLst>
          </p:nvPr>
        </p:nvGraphicFramePr>
        <p:xfrm>
          <a:off x="1451398" y="1160706"/>
          <a:ext cx="10006149" cy="5127890"/>
        </p:xfrm>
        <a:graphic>
          <a:graphicData uri="http://schemas.openxmlformats.org/drawingml/2006/table">
            <a:tbl>
              <a:tblPr rtl="1" firstRow="1" bandRow="1">
                <a:tableStyleId>{21E4AEA4-8DFA-4A89-87EB-49C32662AFE0}</a:tableStyleId>
              </a:tblPr>
              <a:tblGrid>
                <a:gridCol w="3335383">
                  <a:extLst>
                    <a:ext uri="{9D8B030D-6E8A-4147-A177-3AD203B41FA5}">
                      <a16:colId xmlns:a16="http://schemas.microsoft.com/office/drawing/2014/main" val="1720299252"/>
                    </a:ext>
                  </a:extLst>
                </a:gridCol>
                <a:gridCol w="3335383">
                  <a:extLst>
                    <a:ext uri="{9D8B030D-6E8A-4147-A177-3AD203B41FA5}">
                      <a16:colId xmlns:a16="http://schemas.microsoft.com/office/drawing/2014/main" val="1075951465"/>
                    </a:ext>
                  </a:extLst>
                </a:gridCol>
                <a:gridCol w="3335383">
                  <a:extLst>
                    <a:ext uri="{9D8B030D-6E8A-4147-A177-3AD203B41FA5}">
                      <a16:colId xmlns:a16="http://schemas.microsoft.com/office/drawing/2014/main" val="4047719550"/>
                    </a:ext>
                  </a:extLst>
                </a:gridCol>
              </a:tblGrid>
              <a:tr h="851653">
                <a:tc>
                  <a:txBody>
                    <a:bodyPr/>
                    <a:lstStyle/>
                    <a:p>
                      <a:pPr algn="ctr" rtl="1">
                        <a:lnSpc>
                          <a:spcPct val="200000"/>
                        </a:lnSpc>
                      </a:pPr>
                      <a:r>
                        <a:rPr lang="fa-IR" dirty="0" smtClean="0">
                          <a:solidFill>
                            <a:srgbClr val="FFFF00"/>
                          </a:solidFill>
                          <a:cs typeface="B Titr" panose="00000700000000000000" pitchFamily="2" charset="-78"/>
                        </a:rPr>
                        <a:t>رفتار فروشنده</a:t>
                      </a:r>
                      <a:endParaRPr lang="fa-IR" dirty="0">
                        <a:solidFill>
                          <a:srgbClr val="FFFF00"/>
                        </a:solidFill>
                        <a:cs typeface="B Titr" panose="00000700000000000000" pitchFamily="2" charset="-78"/>
                      </a:endParaRPr>
                    </a:p>
                  </a:txBody>
                  <a:tcPr>
                    <a:cell3D prstMaterial="dkEdge">
                      <a:bevel prst="slope"/>
                      <a:lightRig rig="flood" dir="t"/>
                    </a:cell3D>
                    <a:solidFill>
                      <a:schemeClr val="tx2">
                        <a:lumMod val="60000"/>
                        <a:lumOff val="40000"/>
                      </a:schemeClr>
                    </a:solidFill>
                  </a:tcPr>
                </a:tc>
                <a:tc>
                  <a:txBody>
                    <a:bodyPr/>
                    <a:lstStyle/>
                    <a:p>
                      <a:pPr algn="ctr" rtl="1">
                        <a:lnSpc>
                          <a:spcPct val="200000"/>
                        </a:lnSpc>
                      </a:pPr>
                      <a:r>
                        <a:rPr lang="fa-IR" dirty="0" smtClean="0">
                          <a:solidFill>
                            <a:srgbClr val="FFFF00"/>
                          </a:solidFill>
                          <a:cs typeface="B Titr" panose="00000700000000000000" pitchFamily="2" charset="-78"/>
                        </a:rPr>
                        <a:t>رفتار خریدار</a:t>
                      </a:r>
                      <a:endParaRPr lang="fa-IR" dirty="0">
                        <a:solidFill>
                          <a:srgbClr val="FFFF00"/>
                        </a:solidFill>
                        <a:cs typeface="B Titr" panose="00000700000000000000" pitchFamily="2" charset="-78"/>
                      </a:endParaRPr>
                    </a:p>
                  </a:txBody>
                  <a:tcPr>
                    <a:cell3D prstMaterial="dkEdge">
                      <a:bevel prst="slope"/>
                      <a:lightRig rig="flood" dir="t"/>
                    </a:cell3D>
                  </a:tcPr>
                </a:tc>
                <a:tc>
                  <a:txBody>
                    <a:bodyPr/>
                    <a:lstStyle/>
                    <a:p>
                      <a:pPr algn="ctr" rtl="1">
                        <a:lnSpc>
                          <a:spcPct val="200000"/>
                        </a:lnSpc>
                      </a:pPr>
                      <a:r>
                        <a:rPr lang="fa-IR" dirty="0">
                          <a:solidFill>
                            <a:srgbClr val="FFFF00"/>
                          </a:solidFill>
                          <a:cs typeface="B Titr" panose="00000700000000000000" pitchFamily="2" charset="-78"/>
                        </a:rPr>
                        <a:t>ماده قانونی</a:t>
                      </a:r>
                    </a:p>
                  </a:txBody>
                  <a:tcPr>
                    <a:cell3D prstMaterial="dkEdge">
                      <a:bevel prst="slope"/>
                      <a:lightRig rig="flood" dir="t"/>
                    </a:cell3D>
                    <a:solidFill>
                      <a:schemeClr val="accent3">
                        <a:lumMod val="75000"/>
                      </a:schemeClr>
                    </a:solidFill>
                  </a:tcPr>
                </a:tc>
                <a:extLst>
                  <a:ext uri="{0D108BD9-81ED-4DB2-BD59-A6C34878D82A}">
                    <a16:rowId xmlns:a16="http://schemas.microsoft.com/office/drawing/2014/main" val="4217887958"/>
                  </a:ext>
                </a:extLst>
              </a:tr>
              <a:tr h="748772">
                <a:tc>
                  <a:txBody>
                    <a:bodyPr/>
                    <a:lstStyle/>
                    <a:p>
                      <a:pPr marL="0" algn="ctr" defTabSz="914400" rtl="1" eaLnBrk="1" latinLnBrk="0" hangingPunct="1">
                        <a:lnSpc>
                          <a:spcPct val="150000"/>
                        </a:lnSpc>
                      </a:pPr>
                      <a:r>
                        <a:rPr lang="fa-IR" sz="1600" kern="1200" dirty="0">
                          <a:solidFill>
                            <a:srgbClr val="00B050"/>
                          </a:solidFill>
                          <a:latin typeface="+mn-lt"/>
                          <a:ea typeface="+mn-ea"/>
                          <a:cs typeface="B Titr" panose="00000700000000000000" pitchFamily="2" charset="-78"/>
                        </a:rPr>
                        <a:t>عضو سامانه مودیان و اجرای تکالیف</a:t>
                      </a:r>
                    </a:p>
                  </a:txBody>
                  <a:tcPr marT="182880">
                    <a:cell3D prstMaterial="dkEdge">
                      <a:bevel prst="slope"/>
                      <a:lightRig rig="flood" dir="t"/>
                    </a:cell3D>
                    <a:solidFill>
                      <a:schemeClr val="accent1">
                        <a:lumMod val="20000"/>
                        <a:lumOff val="80000"/>
                      </a:schemeClr>
                    </a:solidFill>
                  </a:tcPr>
                </a:tc>
                <a:tc>
                  <a:txBody>
                    <a:bodyPr/>
                    <a:lstStyle/>
                    <a:p>
                      <a:pPr marL="0" algn="ctr" defTabSz="914400" rtl="1" eaLnBrk="1" latinLnBrk="0" hangingPunct="1">
                        <a:lnSpc>
                          <a:spcPct val="150000"/>
                        </a:lnSpc>
                      </a:pPr>
                      <a:r>
                        <a:rPr lang="fa-IR" sz="1600" kern="1200" dirty="0">
                          <a:solidFill>
                            <a:srgbClr val="00B050"/>
                          </a:solidFill>
                          <a:latin typeface="+mn-lt"/>
                          <a:ea typeface="+mn-ea"/>
                          <a:cs typeface="B Titr" panose="00000700000000000000" pitchFamily="2" charset="-78"/>
                        </a:rPr>
                        <a:t>عضو سامانه مودیان و اجرای تکالیف</a:t>
                      </a:r>
                    </a:p>
                  </a:txBody>
                  <a:tcPr marT="182880">
                    <a:cell3D prstMaterial="dkEdge">
                      <a:bevel prst="slope"/>
                      <a:lightRig rig="flood" dir="t"/>
                    </a:cell3D>
                    <a:solidFill>
                      <a:schemeClr val="accent2">
                        <a:lumMod val="20000"/>
                        <a:lumOff val="80000"/>
                      </a:schemeClr>
                    </a:solidFill>
                  </a:tcPr>
                </a:tc>
                <a:tc>
                  <a:txBody>
                    <a:bodyPr/>
                    <a:lstStyle/>
                    <a:p>
                      <a:pPr marL="0" algn="ctr" defTabSz="914400" rtl="1" eaLnBrk="1" latinLnBrk="0" hangingPunct="1">
                        <a:lnSpc>
                          <a:spcPct val="150000"/>
                        </a:lnSpc>
                      </a:pPr>
                      <a:r>
                        <a:rPr lang="fa-IR" sz="1600" kern="1200" dirty="0">
                          <a:solidFill>
                            <a:schemeClr val="accent3">
                              <a:lumMod val="50000"/>
                            </a:schemeClr>
                          </a:solidFill>
                          <a:latin typeface="+mn-lt"/>
                          <a:ea typeface="+mn-ea"/>
                          <a:cs typeface="B Titr" panose="00000700000000000000" pitchFamily="2" charset="-78"/>
                        </a:rPr>
                        <a:t>صدر ماده 4</a:t>
                      </a:r>
                    </a:p>
                  </a:txBody>
                  <a:tcPr anchor="ctr">
                    <a:cell3D prstMaterial="dkEdge">
                      <a:bevel prst="slope"/>
                      <a:lightRig rig="flood" dir="t"/>
                    </a:cell3D>
                    <a:solidFill>
                      <a:schemeClr val="accent3">
                        <a:lumMod val="20000"/>
                        <a:lumOff val="80000"/>
                      </a:schemeClr>
                    </a:solidFill>
                  </a:tcPr>
                </a:tc>
                <a:extLst>
                  <a:ext uri="{0D108BD9-81ED-4DB2-BD59-A6C34878D82A}">
                    <a16:rowId xmlns:a16="http://schemas.microsoft.com/office/drawing/2014/main" val="4159302742"/>
                  </a:ext>
                </a:extLst>
              </a:tr>
              <a:tr h="748772">
                <a:tc>
                  <a:txBody>
                    <a:bodyPr/>
                    <a:lstStyle/>
                    <a:p>
                      <a:pPr marL="0" algn="ctr" defTabSz="914400" rtl="1" eaLnBrk="1" latinLnBrk="0" hangingPunct="1">
                        <a:lnSpc>
                          <a:spcPct val="150000"/>
                        </a:lnSpc>
                      </a:pPr>
                      <a:r>
                        <a:rPr lang="fa-IR" sz="1600" kern="1200" dirty="0">
                          <a:solidFill>
                            <a:srgbClr val="C00000"/>
                          </a:solidFill>
                          <a:latin typeface="+mn-lt"/>
                          <a:ea typeface="+mn-ea"/>
                          <a:cs typeface="B Titr" panose="00000700000000000000" pitchFamily="2" charset="-78"/>
                        </a:rPr>
                        <a:t>عدم عضویت در سامانه مودیان</a:t>
                      </a:r>
                    </a:p>
                  </a:txBody>
                  <a:tcPr>
                    <a:cell3D prstMaterial="dkEdge">
                      <a:bevel prst="slope"/>
                      <a:lightRig rig="flood" dir="t"/>
                    </a:cell3D>
                    <a:solidFill>
                      <a:schemeClr val="accent1">
                        <a:lumMod val="20000"/>
                        <a:lumOff val="80000"/>
                      </a:schemeClr>
                    </a:solidFill>
                  </a:tcPr>
                </a:tc>
                <a:tc>
                  <a:txBody>
                    <a:bodyPr/>
                    <a:lstStyle/>
                    <a:p>
                      <a:pPr marL="0" algn="ctr" defTabSz="914400" rtl="1" eaLnBrk="1" latinLnBrk="0" hangingPunct="1">
                        <a:lnSpc>
                          <a:spcPct val="150000"/>
                        </a:lnSpc>
                      </a:pPr>
                      <a:r>
                        <a:rPr lang="fa-IR" sz="1600" kern="1200" dirty="0">
                          <a:solidFill>
                            <a:srgbClr val="00B050"/>
                          </a:solidFill>
                          <a:latin typeface="+mn-lt"/>
                          <a:ea typeface="+mn-ea"/>
                          <a:cs typeface="B Titr" panose="00000700000000000000" pitchFamily="2" charset="-78"/>
                        </a:rPr>
                        <a:t>عضو سامانه مودیان و اجرای تکالیف</a:t>
                      </a:r>
                    </a:p>
                  </a:txBody>
                  <a:tcPr marT="182880">
                    <a:cell3D prstMaterial="dkEdge">
                      <a:bevel prst="slope"/>
                      <a:lightRig rig="flood" dir="t"/>
                    </a:cell3D>
                    <a:solidFill>
                      <a:schemeClr val="accent2">
                        <a:lumMod val="20000"/>
                        <a:lumOff val="80000"/>
                      </a:schemeClr>
                    </a:solidFill>
                  </a:tcPr>
                </a:tc>
                <a:tc>
                  <a:txBody>
                    <a:bodyPr/>
                    <a:lstStyle/>
                    <a:p>
                      <a:pPr marL="0" algn="ctr" defTabSz="914400" rtl="1" eaLnBrk="1" latinLnBrk="0" hangingPunct="1">
                        <a:lnSpc>
                          <a:spcPct val="150000"/>
                        </a:lnSpc>
                      </a:pPr>
                      <a:r>
                        <a:rPr lang="fa-IR" sz="1400" kern="1200" dirty="0">
                          <a:solidFill>
                            <a:schemeClr val="accent3">
                              <a:lumMod val="50000"/>
                            </a:schemeClr>
                          </a:solidFill>
                          <a:latin typeface="+mn-lt"/>
                          <a:ea typeface="+mn-ea"/>
                          <a:cs typeface="B Titr" panose="00000700000000000000" pitchFamily="2" charset="-78"/>
                        </a:rPr>
                        <a:t>صدر ماده 8 برای فروشنده و </a:t>
                      </a:r>
                    </a:p>
                    <a:p>
                      <a:pPr marL="0" algn="ctr" defTabSz="914400" rtl="1" eaLnBrk="1" latinLnBrk="0" hangingPunct="1">
                        <a:lnSpc>
                          <a:spcPct val="150000"/>
                        </a:lnSpc>
                      </a:pPr>
                      <a:r>
                        <a:rPr lang="fa-IR" sz="1400" kern="1200" dirty="0">
                          <a:solidFill>
                            <a:schemeClr val="accent3">
                              <a:lumMod val="50000"/>
                            </a:schemeClr>
                          </a:solidFill>
                          <a:latin typeface="+mn-lt"/>
                          <a:ea typeface="+mn-ea"/>
                          <a:cs typeface="B Titr" panose="00000700000000000000" pitchFamily="2" charset="-78"/>
                        </a:rPr>
                        <a:t>بند ث ماده 5 برای خریدار</a:t>
                      </a:r>
                    </a:p>
                  </a:txBody>
                  <a:tcPr>
                    <a:cell3D prstMaterial="dkEdge">
                      <a:bevel prst="slope"/>
                      <a:lightRig rig="flood" dir="t"/>
                    </a:cell3D>
                    <a:solidFill>
                      <a:schemeClr val="accent3">
                        <a:lumMod val="20000"/>
                        <a:lumOff val="80000"/>
                      </a:schemeClr>
                    </a:solidFill>
                  </a:tcPr>
                </a:tc>
                <a:extLst>
                  <a:ext uri="{0D108BD9-81ED-4DB2-BD59-A6C34878D82A}">
                    <a16:rowId xmlns:a16="http://schemas.microsoft.com/office/drawing/2014/main" val="1675654284"/>
                  </a:ext>
                </a:extLst>
              </a:tr>
              <a:tr h="748772">
                <a:tc>
                  <a:txBody>
                    <a:bodyPr/>
                    <a:lstStyle/>
                    <a:p>
                      <a:pPr marL="0" algn="ctr" defTabSz="914400" rtl="1" eaLnBrk="1" latinLnBrk="0" hangingPunct="1">
                        <a:lnSpc>
                          <a:spcPct val="150000"/>
                        </a:lnSpc>
                      </a:pPr>
                      <a:r>
                        <a:rPr lang="fa-IR" sz="1600" kern="1200" dirty="0">
                          <a:solidFill>
                            <a:srgbClr val="00B050"/>
                          </a:solidFill>
                          <a:latin typeface="+mn-lt"/>
                          <a:ea typeface="+mn-ea"/>
                          <a:cs typeface="B Titr" panose="00000700000000000000" pitchFamily="2" charset="-78"/>
                        </a:rPr>
                        <a:t>عضو سامانه مودیان و اجرای تکالیف</a:t>
                      </a:r>
                    </a:p>
                  </a:txBody>
                  <a:tcPr marT="182880">
                    <a:cell3D prstMaterial="dkEdge">
                      <a:bevel prst="slope"/>
                      <a:lightRig rig="flood" dir="t"/>
                    </a:cell3D>
                    <a:solidFill>
                      <a:schemeClr val="accent1">
                        <a:lumMod val="20000"/>
                        <a:lumOff val="80000"/>
                      </a:schemeClr>
                    </a:solidFill>
                  </a:tcPr>
                </a:tc>
                <a:tc>
                  <a:txBody>
                    <a:bodyPr/>
                    <a:lstStyle/>
                    <a:p>
                      <a:pPr marL="0" algn="ctr" defTabSz="914400" rtl="1" eaLnBrk="1" latinLnBrk="0" hangingPunct="1">
                        <a:lnSpc>
                          <a:spcPct val="150000"/>
                        </a:lnSpc>
                      </a:pPr>
                      <a:r>
                        <a:rPr lang="fa-IR" sz="1600" kern="1200" dirty="0">
                          <a:solidFill>
                            <a:srgbClr val="C00000"/>
                          </a:solidFill>
                          <a:latin typeface="+mn-lt"/>
                          <a:ea typeface="+mn-ea"/>
                          <a:cs typeface="B Titr" panose="00000700000000000000" pitchFamily="2" charset="-78"/>
                        </a:rPr>
                        <a:t>عدم عضویت در سامانه مودیان</a:t>
                      </a:r>
                    </a:p>
                  </a:txBody>
                  <a:tcPr marT="182880">
                    <a:cell3D prstMaterial="dkEdge">
                      <a:bevel prst="slope"/>
                      <a:lightRig rig="flood" dir="t"/>
                    </a:cell3D>
                    <a:solidFill>
                      <a:schemeClr val="accent2">
                        <a:lumMod val="20000"/>
                        <a:lumOff val="80000"/>
                      </a:schemeClr>
                    </a:solidFill>
                  </a:tcPr>
                </a:tc>
                <a:tc>
                  <a:txBody>
                    <a:bodyPr/>
                    <a:lstStyle/>
                    <a:p>
                      <a:pPr marL="0" algn="ctr" defTabSz="914400" rtl="1" eaLnBrk="1" latinLnBrk="0" hangingPunct="1">
                        <a:lnSpc>
                          <a:spcPct val="150000"/>
                        </a:lnSpc>
                      </a:pPr>
                      <a:r>
                        <a:rPr lang="fa-IR" sz="1600" kern="1200" dirty="0">
                          <a:solidFill>
                            <a:schemeClr val="accent3">
                              <a:lumMod val="50000"/>
                            </a:schemeClr>
                          </a:solidFill>
                          <a:latin typeface="+mn-lt"/>
                          <a:ea typeface="+mn-ea"/>
                          <a:cs typeface="B Titr" panose="00000700000000000000" pitchFamily="2" charset="-78"/>
                        </a:rPr>
                        <a:t>تبصره 1 ماده 8 برای </a:t>
                      </a:r>
                      <a:r>
                        <a:rPr lang="fa-IR" sz="1600" kern="1200" dirty="0" smtClean="0">
                          <a:solidFill>
                            <a:schemeClr val="accent3">
                              <a:lumMod val="50000"/>
                            </a:schemeClr>
                          </a:solidFill>
                          <a:latin typeface="+mn-lt"/>
                          <a:ea typeface="+mn-ea"/>
                          <a:cs typeface="B Titr" panose="00000700000000000000" pitchFamily="2" charset="-78"/>
                        </a:rPr>
                        <a:t>خریدار</a:t>
                      </a:r>
                    </a:p>
                    <a:p>
                      <a:pPr marL="0" algn="ctr" defTabSz="914400" rtl="1" eaLnBrk="1" latinLnBrk="0" hangingPunct="1">
                        <a:lnSpc>
                          <a:spcPct val="150000"/>
                        </a:lnSpc>
                      </a:pPr>
                      <a:r>
                        <a:rPr lang="fa-IR" sz="1600" kern="1200" dirty="0" smtClean="0">
                          <a:solidFill>
                            <a:srgbClr val="FF0000"/>
                          </a:solidFill>
                          <a:latin typeface="+mn-lt"/>
                          <a:ea typeface="+mn-ea"/>
                          <a:cs typeface="B Titr" panose="00000700000000000000" pitchFamily="2" charset="-78"/>
                        </a:rPr>
                        <a:t>ذیل ماده 8 و تبصره ماده 8</a:t>
                      </a:r>
                      <a:endParaRPr lang="fa-IR" sz="1600" kern="1200" dirty="0">
                        <a:solidFill>
                          <a:srgbClr val="FF0000"/>
                        </a:solidFill>
                        <a:latin typeface="+mn-lt"/>
                        <a:ea typeface="+mn-ea"/>
                        <a:cs typeface="B Titr" panose="00000700000000000000" pitchFamily="2" charset="-78"/>
                      </a:endParaRPr>
                    </a:p>
                  </a:txBody>
                  <a:tcPr anchor="ctr">
                    <a:cell3D prstMaterial="dkEdge">
                      <a:bevel prst="slope"/>
                      <a:lightRig rig="flood" dir="t"/>
                    </a:cell3D>
                    <a:solidFill>
                      <a:schemeClr val="accent3">
                        <a:lumMod val="20000"/>
                        <a:lumOff val="80000"/>
                      </a:schemeClr>
                    </a:solidFill>
                  </a:tcPr>
                </a:tc>
                <a:extLst>
                  <a:ext uri="{0D108BD9-81ED-4DB2-BD59-A6C34878D82A}">
                    <a16:rowId xmlns:a16="http://schemas.microsoft.com/office/drawing/2014/main" val="3504293195"/>
                  </a:ext>
                </a:extLst>
              </a:tr>
              <a:tr h="748772">
                <a:tc>
                  <a:txBody>
                    <a:bodyPr/>
                    <a:lstStyle/>
                    <a:p>
                      <a:pPr marL="0" algn="ctr" defTabSz="914400" rtl="1" eaLnBrk="1" latinLnBrk="0" hangingPunct="1">
                        <a:lnSpc>
                          <a:spcPct val="150000"/>
                        </a:lnSpc>
                      </a:pPr>
                      <a:r>
                        <a:rPr lang="fa-IR" sz="1600" kern="1200" dirty="0">
                          <a:solidFill>
                            <a:srgbClr val="C00000"/>
                          </a:solidFill>
                          <a:latin typeface="+mn-lt"/>
                          <a:ea typeface="+mn-ea"/>
                          <a:cs typeface="B Titr" panose="00000700000000000000" pitchFamily="2" charset="-78"/>
                        </a:rPr>
                        <a:t>عدم عضویت در سامانه مودیان</a:t>
                      </a:r>
                    </a:p>
                  </a:txBody>
                  <a:tcPr>
                    <a:cell3D prstMaterial="dkEdge">
                      <a:bevel prst="slope"/>
                      <a:lightRig rig="flood" dir="t"/>
                    </a:cell3D>
                    <a:solidFill>
                      <a:schemeClr val="accent1">
                        <a:lumMod val="20000"/>
                        <a:lumOff val="80000"/>
                      </a:schemeClr>
                    </a:solidFill>
                  </a:tcPr>
                </a:tc>
                <a:tc>
                  <a:txBody>
                    <a:bodyPr/>
                    <a:lstStyle/>
                    <a:p>
                      <a:pPr marL="0" algn="ctr" defTabSz="914400" rtl="1" eaLnBrk="1" latinLnBrk="0" hangingPunct="1">
                        <a:lnSpc>
                          <a:spcPct val="150000"/>
                        </a:lnSpc>
                      </a:pPr>
                      <a:r>
                        <a:rPr lang="fa-IR" sz="1600" kern="1200" dirty="0">
                          <a:solidFill>
                            <a:srgbClr val="C00000"/>
                          </a:solidFill>
                          <a:latin typeface="+mn-lt"/>
                          <a:ea typeface="+mn-ea"/>
                          <a:cs typeface="B Titr" panose="00000700000000000000" pitchFamily="2" charset="-78"/>
                        </a:rPr>
                        <a:t>عدم عضویت در سامانه مودیان</a:t>
                      </a:r>
                    </a:p>
                  </a:txBody>
                  <a:tcPr marT="91440">
                    <a:cell3D prstMaterial="dkEdge">
                      <a:bevel prst="slope"/>
                      <a:lightRig rig="flood" dir="t"/>
                    </a:cell3D>
                    <a:solidFill>
                      <a:schemeClr val="accent2">
                        <a:lumMod val="20000"/>
                        <a:lumOff val="80000"/>
                      </a:schemeClr>
                    </a:solidFill>
                  </a:tcPr>
                </a:tc>
                <a:tc>
                  <a:txBody>
                    <a:bodyPr/>
                    <a:lstStyle/>
                    <a:p>
                      <a:pPr marL="0" algn="ctr" defTabSz="914400" rtl="1" eaLnBrk="1" latinLnBrk="0" hangingPunct="1">
                        <a:lnSpc>
                          <a:spcPct val="150000"/>
                        </a:lnSpc>
                      </a:pPr>
                      <a:r>
                        <a:rPr lang="fa-IR" sz="1600" kern="1200" dirty="0">
                          <a:solidFill>
                            <a:schemeClr val="accent3">
                              <a:lumMod val="50000"/>
                            </a:schemeClr>
                          </a:solidFill>
                          <a:latin typeface="+mn-lt"/>
                          <a:ea typeface="+mn-ea"/>
                          <a:cs typeface="B Titr" panose="00000700000000000000" pitchFamily="2" charset="-78"/>
                        </a:rPr>
                        <a:t>ماده 8</a:t>
                      </a:r>
                    </a:p>
                  </a:txBody>
                  <a:tcPr anchor="ctr">
                    <a:cell3D prstMaterial="dkEdge">
                      <a:bevel prst="slope"/>
                      <a:lightRig rig="flood" dir="t"/>
                    </a:cell3D>
                    <a:solidFill>
                      <a:schemeClr val="accent3">
                        <a:lumMod val="20000"/>
                        <a:lumOff val="80000"/>
                      </a:schemeClr>
                    </a:solidFill>
                  </a:tcPr>
                </a:tc>
                <a:extLst>
                  <a:ext uri="{0D108BD9-81ED-4DB2-BD59-A6C34878D82A}">
                    <a16:rowId xmlns:a16="http://schemas.microsoft.com/office/drawing/2014/main" val="1985643236"/>
                  </a:ext>
                </a:extLst>
              </a:tr>
              <a:tr h="1206961">
                <a:tc>
                  <a:txBody>
                    <a:bodyPr/>
                    <a:lstStyle/>
                    <a:p>
                      <a:pPr marL="0" algn="ctr" defTabSz="914400" rtl="1" eaLnBrk="1" latinLnBrk="0" hangingPunct="1">
                        <a:lnSpc>
                          <a:spcPct val="150000"/>
                        </a:lnSpc>
                      </a:pPr>
                      <a:r>
                        <a:rPr lang="fa-IR" sz="1600" kern="1200" dirty="0">
                          <a:solidFill>
                            <a:srgbClr val="00B050"/>
                          </a:solidFill>
                          <a:latin typeface="+mn-lt"/>
                          <a:ea typeface="+mn-ea"/>
                          <a:cs typeface="B Titr" panose="00000700000000000000" pitchFamily="2" charset="-78"/>
                        </a:rPr>
                        <a:t>عضو سامانه مودیان </a:t>
                      </a:r>
                      <a:r>
                        <a:rPr lang="fa-IR" sz="1600" kern="1200" dirty="0">
                          <a:solidFill>
                            <a:schemeClr val="dk1"/>
                          </a:solidFill>
                          <a:latin typeface="+mn-lt"/>
                          <a:ea typeface="+mn-ea"/>
                          <a:cs typeface="B Titr" panose="00000700000000000000" pitchFamily="2" charset="-78"/>
                        </a:rPr>
                        <a:t>و </a:t>
                      </a:r>
                      <a:r>
                        <a:rPr lang="fa-IR" sz="1600" kern="1200" dirty="0">
                          <a:solidFill>
                            <a:srgbClr val="C00000"/>
                          </a:solidFill>
                          <a:latin typeface="+mn-lt"/>
                          <a:ea typeface="+mn-ea"/>
                          <a:cs typeface="B Titr" panose="00000700000000000000" pitchFamily="2" charset="-78"/>
                        </a:rPr>
                        <a:t>وجود تخلفات کتمان معاملات، عدم صدور صورتحساب، کم اظهاری یا بیش اظهاری</a:t>
                      </a:r>
                    </a:p>
                  </a:txBody>
                  <a:tcPr>
                    <a:cell3D prstMaterial="dkEdge">
                      <a:bevel prst="slope"/>
                      <a:lightRig rig="flood" dir="t"/>
                    </a:cell3D>
                    <a:solidFill>
                      <a:schemeClr val="accent1">
                        <a:lumMod val="20000"/>
                        <a:lumOff val="80000"/>
                      </a:schemeClr>
                    </a:solidFill>
                  </a:tcPr>
                </a:tc>
                <a:tc>
                  <a:txBody>
                    <a:bodyPr/>
                    <a:lstStyle/>
                    <a:p>
                      <a:pPr algn="ctr" rtl="1">
                        <a:lnSpc>
                          <a:spcPct val="150000"/>
                        </a:lnSpc>
                      </a:pPr>
                      <a:endParaRPr lang="fa-IR" sz="1600" kern="1200" dirty="0">
                        <a:solidFill>
                          <a:schemeClr val="dk1"/>
                        </a:solidFill>
                        <a:latin typeface="+mn-lt"/>
                        <a:ea typeface="+mn-ea"/>
                        <a:cs typeface="+mn-cs"/>
                      </a:endParaRPr>
                    </a:p>
                  </a:txBody>
                  <a:tcPr>
                    <a:cell3D prstMaterial="dkEdge">
                      <a:bevel prst="slope"/>
                      <a:lightRig rig="flood" dir="t"/>
                    </a:cell3D>
                    <a:solidFill>
                      <a:schemeClr val="accent2">
                        <a:lumMod val="20000"/>
                        <a:lumOff val="80000"/>
                      </a:schemeClr>
                    </a:solidFill>
                  </a:tcPr>
                </a:tc>
                <a:tc>
                  <a:txBody>
                    <a:bodyPr/>
                    <a:lstStyle/>
                    <a:p>
                      <a:pPr marL="0" algn="ctr" defTabSz="914400" rtl="1" eaLnBrk="1" latinLnBrk="0" hangingPunct="1">
                        <a:lnSpc>
                          <a:spcPct val="150000"/>
                        </a:lnSpc>
                      </a:pPr>
                      <a:r>
                        <a:rPr lang="fa-IR" sz="1600" kern="1200" dirty="0">
                          <a:solidFill>
                            <a:schemeClr val="accent3">
                              <a:lumMod val="50000"/>
                            </a:schemeClr>
                          </a:solidFill>
                          <a:latin typeface="+mn-lt"/>
                          <a:ea typeface="+mn-ea"/>
                          <a:cs typeface="B Titr" panose="00000700000000000000" pitchFamily="2" charset="-78"/>
                        </a:rPr>
                        <a:t>ماده 9</a:t>
                      </a:r>
                    </a:p>
                  </a:txBody>
                  <a:tcPr anchor="ctr">
                    <a:cell3D prstMaterial="dkEdge">
                      <a:bevel prst="slope"/>
                      <a:lightRig rig="flood" dir="t"/>
                    </a:cell3D>
                    <a:solidFill>
                      <a:schemeClr val="accent3">
                        <a:lumMod val="20000"/>
                        <a:lumOff val="80000"/>
                      </a:schemeClr>
                    </a:solidFill>
                  </a:tcPr>
                </a:tc>
                <a:extLst>
                  <a:ext uri="{0D108BD9-81ED-4DB2-BD59-A6C34878D82A}">
                    <a16:rowId xmlns:a16="http://schemas.microsoft.com/office/drawing/2014/main" val="1830053022"/>
                  </a:ext>
                </a:extLst>
              </a:tr>
            </a:tbl>
          </a:graphicData>
        </a:graphic>
      </p:graphicFrame>
      <p:sp>
        <p:nvSpPr>
          <p:cNvPr id="3" name="TextBox 2">
            <a:extLst>
              <a:ext uri="{FF2B5EF4-FFF2-40B4-BE49-F238E27FC236}">
                <a16:creationId xmlns:a16="http://schemas.microsoft.com/office/drawing/2014/main" id="{4D87A8DB-B771-8AA7-5284-FC99AFA02CB1}"/>
              </a:ext>
            </a:extLst>
          </p:cNvPr>
          <p:cNvSpPr txBox="1"/>
          <p:nvPr/>
        </p:nvSpPr>
        <p:spPr>
          <a:xfrm>
            <a:off x="1494133" y="188580"/>
            <a:ext cx="8897815" cy="461665"/>
          </a:xfrm>
          <a:prstGeom prst="rect">
            <a:avLst/>
          </a:prstGeom>
          <a:noFill/>
        </p:spPr>
        <p:txBody>
          <a:bodyPr wrap="square">
            <a:spAutoFit/>
          </a:bodyPr>
          <a:lstStyle/>
          <a:p>
            <a:pPr algn="ctr" rtl="1" eaLnBrk="1" hangingPunct="1"/>
            <a:r>
              <a:rPr lang="fa-IR" altLang="fa-IR" sz="2400" dirty="0">
                <a:ln>
                  <a:solidFill>
                    <a:schemeClr val="bg1"/>
                  </a:solidFill>
                </a:ln>
                <a:cs typeface="B Titr" panose="00000700000000000000" pitchFamily="2" charset="-78"/>
              </a:rPr>
              <a:t>مودیان – ثبت نام و اجرای قانون- کسب و کار</a:t>
            </a:r>
          </a:p>
        </p:txBody>
      </p:sp>
      <p:sp>
        <p:nvSpPr>
          <p:cNvPr id="5" name="TextBox 4">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31</a:t>
            </a:r>
            <a:endParaRPr lang="en-US" dirty="0">
              <a:cs typeface="B Nazanin" panose="00000400000000000000" pitchFamily="2" charset="-78"/>
            </a:endParaRPr>
          </a:p>
        </p:txBody>
      </p:sp>
    </p:spTree>
    <p:extLst>
      <p:ext uri="{BB962C8B-B14F-4D97-AF65-F5344CB8AC3E}">
        <p14:creationId xmlns:p14="http://schemas.microsoft.com/office/powerpoint/2010/main" val="9872409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472416" y="4373678"/>
            <a:ext cx="4327416" cy="187151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32</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a:cs typeface="B Titr" panose="00000700000000000000" pitchFamily="2" charset="-78"/>
              </a:rPr>
              <a:t>ضمانت های اجرایی و جرایم</a:t>
            </a:r>
            <a:endParaRPr lang="en-US" altLang="fa-IR" sz="2800" b="1" dirty="0">
              <a:cs typeface="B Titr" panose="00000700000000000000" pitchFamily="2" charset="-78"/>
            </a:endParaRPr>
          </a:p>
        </p:txBody>
      </p:sp>
      <p:graphicFrame>
        <p:nvGraphicFramePr>
          <p:cNvPr id="2" name="Diagram 1"/>
          <p:cNvGraphicFramePr/>
          <p:nvPr>
            <p:extLst>
              <p:ext uri="{D42A27DB-BD31-4B8C-83A1-F6EECF244321}">
                <p14:modId xmlns:p14="http://schemas.microsoft.com/office/powerpoint/2010/main" val="763621962"/>
              </p:ext>
            </p:extLst>
          </p:nvPr>
        </p:nvGraphicFramePr>
        <p:xfrm>
          <a:off x="334504" y="-2511770"/>
          <a:ext cx="11522992" cy="6349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56388" y="7101476"/>
            <a:ext cx="11449484" cy="1569660"/>
          </a:xfrm>
          <a:prstGeom prst="rect">
            <a:avLst/>
          </a:prstGeom>
          <a:solidFill>
            <a:schemeClr val="accent1">
              <a:lumMod val="40000"/>
              <a:lumOff val="60000"/>
            </a:schemeClr>
          </a:solidFill>
        </p:spPr>
        <p:txBody>
          <a:bodyPr wrap="square" rtlCol="0">
            <a:spAutoFit/>
          </a:bodyPr>
          <a:lstStyle/>
          <a:p>
            <a:pPr algn="just" rtl="1">
              <a:lnSpc>
                <a:spcPct val="150000"/>
              </a:lnSpc>
            </a:pPr>
            <a:r>
              <a:rPr lang="ar-SA" sz="1600" b="1" dirty="0" smtClean="0">
                <a:cs typeface="B Nazanin" panose="00000400000000000000" pitchFamily="2" charset="-78"/>
              </a:rPr>
              <a:t>اشخاص</a:t>
            </a:r>
            <a:r>
              <a:rPr lang="fa-IR" sz="1600" b="1" dirty="0" smtClean="0">
                <a:cs typeface="B Nazanin" panose="00000400000000000000" pitchFamily="2" charset="-78"/>
              </a:rPr>
              <a:t> </a:t>
            </a:r>
            <a:r>
              <a:rPr lang="ar-SA" sz="1600" b="1" dirty="0" smtClean="0">
                <a:cs typeface="B Nazanin" panose="00000400000000000000" pitchFamily="2" charset="-78"/>
              </a:rPr>
              <a:t>مشمول(مودیان):</a:t>
            </a:r>
            <a:r>
              <a:rPr lang="fa-IR" sz="1600" b="1" dirty="0" smtClean="0">
                <a:cs typeface="B Nazanin" panose="00000400000000000000" pitchFamily="2" charset="-78"/>
              </a:rPr>
              <a:t> </a:t>
            </a:r>
            <a:r>
              <a:rPr lang="ar-SA" sz="1600" dirty="0" smtClean="0">
                <a:solidFill>
                  <a:srgbClr val="C00000"/>
                </a:solidFill>
                <a:cs typeface="B Nazanin" panose="00000400000000000000" pitchFamily="2" charset="-78"/>
              </a:rPr>
              <a:t>کلیه </a:t>
            </a:r>
            <a:r>
              <a:rPr lang="ar-SA" sz="1600" dirty="0">
                <a:solidFill>
                  <a:srgbClr val="C00000"/>
                </a:solidFill>
                <a:cs typeface="B Nazanin" panose="00000400000000000000" pitchFamily="2" charset="-78"/>
              </a:rPr>
              <a:t>صاحبان مشاغل (صنفی و غیرصنفی) و اشخاص حقوقی موضوع فصل های چهارم و پنجم باب سوم </a:t>
            </a:r>
            <a:r>
              <a:rPr lang="ar-SA" sz="1600" dirty="0">
                <a:cs typeface="B Nazanin" panose="00000400000000000000" pitchFamily="2" charset="-78"/>
              </a:rPr>
              <a:t>قانون مالیات </a:t>
            </a:r>
            <a:r>
              <a:rPr lang="ar-SA" sz="1600" dirty="0" smtClean="0">
                <a:cs typeface="B Nazanin" panose="00000400000000000000" pitchFamily="2" charset="-78"/>
              </a:rPr>
              <a:t>های</a:t>
            </a:r>
            <a:r>
              <a:rPr lang="fa-IR" sz="1600" dirty="0" smtClean="0">
                <a:cs typeface="B Nazanin" panose="00000400000000000000" pitchFamily="2" charset="-78"/>
              </a:rPr>
              <a:t> </a:t>
            </a:r>
            <a:r>
              <a:rPr lang="ar-SA" sz="1600" dirty="0" smtClean="0">
                <a:cs typeface="B Nazanin" panose="00000400000000000000" pitchFamily="2" charset="-78"/>
              </a:rPr>
              <a:t>مستقیم</a:t>
            </a:r>
            <a:r>
              <a:rPr lang="fa-IR" sz="1600" dirty="0" smtClean="0">
                <a:cs typeface="B Nazanin" panose="00000400000000000000" pitchFamily="2" charset="-78"/>
              </a:rPr>
              <a:t> </a:t>
            </a:r>
            <a:r>
              <a:rPr lang="ar-SA" sz="1600" dirty="0" smtClean="0">
                <a:cs typeface="B Nazanin" panose="00000400000000000000" pitchFamily="2" charset="-78"/>
              </a:rPr>
              <a:t>مصوب</a:t>
            </a:r>
            <a:r>
              <a:rPr lang="ar-SA" sz="1600" dirty="0">
                <a:cs typeface="B Nazanin" panose="00000400000000000000" pitchFamily="2" charset="-78"/>
              </a:rPr>
              <a:t> 1366/12/3 با اصلاحات </a:t>
            </a:r>
            <a:r>
              <a:rPr lang="ar-SA" sz="1600" dirty="0" smtClean="0">
                <a:cs typeface="B Nazanin" panose="00000400000000000000" pitchFamily="2" charset="-78"/>
              </a:rPr>
              <a:t>و </a:t>
            </a:r>
            <a:r>
              <a:rPr lang="ar-SA" sz="1600" dirty="0">
                <a:cs typeface="B Nazanin" panose="00000400000000000000" pitchFamily="2" charset="-78"/>
              </a:rPr>
              <a:t>الحاقات بعدی آن، مشمول این قانون هستند. در این قانون هرگاه از واژه مودی استفاده می شود، مراد، اشخاص مشمول است; مگر خلاف آن تصریح شده باشد</a:t>
            </a:r>
            <a:r>
              <a:rPr lang="ar-SA" sz="1600" dirty="0" smtClean="0">
                <a:cs typeface="B Nazanin" panose="00000400000000000000" pitchFamily="2" charset="-78"/>
              </a:rPr>
              <a:t>.</a:t>
            </a:r>
            <a:endParaRPr lang="fa-IR" sz="1600" dirty="0" smtClean="0">
              <a:cs typeface="B Nazanin" panose="00000400000000000000" pitchFamily="2" charset="-78"/>
            </a:endParaRPr>
          </a:p>
          <a:p>
            <a:pPr algn="just" rtl="1">
              <a:lnSpc>
                <a:spcPct val="150000"/>
              </a:lnSpc>
            </a:pPr>
            <a:r>
              <a:rPr lang="ar-SA" sz="1600" b="1" dirty="0">
                <a:cs typeface="B Nazanin" panose="00000400000000000000" pitchFamily="2" charset="-78"/>
              </a:rPr>
              <a:t>تبصره ـ </a:t>
            </a:r>
            <a:r>
              <a:rPr lang="ar-SA" sz="1600" dirty="0">
                <a:cs typeface="B Nazanin" panose="00000400000000000000" pitchFamily="2" charset="-78"/>
              </a:rPr>
              <a:t>فهرست مودیانی که به دلیل ارائه کالا و خدمات معاف از مالیات بر ارزش افزوده و نیز ماهیت کسب و کار آنها، امکان عضویت در سامانه مودیان و صدور صورتحساب الکترونیکی را ندارند، به پیشنهاد وزارت امور اقتصادی و دارایی و پس از تصویب هیأت وزیران، حداکثر تا پایان دی ماه هر سال برای عملکرد سال بعد توسط سازمان، اعلام خواهد شد.</a:t>
            </a:r>
            <a:endParaRPr lang="en-US" sz="1600" dirty="0">
              <a:cs typeface="B Nazanin" panose="00000400000000000000" pitchFamily="2" charset="-78"/>
            </a:endParaRPr>
          </a:p>
        </p:txBody>
      </p:sp>
      <p:sp>
        <p:nvSpPr>
          <p:cNvPr id="7" name="Down Arrow Callout 6"/>
          <p:cNvSpPr/>
          <p:nvPr/>
        </p:nvSpPr>
        <p:spPr>
          <a:xfrm>
            <a:off x="695300" y="4509140"/>
            <a:ext cx="3888275" cy="933562"/>
          </a:xfrm>
          <a:prstGeom prst="downArrowCallout">
            <a:avLst>
              <a:gd name="adj1" fmla="val 39263"/>
              <a:gd name="adj2" fmla="val 203521"/>
              <a:gd name="adj3" fmla="val 40800"/>
              <a:gd name="adj4" fmla="val 46144"/>
            </a:avLst>
          </a:prstGeom>
          <a:ln>
            <a:solidFill>
              <a:schemeClr val="accent1">
                <a:shade val="50000"/>
              </a:schemeClr>
            </a:solidFill>
          </a:ln>
        </p:spPr>
        <p:style>
          <a:lnRef idx="0">
            <a:schemeClr val="accent2"/>
          </a:lnRef>
          <a:fillRef idx="3">
            <a:schemeClr val="accent2"/>
          </a:fillRef>
          <a:effectRef idx="3">
            <a:schemeClr val="accent2"/>
          </a:effectRef>
          <a:fontRef idx="minor">
            <a:schemeClr val="lt1"/>
          </a:fontRef>
        </p:style>
        <p:txBody>
          <a:bodyPr rtlCol="0" anchor="t"/>
          <a:lstStyle/>
          <a:p>
            <a:pPr algn="ctr" rtl="1"/>
            <a:r>
              <a:rPr lang="fa-IR" sz="1600" b="1" dirty="0" smtClean="0">
                <a:solidFill>
                  <a:srgbClr val="FFFF00"/>
                </a:solidFill>
                <a:cs typeface="B Nazanin" panose="00000400000000000000" pitchFamily="2" charset="-78"/>
              </a:rPr>
              <a:t>اعمال جریمه بند ب ماده 22</a:t>
            </a:r>
            <a:endParaRPr lang="en-US" sz="1600" b="1" dirty="0">
              <a:solidFill>
                <a:srgbClr val="FFFF00"/>
              </a:solidFill>
              <a:cs typeface="B Nazanin" panose="00000400000000000000" pitchFamily="2" charset="-78"/>
            </a:endParaRPr>
          </a:p>
        </p:txBody>
      </p:sp>
      <p:sp>
        <p:nvSpPr>
          <p:cNvPr id="5" name="Rounded Rectangle 4"/>
          <p:cNvSpPr/>
          <p:nvPr/>
        </p:nvSpPr>
        <p:spPr>
          <a:xfrm>
            <a:off x="695300" y="5643752"/>
            <a:ext cx="1894055" cy="41889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1"/>
            <a:r>
              <a:rPr lang="fa-IR" sz="1400" dirty="0" smtClean="0">
                <a:solidFill>
                  <a:srgbClr val="FFFF00"/>
                </a:solidFill>
                <a:cs typeface="B Titr" panose="00000700000000000000" pitchFamily="2" charset="-78"/>
              </a:rPr>
              <a:t>عدم اعمال جریمه بند ت</a:t>
            </a:r>
            <a:endParaRPr lang="en-US" sz="1400" dirty="0">
              <a:solidFill>
                <a:srgbClr val="FFFF00"/>
              </a:solidFill>
              <a:cs typeface="B Titr" panose="00000700000000000000" pitchFamily="2" charset="-78"/>
            </a:endParaRPr>
          </a:p>
        </p:txBody>
      </p:sp>
      <p:sp>
        <p:nvSpPr>
          <p:cNvPr id="10" name="Rounded Rectangle 9"/>
          <p:cNvSpPr/>
          <p:nvPr/>
        </p:nvSpPr>
        <p:spPr>
          <a:xfrm>
            <a:off x="2704339" y="5643752"/>
            <a:ext cx="1894055" cy="41889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1"/>
            <a:r>
              <a:rPr lang="fa-IR" sz="1400" dirty="0" smtClean="0">
                <a:solidFill>
                  <a:srgbClr val="FFFF00"/>
                </a:solidFill>
                <a:cs typeface="B Titr" panose="00000700000000000000" pitchFamily="2" charset="-78"/>
              </a:rPr>
              <a:t>عدم اعمال جریمه بند الف</a:t>
            </a:r>
            <a:endParaRPr lang="en-US" sz="1400" dirty="0">
              <a:solidFill>
                <a:srgbClr val="FFFF00"/>
              </a:solidFill>
              <a:cs typeface="B Titr" panose="00000700000000000000" pitchFamily="2" charset="-78"/>
            </a:endParaRPr>
          </a:p>
        </p:txBody>
      </p:sp>
    </p:spTree>
    <p:extLst>
      <p:ext uri="{BB962C8B-B14F-4D97-AF65-F5344CB8AC3E}">
        <p14:creationId xmlns:p14="http://schemas.microsoft.com/office/powerpoint/2010/main" val="30991091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580430" y="3969070"/>
            <a:ext cx="4327416" cy="1871514"/>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0A0D398-C611-4FF2-820B-5954FC7F27F4}"/>
              </a:ext>
            </a:extLst>
          </p:cNvPr>
          <p:cNvSpPr txBox="1"/>
          <p:nvPr/>
        </p:nvSpPr>
        <p:spPr>
          <a:xfrm>
            <a:off x="40360" y="6488668"/>
            <a:ext cx="432056" cy="369332"/>
          </a:xfrm>
          <a:prstGeom prst="rect">
            <a:avLst/>
          </a:prstGeom>
          <a:noFill/>
        </p:spPr>
        <p:txBody>
          <a:bodyPr wrap="square" rtlCol="0">
            <a:spAutoFit/>
          </a:bodyPr>
          <a:lstStyle/>
          <a:p>
            <a:r>
              <a:rPr lang="fa-IR" dirty="0" smtClean="0">
                <a:cs typeface="B Nazanin" panose="00000400000000000000" pitchFamily="2" charset="-78"/>
              </a:rPr>
              <a:t>15</a:t>
            </a:r>
            <a:endParaRPr lang="en-US" dirty="0">
              <a:cs typeface="B Nazanin" panose="00000400000000000000" pitchFamily="2" charset="-78"/>
            </a:endParaRPr>
          </a:p>
        </p:txBody>
      </p:sp>
      <p:sp>
        <p:nvSpPr>
          <p:cNvPr id="41" name="Title 1"/>
          <p:cNvSpPr txBox="1">
            <a:spLocks/>
          </p:cNvSpPr>
          <p:nvPr/>
        </p:nvSpPr>
        <p:spPr>
          <a:xfrm>
            <a:off x="609600" y="-27448"/>
            <a:ext cx="109728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fa-IR" altLang="fa-IR" sz="2800" dirty="0">
                <a:cs typeface="B Titr" panose="00000700000000000000" pitchFamily="2" charset="-78"/>
              </a:rPr>
              <a:t>ضمانت های اجرایی و جرایم</a:t>
            </a:r>
            <a:endParaRPr lang="en-US" altLang="fa-IR" sz="2800" b="1" dirty="0">
              <a:cs typeface="B Titr" panose="00000700000000000000" pitchFamily="2" charset="-78"/>
            </a:endParaRPr>
          </a:p>
        </p:txBody>
      </p:sp>
      <p:graphicFrame>
        <p:nvGraphicFramePr>
          <p:cNvPr id="2" name="Diagram 1"/>
          <p:cNvGraphicFramePr/>
          <p:nvPr>
            <p:extLst>
              <p:ext uri="{D42A27DB-BD31-4B8C-83A1-F6EECF244321}">
                <p14:modId xmlns:p14="http://schemas.microsoft.com/office/powerpoint/2010/main" val="1001609114"/>
              </p:ext>
            </p:extLst>
          </p:nvPr>
        </p:nvGraphicFramePr>
        <p:xfrm>
          <a:off x="334504" y="-2511770"/>
          <a:ext cx="11522992" cy="6349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56388" y="7101476"/>
            <a:ext cx="11449484" cy="1569660"/>
          </a:xfrm>
          <a:prstGeom prst="rect">
            <a:avLst/>
          </a:prstGeom>
          <a:solidFill>
            <a:schemeClr val="accent1">
              <a:lumMod val="40000"/>
              <a:lumOff val="60000"/>
            </a:schemeClr>
          </a:solidFill>
        </p:spPr>
        <p:txBody>
          <a:bodyPr wrap="square" rtlCol="0">
            <a:spAutoFit/>
          </a:bodyPr>
          <a:lstStyle/>
          <a:p>
            <a:pPr algn="just" rtl="1">
              <a:lnSpc>
                <a:spcPct val="150000"/>
              </a:lnSpc>
            </a:pPr>
            <a:r>
              <a:rPr lang="ar-SA" sz="1600" b="1" dirty="0" smtClean="0">
                <a:cs typeface="B Nazanin" panose="00000400000000000000" pitchFamily="2" charset="-78"/>
              </a:rPr>
              <a:t>اشخاص</a:t>
            </a:r>
            <a:r>
              <a:rPr lang="fa-IR" sz="1600" b="1" dirty="0" smtClean="0">
                <a:cs typeface="B Nazanin" panose="00000400000000000000" pitchFamily="2" charset="-78"/>
              </a:rPr>
              <a:t> </a:t>
            </a:r>
            <a:r>
              <a:rPr lang="ar-SA" sz="1600" b="1" dirty="0" smtClean="0">
                <a:cs typeface="B Nazanin" panose="00000400000000000000" pitchFamily="2" charset="-78"/>
              </a:rPr>
              <a:t>مشمول(مودیان):</a:t>
            </a:r>
            <a:r>
              <a:rPr lang="fa-IR" sz="1600" b="1" dirty="0" smtClean="0">
                <a:cs typeface="B Nazanin" panose="00000400000000000000" pitchFamily="2" charset="-78"/>
              </a:rPr>
              <a:t> </a:t>
            </a:r>
            <a:r>
              <a:rPr lang="ar-SA" sz="1600" dirty="0" smtClean="0">
                <a:solidFill>
                  <a:srgbClr val="C00000"/>
                </a:solidFill>
                <a:cs typeface="B Nazanin" panose="00000400000000000000" pitchFamily="2" charset="-78"/>
              </a:rPr>
              <a:t>کلیه </a:t>
            </a:r>
            <a:r>
              <a:rPr lang="ar-SA" sz="1600" dirty="0">
                <a:solidFill>
                  <a:srgbClr val="C00000"/>
                </a:solidFill>
                <a:cs typeface="B Nazanin" panose="00000400000000000000" pitchFamily="2" charset="-78"/>
              </a:rPr>
              <a:t>صاحبان مشاغل (صنفی و غیرصنفی) و اشخاص حقوقی موضوع فصل های چهارم و پنجم باب سوم </a:t>
            </a:r>
            <a:r>
              <a:rPr lang="ar-SA" sz="1600" dirty="0">
                <a:cs typeface="B Nazanin" panose="00000400000000000000" pitchFamily="2" charset="-78"/>
              </a:rPr>
              <a:t>قانون مالیات </a:t>
            </a:r>
            <a:r>
              <a:rPr lang="ar-SA" sz="1600" dirty="0" smtClean="0">
                <a:cs typeface="B Nazanin" panose="00000400000000000000" pitchFamily="2" charset="-78"/>
              </a:rPr>
              <a:t>های</a:t>
            </a:r>
            <a:r>
              <a:rPr lang="fa-IR" sz="1600" dirty="0" smtClean="0">
                <a:cs typeface="B Nazanin" panose="00000400000000000000" pitchFamily="2" charset="-78"/>
              </a:rPr>
              <a:t> </a:t>
            </a:r>
            <a:r>
              <a:rPr lang="ar-SA" sz="1600" dirty="0" smtClean="0">
                <a:cs typeface="B Nazanin" panose="00000400000000000000" pitchFamily="2" charset="-78"/>
              </a:rPr>
              <a:t>مستقیم</a:t>
            </a:r>
            <a:r>
              <a:rPr lang="fa-IR" sz="1600" dirty="0" smtClean="0">
                <a:cs typeface="B Nazanin" panose="00000400000000000000" pitchFamily="2" charset="-78"/>
              </a:rPr>
              <a:t> </a:t>
            </a:r>
            <a:r>
              <a:rPr lang="ar-SA" sz="1600" dirty="0" smtClean="0">
                <a:cs typeface="B Nazanin" panose="00000400000000000000" pitchFamily="2" charset="-78"/>
              </a:rPr>
              <a:t>مصوب</a:t>
            </a:r>
            <a:r>
              <a:rPr lang="ar-SA" sz="1600" dirty="0">
                <a:cs typeface="B Nazanin" panose="00000400000000000000" pitchFamily="2" charset="-78"/>
              </a:rPr>
              <a:t> 1366/12/3 با اصلاحات </a:t>
            </a:r>
            <a:r>
              <a:rPr lang="ar-SA" sz="1600" dirty="0" smtClean="0">
                <a:cs typeface="B Nazanin" panose="00000400000000000000" pitchFamily="2" charset="-78"/>
              </a:rPr>
              <a:t>و </a:t>
            </a:r>
            <a:r>
              <a:rPr lang="ar-SA" sz="1600" dirty="0">
                <a:cs typeface="B Nazanin" panose="00000400000000000000" pitchFamily="2" charset="-78"/>
              </a:rPr>
              <a:t>الحاقات بعدی آن، مشمول این قانون هستند. در این قانون هرگاه از واژه مودی استفاده می شود، مراد، اشخاص مشمول است; مگر خلاف آن تصریح شده باشد</a:t>
            </a:r>
            <a:r>
              <a:rPr lang="ar-SA" sz="1600" dirty="0" smtClean="0">
                <a:cs typeface="B Nazanin" panose="00000400000000000000" pitchFamily="2" charset="-78"/>
              </a:rPr>
              <a:t>.</a:t>
            </a:r>
            <a:endParaRPr lang="fa-IR" sz="1600" dirty="0" smtClean="0">
              <a:cs typeface="B Nazanin" panose="00000400000000000000" pitchFamily="2" charset="-78"/>
            </a:endParaRPr>
          </a:p>
          <a:p>
            <a:pPr algn="just" rtl="1">
              <a:lnSpc>
                <a:spcPct val="150000"/>
              </a:lnSpc>
            </a:pPr>
            <a:r>
              <a:rPr lang="ar-SA" sz="1600" b="1" dirty="0">
                <a:cs typeface="B Nazanin" panose="00000400000000000000" pitchFamily="2" charset="-78"/>
              </a:rPr>
              <a:t>تبصره ـ </a:t>
            </a:r>
            <a:r>
              <a:rPr lang="ar-SA" sz="1600" dirty="0">
                <a:cs typeface="B Nazanin" panose="00000400000000000000" pitchFamily="2" charset="-78"/>
              </a:rPr>
              <a:t>فهرست مودیانی که به دلیل ارائه کالا و خدمات معاف از مالیات بر ارزش افزوده و نیز ماهیت کسب و کار آنها، امکان عضویت در سامانه مودیان و صدور صورتحساب الکترونیکی را ندارند، به پیشنهاد وزارت امور اقتصادی و دارایی و پس از تصویب هیأت وزیران، حداکثر تا پایان دی ماه هر سال برای عملکرد سال بعد توسط سازمان، اعلام خواهد شد.</a:t>
            </a:r>
            <a:endParaRPr lang="en-US" sz="1600" dirty="0">
              <a:cs typeface="B Nazanin" panose="00000400000000000000" pitchFamily="2" charset="-78"/>
            </a:endParaRPr>
          </a:p>
        </p:txBody>
      </p:sp>
      <p:sp>
        <p:nvSpPr>
          <p:cNvPr id="7" name="Down Arrow Callout 6"/>
          <p:cNvSpPr/>
          <p:nvPr/>
        </p:nvSpPr>
        <p:spPr>
          <a:xfrm>
            <a:off x="803314" y="4162407"/>
            <a:ext cx="3888275" cy="933562"/>
          </a:xfrm>
          <a:prstGeom prst="downArrowCallout">
            <a:avLst>
              <a:gd name="adj1" fmla="val 39263"/>
              <a:gd name="adj2" fmla="val 203521"/>
              <a:gd name="adj3" fmla="val 39560"/>
              <a:gd name="adj4" fmla="val 46144"/>
            </a:avLst>
          </a:prstGeom>
          <a:ln>
            <a:solidFill>
              <a:schemeClr val="accent1">
                <a:shade val="50000"/>
              </a:schemeClr>
            </a:solidFill>
          </a:ln>
        </p:spPr>
        <p:style>
          <a:lnRef idx="0">
            <a:schemeClr val="accent2"/>
          </a:lnRef>
          <a:fillRef idx="3">
            <a:schemeClr val="accent2"/>
          </a:fillRef>
          <a:effectRef idx="3">
            <a:schemeClr val="accent2"/>
          </a:effectRef>
          <a:fontRef idx="minor">
            <a:schemeClr val="lt1"/>
          </a:fontRef>
        </p:style>
        <p:txBody>
          <a:bodyPr rtlCol="0" anchor="t"/>
          <a:lstStyle/>
          <a:p>
            <a:pPr algn="ctr" rtl="1"/>
            <a:r>
              <a:rPr lang="fa-IR" sz="1600" b="1" dirty="0" smtClean="0">
                <a:solidFill>
                  <a:srgbClr val="FFFF00"/>
                </a:solidFill>
                <a:cs typeface="B Nazanin" panose="00000400000000000000" pitchFamily="2" charset="-78"/>
              </a:rPr>
              <a:t>اعمال جریمه بندهای الف و ث ماده 22</a:t>
            </a:r>
            <a:endParaRPr lang="en-US" sz="1600" b="1" dirty="0">
              <a:solidFill>
                <a:srgbClr val="FFFF00"/>
              </a:solidFill>
              <a:cs typeface="B Nazanin" panose="00000400000000000000" pitchFamily="2" charset="-78"/>
            </a:endParaRPr>
          </a:p>
        </p:txBody>
      </p:sp>
      <p:sp>
        <p:nvSpPr>
          <p:cNvPr id="10" name="Rounded Rectangle 9"/>
          <p:cNvSpPr/>
          <p:nvPr/>
        </p:nvSpPr>
        <p:spPr>
          <a:xfrm>
            <a:off x="1170640" y="5242547"/>
            <a:ext cx="3146996" cy="41889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rtl="1"/>
            <a:r>
              <a:rPr lang="fa-IR" sz="1400" dirty="0" smtClean="0">
                <a:solidFill>
                  <a:srgbClr val="FFFF00"/>
                </a:solidFill>
                <a:cs typeface="B Titr" panose="00000700000000000000" pitchFamily="2" charset="-78"/>
              </a:rPr>
              <a:t>عدم اعمال جریمه ماده 169 ق م م</a:t>
            </a:r>
            <a:endParaRPr lang="en-US" sz="1400" dirty="0">
              <a:solidFill>
                <a:srgbClr val="FFFF00"/>
              </a:solidFill>
              <a:cs typeface="B Titr" panose="00000700000000000000" pitchFamily="2" charset="-78"/>
            </a:endParaRPr>
          </a:p>
        </p:txBody>
      </p:sp>
    </p:spTree>
    <p:extLst>
      <p:ext uri="{BB962C8B-B14F-4D97-AF65-F5344CB8AC3E}">
        <p14:creationId xmlns:p14="http://schemas.microsoft.com/office/powerpoint/2010/main" val="5291256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843845" y="232696"/>
            <a:ext cx="7391400" cy="682625"/>
          </a:xfrm>
        </p:spPr>
        <p:txBody>
          <a:bodyPr>
            <a:noAutofit/>
          </a:bodyPr>
          <a:lstStyle/>
          <a:p>
            <a:pPr algn="ctr" rtl="1"/>
            <a:r>
              <a:rPr lang="fa-IR" sz="2800" dirty="0" err="1">
                <a:solidFill>
                  <a:schemeClr val="tx1"/>
                </a:solidFill>
                <a:cs typeface="B Titr" panose="00000700000000000000" pitchFamily="2" charset="-78"/>
              </a:rPr>
              <a:t>شرکت‌های</a:t>
            </a:r>
            <a:r>
              <a:rPr lang="fa-IR" sz="2800" dirty="0">
                <a:solidFill>
                  <a:schemeClr val="tx1"/>
                </a:solidFill>
                <a:cs typeface="B Titr" panose="00000700000000000000" pitchFamily="2" charset="-78"/>
              </a:rPr>
              <a:t> معتمد ارائه کننده خدمات مالیاتی </a:t>
            </a:r>
            <a:r>
              <a:rPr lang="fa-IR" sz="2000" dirty="0">
                <a:solidFill>
                  <a:schemeClr val="tx1"/>
                </a:solidFill>
                <a:cs typeface="B Titr" panose="00000700000000000000" pitchFamily="2" charset="-78"/>
              </a:rPr>
              <a:t>(انواع)</a:t>
            </a:r>
            <a:endParaRPr lang="en-US" sz="1600" dirty="0">
              <a:solidFill>
                <a:schemeClr val="tx1"/>
              </a:solidFill>
            </a:endParaRPr>
          </a:p>
        </p:txBody>
      </p:sp>
      <p:sp>
        <p:nvSpPr>
          <p:cNvPr id="6" name="Content Placeholder 2"/>
          <p:cNvSpPr>
            <a:spLocks noGrp="1"/>
          </p:cNvSpPr>
          <p:nvPr>
            <p:ph idx="1"/>
          </p:nvPr>
        </p:nvSpPr>
        <p:spPr>
          <a:xfrm>
            <a:off x="1290881" y="1279956"/>
            <a:ext cx="8946541" cy="4195481"/>
          </a:xfrm>
        </p:spPr>
        <p:txBody>
          <a:bodyPr>
            <a:normAutofit fontScale="70000" lnSpcReduction="20000"/>
          </a:bodyPr>
          <a:lstStyle/>
          <a:p>
            <a:pPr lvl="0" algn="just" rtl="1">
              <a:lnSpc>
                <a:spcPct val="150000"/>
              </a:lnSpc>
            </a:pPr>
            <a:r>
              <a:rPr lang="fa-IR" b="1" dirty="0">
                <a:solidFill>
                  <a:srgbClr val="00B050"/>
                </a:solidFill>
                <a:effectLst>
                  <a:outerShdw blurRad="38100" dist="38100" dir="2700000" algn="tl">
                    <a:srgbClr val="000000">
                      <a:alpha val="43137"/>
                    </a:srgbClr>
                  </a:outerShdw>
                </a:effectLst>
                <a:cs typeface="B Zar" panose="00000400000000000000" pitchFamily="2" charset="-78"/>
              </a:rPr>
              <a:t>شرکت معتمد نوع اول: </a:t>
            </a:r>
            <a:r>
              <a:rPr lang="fa-IR" dirty="0">
                <a:cs typeface="B Zar" panose="00000400000000000000" pitchFamily="2" charset="-78"/>
              </a:rPr>
              <a:t>مجاز به ارائه خدمات مرتبط با </a:t>
            </a:r>
            <a:r>
              <a:rPr lang="fa-IR" dirty="0">
                <a:solidFill>
                  <a:srgbClr val="FF0000"/>
                </a:solidFill>
                <a:cs typeface="B Zar" panose="00000400000000000000" pitchFamily="2" charset="-78"/>
              </a:rPr>
              <a:t>صدور، جمع­آوری، نگهداری و ارسال صورتحساب الکترونیکی</a:t>
            </a:r>
            <a:r>
              <a:rPr lang="fa-IR" dirty="0">
                <a:cs typeface="B Zar" panose="00000400000000000000" pitchFamily="2" charset="-78"/>
              </a:rPr>
              <a:t> به سازمان امور مالیاتی و نظارت بر عملکرد مؤدیان در این حوزه.</a:t>
            </a:r>
            <a:endParaRPr lang="en-US" dirty="0">
              <a:cs typeface="B Zar" panose="00000400000000000000" pitchFamily="2" charset="-78"/>
            </a:endParaRPr>
          </a:p>
          <a:p>
            <a:pPr lvl="0" algn="just" rtl="1">
              <a:lnSpc>
                <a:spcPct val="150000"/>
              </a:lnSpc>
            </a:pPr>
            <a:r>
              <a:rPr lang="fa-IR" b="1" dirty="0">
                <a:solidFill>
                  <a:srgbClr val="00B050"/>
                </a:solidFill>
                <a:effectLst>
                  <a:outerShdw blurRad="38100" dist="38100" dir="2700000" algn="tl">
                    <a:srgbClr val="000000">
                      <a:alpha val="43137"/>
                    </a:srgbClr>
                  </a:outerShdw>
                </a:effectLst>
                <a:cs typeface="B Zar" panose="00000400000000000000" pitchFamily="2" charset="-78"/>
              </a:rPr>
              <a:t>شرکت معتمد نوع دوم</a:t>
            </a:r>
            <a:r>
              <a:rPr lang="fa-IR" b="1" dirty="0">
                <a:solidFill>
                  <a:srgbClr val="00B050"/>
                </a:solidFill>
                <a:cs typeface="B Zar" panose="00000400000000000000" pitchFamily="2" charset="-78"/>
              </a:rPr>
              <a:t>: </a:t>
            </a:r>
            <a:r>
              <a:rPr lang="fa-IR" dirty="0">
                <a:cs typeface="B Zar" panose="00000400000000000000" pitchFamily="2" charset="-78"/>
              </a:rPr>
              <a:t>مجاز به ارائه خدمات مرتبط با حوزه </a:t>
            </a:r>
            <a:r>
              <a:rPr lang="fa-IR" dirty="0">
                <a:solidFill>
                  <a:srgbClr val="FF0000"/>
                </a:solidFill>
                <a:cs typeface="B Zar" panose="00000400000000000000" pitchFamily="2" charset="-78"/>
              </a:rPr>
              <a:t>آموزش</a:t>
            </a:r>
            <a:r>
              <a:rPr lang="fa-IR" dirty="0">
                <a:cs typeface="B Zar" panose="00000400000000000000" pitchFamily="2" charset="-78"/>
              </a:rPr>
              <a:t> به </a:t>
            </a:r>
            <a:r>
              <a:rPr lang="fa-IR" dirty="0" err="1">
                <a:cs typeface="B Zar" panose="00000400000000000000" pitchFamily="2" charset="-78"/>
              </a:rPr>
              <a:t>مؤدیان</a:t>
            </a:r>
            <a:r>
              <a:rPr lang="fa-IR" dirty="0">
                <a:cs typeface="B Zar" panose="00000400000000000000" pitchFamily="2" charset="-78"/>
              </a:rPr>
              <a:t> مالیاتی و احراز تسلط آنها به حقوق و تکالیف خود در ارتباط با قانون پایانه­های </a:t>
            </a:r>
            <a:r>
              <a:rPr lang="fa-IR" dirty="0" err="1">
                <a:cs typeface="B Zar" panose="00000400000000000000" pitchFamily="2" charset="-78"/>
              </a:rPr>
              <a:t>فروشگاهی</a:t>
            </a:r>
            <a:r>
              <a:rPr lang="fa-IR" dirty="0">
                <a:cs typeface="B Zar" panose="00000400000000000000" pitchFamily="2" charset="-78"/>
              </a:rPr>
              <a:t> و سامانه </a:t>
            </a:r>
            <a:r>
              <a:rPr lang="fa-IR" dirty="0" err="1">
                <a:cs typeface="B Zar" panose="00000400000000000000" pitchFamily="2" charset="-78"/>
              </a:rPr>
              <a:t>مؤدیان</a:t>
            </a:r>
            <a:r>
              <a:rPr lang="fa-IR" dirty="0">
                <a:cs typeface="B Zar" panose="00000400000000000000" pitchFamily="2" charset="-78"/>
              </a:rPr>
              <a:t> و سایر قوانین مالیاتی مرتبط با </a:t>
            </a:r>
            <a:r>
              <a:rPr lang="fa-IR" dirty="0" err="1">
                <a:cs typeface="B Zar" panose="00000400000000000000" pitchFamily="2" charset="-78"/>
              </a:rPr>
              <a:t>مؤدی</a:t>
            </a:r>
            <a:r>
              <a:rPr lang="fa-IR" dirty="0">
                <a:cs typeface="B Zar" panose="00000400000000000000" pitchFamily="2" charset="-78"/>
              </a:rPr>
              <a:t> می­باشد.</a:t>
            </a:r>
            <a:endParaRPr lang="en-US" dirty="0">
              <a:cs typeface="B Zar" panose="00000400000000000000" pitchFamily="2" charset="-78"/>
            </a:endParaRPr>
          </a:p>
          <a:p>
            <a:pPr lvl="0" algn="just" rtl="1">
              <a:lnSpc>
                <a:spcPct val="150000"/>
              </a:lnSpc>
            </a:pPr>
            <a:r>
              <a:rPr lang="fa-IR" b="1" dirty="0">
                <a:solidFill>
                  <a:srgbClr val="00B050"/>
                </a:solidFill>
                <a:effectLst>
                  <a:outerShdw blurRad="38100" dist="38100" dir="2700000" algn="tl">
                    <a:srgbClr val="000000">
                      <a:alpha val="43137"/>
                    </a:srgbClr>
                  </a:outerShdw>
                </a:effectLst>
                <a:cs typeface="B Zar" panose="00000400000000000000" pitchFamily="2" charset="-78"/>
              </a:rPr>
              <a:t>شرکت معتمد نوع سوم: </a:t>
            </a:r>
            <a:r>
              <a:rPr lang="fa-IR" dirty="0">
                <a:cs typeface="B Zar" panose="00000400000000000000" pitchFamily="2" charset="-78"/>
              </a:rPr>
              <a:t>مجاز به ارائه خدمات مرتبط با حوزه </a:t>
            </a:r>
            <a:r>
              <a:rPr lang="fa-IR" dirty="0">
                <a:solidFill>
                  <a:srgbClr val="FF0000"/>
                </a:solidFill>
                <a:cs typeface="B Zar" panose="00000400000000000000" pitchFamily="2" charset="-78"/>
              </a:rPr>
              <a:t>خدمات مشاوره و حسابداری مالیاتی</a:t>
            </a:r>
            <a:r>
              <a:rPr lang="fa-IR" dirty="0">
                <a:cs typeface="B Zar" panose="00000400000000000000" pitchFamily="2" charset="-78"/>
              </a:rPr>
              <a:t> مانند مشاوره فنی و غیر مالیاتی، مشاوره مالیاتی، کمک به تنظیم </a:t>
            </a:r>
            <a:r>
              <a:rPr lang="fa-IR" dirty="0" err="1">
                <a:cs typeface="B Zar" panose="00000400000000000000" pitchFamily="2" charset="-78"/>
              </a:rPr>
              <a:t>اظهارنامه­های</a:t>
            </a:r>
            <a:r>
              <a:rPr lang="fa-IR" dirty="0">
                <a:cs typeface="B Zar" panose="00000400000000000000" pitchFamily="2" charset="-78"/>
              </a:rPr>
              <a:t> مالیاتی، تهیه و نگهداری دفاتر و سایر موارد غیر حاکمیتی به تشخیص سازمان امور مالیاتی می­باشد. </a:t>
            </a:r>
            <a:endParaRPr lang="en-US" dirty="0">
              <a:cs typeface="B Zar" panose="00000400000000000000" pitchFamily="2" charset="-78"/>
            </a:endParaRPr>
          </a:p>
          <a:p>
            <a:pPr marL="0" indent="0" algn="just">
              <a:lnSpc>
                <a:spcPct val="150000"/>
              </a:lnSpc>
              <a:buNone/>
            </a:pPr>
            <a:endParaRPr lang="fa-IR" dirty="0">
              <a:cs typeface="B Zar" panose="00000400000000000000" pitchFamily="2" charset="-78"/>
            </a:endParaRPr>
          </a:p>
        </p:txBody>
      </p:sp>
      <p:sp>
        <p:nvSpPr>
          <p:cNvPr id="4" name="Slide Number Placeholder 3"/>
          <p:cNvSpPr>
            <a:spLocks noGrp="1"/>
          </p:cNvSpPr>
          <p:nvPr>
            <p:ph type="sldNum" sz="quarter" idx="11"/>
          </p:nvPr>
        </p:nvSpPr>
        <p:spPr/>
        <p:txBody>
          <a:bodyPr/>
          <a:lstStyle/>
          <a:p>
            <a:fld id="{60CD5F87-C01F-4282-BF24-CEB4F2A71AE3}" type="slidenum">
              <a:rPr lang="ar-SA" smtClean="0"/>
              <a:pPr/>
              <a:t>39</a:t>
            </a:fld>
            <a:endParaRPr lang="en-US"/>
          </a:p>
        </p:txBody>
      </p:sp>
      <p:sp>
        <p:nvSpPr>
          <p:cNvPr id="8" name="Rectangle 7"/>
          <p:cNvSpPr/>
          <p:nvPr/>
        </p:nvSpPr>
        <p:spPr>
          <a:xfrm>
            <a:off x="656492" y="1036866"/>
            <a:ext cx="9766106" cy="5287734"/>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17805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362200" y="152401"/>
            <a:ext cx="7391400" cy="682625"/>
          </a:xfrm>
        </p:spPr>
        <p:txBody>
          <a:bodyPr>
            <a:noAutofit/>
          </a:bodyPr>
          <a:lstStyle/>
          <a:p>
            <a:pPr algn="ctr" rtl="1"/>
            <a:r>
              <a:rPr lang="fa-IR" sz="2800" dirty="0">
                <a:solidFill>
                  <a:schemeClr val="tx1"/>
                </a:solidFill>
                <a:cs typeface="B Titr" panose="00000700000000000000" pitchFamily="2" charset="-78"/>
              </a:rPr>
              <a:t>شرکت‌های معتمد ارائه کننده خدمات مالیاتی </a:t>
            </a:r>
            <a:endParaRPr lang="en-US" sz="1600" dirty="0">
              <a:solidFill>
                <a:schemeClr val="tx1"/>
              </a:solidFill>
            </a:endParaRPr>
          </a:p>
        </p:txBody>
      </p:sp>
      <p:sp>
        <p:nvSpPr>
          <p:cNvPr id="6" name="Content Placeholder 2"/>
          <p:cNvSpPr>
            <a:spLocks noGrp="1"/>
          </p:cNvSpPr>
          <p:nvPr>
            <p:ph idx="1"/>
          </p:nvPr>
        </p:nvSpPr>
        <p:spPr>
          <a:xfrm>
            <a:off x="1243989" y="1279956"/>
            <a:ext cx="8946541" cy="4195481"/>
          </a:xfrm>
        </p:spPr>
        <p:txBody>
          <a:bodyPr>
            <a:normAutofit fontScale="47500" lnSpcReduction="20000"/>
          </a:bodyPr>
          <a:lstStyle/>
          <a:p>
            <a:pPr marL="0" lvl="0" indent="0" algn="just" rtl="1">
              <a:lnSpc>
                <a:spcPct val="150000"/>
              </a:lnSpc>
              <a:buNone/>
            </a:pPr>
            <a:r>
              <a:rPr lang="fa-IR" b="1" dirty="0">
                <a:effectLst>
                  <a:outerShdw blurRad="38100" dist="38100" dir="2700000" algn="tl">
                    <a:srgbClr val="000000">
                      <a:alpha val="43137"/>
                    </a:srgbClr>
                  </a:outerShdw>
                </a:effectLst>
                <a:cs typeface="B Zar" panose="00000400000000000000" pitchFamily="2" charset="-78"/>
              </a:rPr>
              <a:t>شرکت معتمد نوع اول:</a:t>
            </a:r>
          </a:p>
          <a:p>
            <a:pPr marL="0" lvl="0" indent="0" algn="just" rtl="1">
              <a:lnSpc>
                <a:spcPct val="150000"/>
              </a:lnSpc>
              <a:buNone/>
            </a:pPr>
            <a:r>
              <a:rPr lang="fa-IR" b="1" dirty="0">
                <a:effectLst>
                  <a:outerShdw blurRad="38100" dist="38100" dir="2700000" algn="tl">
                    <a:srgbClr val="000000">
                      <a:alpha val="43137"/>
                    </a:srgbClr>
                  </a:outerShdw>
                </a:effectLst>
                <a:cs typeface="B Zar" panose="00000400000000000000" pitchFamily="2" charset="-78"/>
              </a:rPr>
              <a:t>        </a:t>
            </a:r>
            <a:r>
              <a:rPr lang="fa-IR" b="1" dirty="0" smtClean="0">
                <a:effectLst>
                  <a:outerShdw blurRad="38100" dist="38100" dir="2700000" algn="tl">
                    <a:srgbClr val="000000">
                      <a:alpha val="43137"/>
                    </a:srgbClr>
                  </a:outerShdw>
                </a:effectLst>
                <a:cs typeface="B Zar" panose="00000400000000000000" pitchFamily="2" charset="-78"/>
              </a:rPr>
              <a:t>                                    </a:t>
            </a:r>
            <a:r>
              <a:rPr lang="fa-IR" b="1" dirty="0">
                <a:effectLst>
                  <a:outerShdw blurRad="38100" dist="38100" dir="2700000" algn="tl">
                    <a:srgbClr val="000000">
                      <a:alpha val="43137"/>
                    </a:srgbClr>
                  </a:outerShdw>
                </a:effectLst>
                <a:cs typeface="B Zar" panose="00000400000000000000" pitchFamily="2" charset="-78"/>
              </a:rPr>
              <a:t>شرکت داده کاوی </a:t>
            </a:r>
            <a:r>
              <a:rPr lang="fa-IR" b="1" dirty="0" smtClean="0">
                <a:effectLst>
                  <a:outerShdw blurRad="38100" dist="38100" dir="2700000" algn="tl">
                    <a:srgbClr val="000000">
                      <a:alpha val="43137"/>
                    </a:srgbClr>
                  </a:outerShdw>
                </a:effectLst>
                <a:cs typeface="B Zar" panose="00000400000000000000" pitchFamily="2" charset="-78"/>
              </a:rPr>
              <a:t>معتمد اول </a:t>
            </a:r>
            <a:r>
              <a:rPr lang="fa-IR" b="1" dirty="0">
                <a:effectLst>
                  <a:outerShdw blurRad="38100" dist="38100" dir="2700000" algn="tl">
                    <a:srgbClr val="000000">
                      <a:alpha val="43137"/>
                    </a:srgbClr>
                  </a:outerShdw>
                </a:effectLst>
                <a:cs typeface="B Zar" panose="00000400000000000000" pitchFamily="2" charset="-78"/>
              </a:rPr>
              <a:t>سام</a:t>
            </a:r>
          </a:p>
          <a:p>
            <a:pPr marL="0" lvl="0" indent="0" algn="just" rtl="1">
              <a:lnSpc>
                <a:spcPct val="150000"/>
              </a:lnSpc>
              <a:buNone/>
            </a:pPr>
            <a:r>
              <a:rPr lang="fa-IR" b="1" dirty="0">
                <a:effectLst>
                  <a:outerShdw blurRad="38100" dist="38100" dir="2700000" algn="tl">
                    <a:srgbClr val="000000">
                      <a:alpha val="43137"/>
                    </a:srgbClr>
                  </a:outerShdw>
                </a:effectLst>
                <a:cs typeface="B Zar" panose="00000400000000000000" pitchFamily="2" charset="-78"/>
              </a:rPr>
              <a:t>       </a:t>
            </a:r>
            <a:r>
              <a:rPr lang="fa-IR" b="1" dirty="0" smtClean="0">
                <a:effectLst>
                  <a:outerShdw blurRad="38100" dist="38100" dir="2700000" algn="tl">
                    <a:srgbClr val="000000">
                      <a:alpha val="43137"/>
                    </a:srgbClr>
                  </a:outerShdw>
                </a:effectLst>
                <a:cs typeface="B Zar" panose="00000400000000000000" pitchFamily="2" charset="-78"/>
              </a:rPr>
              <a:t>                                     </a:t>
            </a:r>
            <a:r>
              <a:rPr lang="fa-IR" b="1" dirty="0">
                <a:effectLst>
                  <a:outerShdw blurRad="38100" dist="38100" dir="2700000" algn="tl">
                    <a:srgbClr val="000000">
                      <a:alpha val="43137"/>
                    </a:srgbClr>
                  </a:outerShdw>
                </a:effectLst>
                <a:cs typeface="B Zar" panose="00000400000000000000" pitchFamily="2" charset="-78"/>
              </a:rPr>
              <a:t>شرکت داده پردازی </a:t>
            </a:r>
            <a:r>
              <a:rPr lang="fa-IR" b="1" dirty="0" smtClean="0">
                <a:effectLst>
                  <a:outerShdw blurRad="38100" dist="38100" dir="2700000" algn="tl">
                    <a:srgbClr val="000000">
                      <a:alpha val="43137"/>
                    </a:srgbClr>
                  </a:outerShdw>
                </a:effectLst>
                <a:cs typeface="B Zar" panose="00000400000000000000" pitchFamily="2" charset="-78"/>
              </a:rPr>
              <a:t>کیسان</a:t>
            </a:r>
          </a:p>
          <a:p>
            <a:pPr marL="0" lvl="0" indent="0" algn="just" rtl="1">
              <a:lnSpc>
                <a:spcPct val="150000"/>
              </a:lnSpc>
              <a:buNone/>
            </a:pPr>
            <a:r>
              <a:rPr lang="fa-IR" sz="3100" b="1" dirty="0" smtClean="0">
                <a:effectLst>
                  <a:outerShdw blurRad="38100" dist="38100" dir="2700000" algn="tl">
                    <a:srgbClr val="000000">
                      <a:alpha val="43137"/>
                    </a:srgbClr>
                  </a:outerShdw>
                </a:effectLst>
                <a:cs typeface="B Zar" panose="00000400000000000000" pitchFamily="2" charset="-78"/>
              </a:rPr>
              <a:t>                                            شرکت </a:t>
            </a:r>
            <a:r>
              <a:rPr lang="fa-IR" sz="3100" b="1" dirty="0">
                <a:effectLst>
                  <a:outerShdw blurRad="38100" dist="38100" dir="2700000" algn="tl">
                    <a:srgbClr val="000000">
                      <a:alpha val="43137"/>
                    </a:srgbClr>
                  </a:outerShdw>
                </a:effectLst>
                <a:cs typeface="B Zar" panose="00000400000000000000" pitchFamily="2" charset="-78"/>
              </a:rPr>
              <a:t>داده </a:t>
            </a:r>
            <a:r>
              <a:rPr lang="fa-IR" sz="3100" b="1" dirty="0" smtClean="0">
                <a:effectLst>
                  <a:outerShdw blurRad="38100" dist="38100" dir="2700000" algn="tl">
                    <a:srgbClr val="000000">
                      <a:alpha val="43137"/>
                    </a:srgbClr>
                  </a:outerShdw>
                </a:effectLst>
                <a:cs typeface="B Zar" panose="00000400000000000000" pitchFamily="2" charset="-78"/>
              </a:rPr>
              <a:t>پردازی معتمد تیس</a:t>
            </a:r>
          </a:p>
          <a:p>
            <a:pPr marL="0" lvl="0" indent="0" algn="just" rtl="1">
              <a:lnSpc>
                <a:spcPct val="150000"/>
              </a:lnSpc>
              <a:buNone/>
            </a:pPr>
            <a:r>
              <a:rPr lang="fa-IR" sz="3100" b="1" dirty="0" smtClean="0">
                <a:effectLst>
                  <a:outerShdw blurRad="38100" dist="38100" dir="2700000" algn="tl">
                    <a:srgbClr val="000000">
                      <a:alpha val="43137"/>
                    </a:srgbClr>
                  </a:outerShdw>
                </a:effectLst>
                <a:cs typeface="B Zar" panose="00000400000000000000" pitchFamily="2" charset="-78"/>
              </a:rPr>
              <a:t>                                            شرکت معتمد اول هوشمند راهبر </a:t>
            </a:r>
          </a:p>
          <a:p>
            <a:pPr marL="0" lvl="0" indent="0" algn="just" rtl="1">
              <a:lnSpc>
                <a:spcPct val="150000"/>
              </a:lnSpc>
              <a:buNone/>
            </a:pPr>
            <a:r>
              <a:rPr lang="fa-IR" sz="3100" b="1" dirty="0" smtClean="0">
                <a:effectLst>
                  <a:outerShdw blurRad="38100" dist="38100" dir="2700000" algn="tl">
                    <a:srgbClr val="000000">
                      <a:alpha val="43137"/>
                    </a:srgbClr>
                  </a:outerShdw>
                </a:effectLst>
                <a:cs typeface="B Zar" panose="00000400000000000000" pitchFamily="2" charset="-78"/>
              </a:rPr>
              <a:t>                                            شرکت معتمد همراه فناوا</a:t>
            </a:r>
            <a:endParaRPr lang="en-US" sz="3100" b="1" dirty="0" smtClean="0">
              <a:effectLst>
                <a:outerShdw blurRad="38100" dist="38100" dir="2700000" algn="tl">
                  <a:srgbClr val="000000">
                    <a:alpha val="43137"/>
                  </a:srgbClr>
                </a:outerShdw>
              </a:effectLst>
              <a:cs typeface="B Zar" panose="00000400000000000000" pitchFamily="2" charset="-78"/>
            </a:endParaRPr>
          </a:p>
          <a:p>
            <a:pPr marL="0" lvl="0" indent="0" algn="just" rtl="1">
              <a:lnSpc>
                <a:spcPct val="150000"/>
              </a:lnSpc>
              <a:buNone/>
            </a:pPr>
            <a:r>
              <a:rPr lang="en-US" sz="3100" b="1" dirty="0">
                <a:effectLst>
                  <a:outerShdw blurRad="38100" dist="38100" dir="2700000" algn="tl">
                    <a:srgbClr val="000000">
                      <a:alpha val="43137"/>
                    </a:srgbClr>
                  </a:outerShdw>
                </a:effectLst>
                <a:cs typeface="B Zar" panose="00000400000000000000" pitchFamily="2" charset="-78"/>
              </a:rPr>
              <a:t>	</a:t>
            </a:r>
            <a:r>
              <a:rPr lang="en-US" sz="3100" b="1" dirty="0" smtClean="0">
                <a:effectLst>
                  <a:outerShdw blurRad="38100" dist="38100" dir="2700000" algn="tl">
                    <a:srgbClr val="000000">
                      <a:alpha val="43137"/>
                    </a:srgbClr>
                  </a:outerShdw>
                </a:effectLst>
                <a:cs typeface="B Zar" panose="00000400000000000000" pitchFamily="2" charset="-78"/>
              </a:rPr>
              <a:t>	</a:t>
            </a:r>
            <a:r>
              <a:rPr lang="fa-IR" sz="3100" b="1" dirty="0" smtClean="0">
                <a:effectLst>
                  <a:outerShdw blurRad="38100" dist="38100" dir="2700000" algn="tl">
                    <a:srgbClr val="000000">
                      <a:alpha val="43137"/>
                    </a:srgbClr>
                  </a:outerShdw>
                </a:effectLst>
                <a:cs typeface="B Zar" panose="00000400000000000000" pitchFamily="2" charset="-78"/>
              </a:rPr>
              <a:t>شرکت راهکارهای یکپارچه معتمد ایرانیان </a:t>
            </a:r>
            <a:r>
              <a:rPr lang="en-US" sz="3100" b="1" dirty="0" smtClean="0">
                <a:effectLst>
                  <a:outerShdw blurRad="38100" dist="38100" dir="2700000" algn="tl">
                    <a:srgbClr val="000000">
                      <a:alpha val="43137"/>
                    </a:srgbClr>
                  </a:outerShdw>
                </a:effectLst>
                <a:cs typeface="B Zar" panose="00000400000000000000" pitchFamily="2" charset="-78"/>
              </a:rPr>
              <a:t>			</a:t>
            </a:r>
            <a:endParaRPr lang="en-US" sz="3100" b="1" dirty="0">
              <a:effectLst>
                <a:outerShdw blurRad="38100" dist="38100" dir="2700000" algn="tl">
                  <a:srgbClr val="000000">
                    <a:alpha val="43137"/>
                  </a:srgbClr>
                </a:outerShdw>
              </a:effectLst>
              <a:cs typeface="B Zar" panose="00000400000000000000" pitchFamily="2" charset="-78"/>
            </a:endParaRPr>
          </a:p>
          <a:p>
            <a:pPr marL="0" lvl="0" indent="0" algn="just" rtl="1">
              <a:lnSpc>
                <a:spcPct val="150000"/>
              </a:lnSpc>
              <a:buNone/>
            </a:pPr>
            <a:r>
              <a:rPr lang="fa-IR" b="1" dirty="0">
                <a:effectLst>
                  <a:outerShdw blurRad="38100" dist="38100" dir="2700000" algn="tl">
                    <a:srgbClr val="000000">
                      <a:alpha val="43137"/>
                    </a:srgbClr>
                  </a:outerShdw>
                </a:effectLst>
                <a:cs typeface="B Zar" panose="00000400000000000000" pitchFamily="2" charset="-78"/>
              </a:rPr>
              <a:t>شرکت معتمد نوع دوم</a:t>
            </a:r>
            <a:r>
              <a:rPr lang="fa-IR" b="1" dirty="0" smtClean="0">
                <a:cs typeface="B Zar" panose="00000400000000000000" pitchFamily="2" charset="-78"/>
              </a:rPr>
              <a:t>:</a:t>
            </a:r>
          </a:p>
          <a:p>
            <a:pPr marL="0" lvl="0" indent="0" algn="just" rtl="1">
              <a:lnSpc>
                <a:spcPct val="150000"/>
              </a:lnSpc>
              <a:buNone/>
            </a:pPr>
            <a:r>
              <a:rPr lang="fa-IR" b="1" dirty="0">
                <a:cs typeface="B Zar" panose="00000400000000000000" pitchFamily="2" charset="-78"/>
              </a:rPr>
              <a:t> </a:t>
            </a:r>
            <a:r>
              <a:rPr lang="fa-IR" b="1" dirty="0" smtClean="0">
                <a:cs typeface="B Zar" panose="00000400000000000000" pitchFamily="2" charset="-78"/>
              </a:rPr>
              <a:t>                                               </a:t>
            </a:r>
            <a:r>
              <a:rPr lang="fa-IR" b="1" dirty="0" smtClean="0">
                <a:effectLst>
                  <a:outerShdw blurRad="38100" dist="38100" dir="2700000" algn="tl">
                    <a:srgbClr val="000000">
                      <a:alpha val="43137"/>
                    </a:srgbClr>
                  </a:outerShdw>
                </a:effectLst>
                <a:cs typeface="B Zar" panose="00000400000000000000" pitchFamily="2" charset="-78"/>
              </a:rPr>
              <a:t>  </a:t>
            </a:r>
            <a:r>
              <a:rPr lang="fa-IR" b="1" dirty="0">
                <a:effectLst>
                  <a:outerShdw blurRad="38100" dist="38100" dir="2700000" algn="tl">
                    <a:srgbClr val="000000">
                      <a:alpha val="43137"/>
                    </a:srgbClr>
                  </a:outerShdw>
                </a:effectLst>
                <a:cs typeface="B Zar" panose="00000400000000000000" pitchFamily="2" charset="-78"/>
              </a:rPr>
              <a:t>شرکت دیان همراه فردا</a:t>
            </a:r>
            <a:endParaRPr lang="en-US" b="1" dirty="0">
              <a:effectLst>
                <a:outerShdw blurRad="38100" dist="38100" dir="2700000" algn="tl">
                  <a:srgbClr val="000000">
                    <a:alpha val="43137"/>
                  </a:srgbClr>
                </a:outerShdw>
              </a:effectLst>
              <a:cs typeface="B Zar" panose="00000400000000000000" pitchFamily="2" charset="-78"/>
            </a:endParaRPr>
          </a:p>
          <a:p>
            <a:pPr marL="0" indent="0" algn="just" rtl="1">
              <a:lnSpc>
                <a:spcPct val="150000"/>
              </a:lnSpc>
              <a:buNone/>
            </a:pPr>
            <a:r>
              <a:rPr lang="fa-IR" b="1" dirty="0">
                <a:effectLst>
                  <a:outerShdw blurRad="38100" dist="38100" dir="2700000" algn="tl">
                    <a:srgbClr val="000000">
                      <a:alpha val="43137"/>
                    </a:srgbClr>
                  </a:outerShdw>
                </a:effectLst>
                <a:cs typeface="B Zar" panose="00000400000000000000" pitchFamily="2" charset="-78"/>
              </a:rPr>
              <a:t>شرکت معتمد نوع </a:t>
            </a:r>
            <a:r>
              <a:rPr lang="fa-IR" b="1" dirty="0" smtClean="0">
                <a:effectLst>
                  <a:outerShdw blurRad="38100" dist="38100" dir="2700000" algn="tl">
                    <a:srgbClr val="000000">
                      <a:alpha val="43137"/>
                    </a:srgbClr>
                  </a:outerShdw>
                </a:effectLst>
                <a:cs typeface="B Zar" panose="00000400000000000000" pitchFamily="2" charset="-78"/>
              </a:rPr>
              <a:t>سوم:</a:t>
            </a:r>
            <a:endParaRPr lang="fa-IR" b="1" dirty="0">
              <a:effectLst>
                <a:outerShdw blurRad="38100" dist="38100" dir="2700000" algn="tl">
                  <a:srgbClr val="000000">
                    <a:alpha val="43137"/>
                  </a:srgbClr>
                </a:outerShdw>
              </a:effectLst>
              <a:cs typeface="B Zar" panose="00000400000000000000" pitchFamily="2" charset="-78"/>
            </a:endParaRPr>
          </a:p>
          <a:p>
            <a:pPr marL="0" lvl="0" indent="0" algn="just" rtl="1">
              <a:lnSpc>
                <a:spcPct val="150000"/>
              </a:lnSpc>
              <a:buNone/>
            </a:pPr>
            <a:r>
              <a:rPr lang="fa-IR" b="1" dirty="0" smtClean="0">
                <a:effectLst>
                  <a:outerShdw blurRad="38100" dist="38100" dir="2700000" algn="tl">
                    <a:srgbClr val="000000">
                      <a:alpha val="43137"/>
                    </a:srgbClr>
                  </a:outerShdw>
                </a:effectLst>
                <a:cs typeface="B Zar" panose="00000400000000000000" pitchFamily="2" charset="-78"/>
              </a:rPr>
              <a:t>                                                 </a:t>
            </a:r>
            <a:r>
              <a:rPr lang="fa-IR" b="1" dirty="0">
                <a:effectLst>
                  <a:outerShdw blurRad="38100" dist="38100" dir="2700000" algn="tl">
                    <a:srgbClr val="000000">
                      <a:alpha val="43137"/>
                    </a:srgbClr>
                  </a:outerShdw>
                </a:effectLst>
                <a:cs typeface="B Zar" panose="00000400000000000000" pitchFamily="2" charset="-78"/>
              </a:rPr>
              <a:t>شرکت دیان همراه فردا</a:t>
            </a:r>
            <a:endParaRPr lang="en-US" b="1" dirty="0">
              <a:cs typeface="B Zar" panose="00000400000000000000" pitchFamily="2" charset="-78"/>
            </a:endParaRPr>
          </a:p>
          <a:p>
            <a:pPr marL="0" indent="0" algn="just" rtl="1">
              <a:lnSpc>
                <a:spcPct val="150000"/>
              </a:lnSpc>
              <a:buNone/>
            </a:pPr>
            <a:endParaRPr lang="fa-IR" dirty="0">
              <a:cs typeface="B Zar" panose="00000400000000000000" pitchFamily="2" charset="-78"/>
            </a:endParaRPr>
          </a:p>
        </p:txBody>
      </p:sp>
      <p:sp>
        <p:nvSpPr>
          <p:cNvPr id="4" name="Slide Number Placeholder 3"/>
          <p:cNvSpPr>
            <a:spLocks noGrp="1"/>
          </p:cNvSpPr>
          <p:nvPr>
            <p:ph type="sldNum" sz="quarter" idx="11"/>
          </p:nvPr>
        </p:nvSpPr>
        <p:spPr/>
        <p:txBody>
          <a:bodyPr/>
          <a:lstStyle/>
          <a:p>
            <a:fld id="{60CD5F87-C01F-4282-BF24-CEB4F2A71AE3}" type="slidenum">
              <a:rPr lang="ar-SA" smtClean="0"/>
              <a:pPr/>
              <a:t>40</a:t>
            </a:fld>
            <a:endParaRPr lang="en-US"/>
          </a:p>
        </p:txBody>
      </p:sp>
      <p:sp>
        <p:nvSpPr>
          <p:cNvPr id="8" name="Rectangle 7"/>
          <p:cNvSpPr/>
          <p:nvPr/>
        </p:nvSpPr>
        <p:spPr>
          <a:xfrm>
            <a:off x="1676400" y="1036866"/>
            <a:ext cx="8746198" cy="5287734"/>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07532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531538" y="2240846"/>
            <a:ext cx="7560980" cy="769441"/>
          </a:xfrm>
          <a:prstGeom prst="rect">
            <a:avLst/>
          </a:prstGeom>
          <a:noFill/>
        </p:spPr>
        <p:txBody>
          <a:bodyPr wrap="square" rtlCol="0">
            <a:spAutoFit/>
          </a:bodyPr>
          <a:lstStyle/>
          <a:p>
            <a:pPr algn="ctr"/>
            <a:r>
              <a:rPr lang="fa-IR" sz="4400" b="1" dirty="0" smtClean="0">
                <a:cs typeface="B Titr" panose="00000700000000000000" pitchFamily="2" charset="-78"/>
              </a:rPr>
              <a:t>با سپاس از همراهی عزیزان</a:t>
            </a:r>
            <a:endParaRPr lang="en-US" sz="4400" b="1" dirty="0">
              <a:cs typeface="B Titr" panose="00000700000000000000" pitchFamily="2" charset="-78"/>
            </a:endParaRPr>
          </a:p>
        </p:txBody>
      </p:sp>
    </p:spTree>
    <p:extLst>
      <p:ext uri="{BB962C8B-B14F-4D97-AF65-F5344CB8AC3E}">
        <p14:creationId xmlns:p14="http://schemas.microsoft.com/office/powerpoint/2010/main" val="39326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modir-mba.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12818</TotalTime>
  <Words>4962</Words>
  <Application>Microsoft Office PowerPoint</Application>
  <PresentationFormat>Widescreen</PresentationFormat>
  <Paragraphs>548</Paragraphs>
  <Slides>41</Slides>
  <Notes>24</Notes>
  <HiddenSlides>0</HiddenSlides>
  <MMClips>0</MMClips>
  <ScaleCrop>false</ScaleCrop>
  <HeadingPairs>
    <vt:vector size="6" baseType="variant">
      <vt:variant>
        <vt:lpstr>Fonts Used</vt:lpstr>
      </vt:variant>
      <vt:variant>
        <vt:i4>18</vt:i4>
      </vt:variant>
      <vt:variant>
        <vt:lpstr>Theme</vt:lpstr>
      </vt:variant>
      <vt:variant>
        <vt:i4>3</vt:i4>
      </vt:variant>
      <vt:variant>
        <vt:lpstr>Slide Titles</vt:lpstr>
      </vt:variant>
      <vt:variant>
        <vt:i4>41</vt:i4>
      </vt:variant>
    </vt:vector>
  </HeadingPairs>
  <TitlesOfParts>
    <vt:vector size="62" baseType="lpstr">
      <vt:lpstr>Arial Unicode MS</vt:lpstr>
      <vt:lpstr>맑은 고딕</vt:lpstr>
      <vt:lpstr>微软雅黑</vt:lpstr>
      <vt:lpstr>宋体</vt:lpstr>
      <vt:lpstr>_PDMS_Saleem_QuranFont</vt:lpstr>
      <vt:lpstr>Arial</vt:lpstr>
      <vt:lpstr>B Koodak</vt:lpstr>
      <vt:lpstr>B Nazanin</vt:lpstr>
      <vt:lpstr>B Titr</vt:lpstr>
      <vt:lpstr>B Zar</vt:lpstr>
      <vt:lpstr>Calibri</vt:lpstr>
      <vt:lpstr>Century Gothic</vt:lpstr>
      <vt:lpstr>굴림</vt:lpstr>
      <vt:lpstr>IranNastaliq</vt:lpstr>
      <vt:lpstr>Times New Roman</vt:lpstr>
      <vt:lpstr>Titr</vt:lpstr>
      <vt:lpstr>Wingdings</vt:lpstr>
      <vt:lpstr>幼圆</vt:lpstr>
      <vt:lpstr>modir-mba.com</vt:lpstr>
      <vt:lpstr>Custom Design</vt:lpstr>
      <vt:lpstr>1_Custom Design</vt:lpstr>
      <vt:lpstr>PowerPoint Presentation</vt:lpstr>
      <vt:lpstr>PowerPoint Presentation</vt:lpstr>
      <vt:lpstr>ماده 152 - حذف شد.(1)      چرا؟؟  1 . به موجب بند 22 ماده واحده قانون اصلاح قانون مالیات­های مستقیم، مصوب 31/4/1394، ماده (152) قانون حذف شد. لیکن با توجه به مفاد تبصره ماده (97) در ادارات امور مالیاتی که نظام جامع مالیاتی به صورت کامل به اجراء در نیامده است، متن قبلی مواد مجری خواهد بود. ‌ "ماده 152 - قرائن مالیاتی عبارت است از عواملی که در هر رشته از مشاغل با توجه به موقعیت شغل برای تشخیص درآمد مشمول مالیات به طور‌علی‌الرأس به کار می‌رود و فهرست آن به شرح زیر می‌باشد: 1- خرید سالانه.  2- فروش سالانه.  3- درآمد ناویژه.  4-میزان تولید در کارخانجات.  5- ارزش حق واگذاری محل کسب.  6- جمع کل وجوهی که بابت حق‌التحریر و حق‌الزحمه وصول عوارض و مصرف تمبر عاید دفترخانه اسناد رسمی می‌شود یا میزان تمبر مصرفی آنها.  7- سایر عوامل به تشخیص کمیسیون تعیین ضرایب."</vt:lpstr>
      <vt:lpstr>مالیات‌ستانی مبتنی بر اطلاعات شفاف و قابل استناد و بهره‌گیری از ابزارهای ثبت معاملات و سامانه‌های اطلاعاتی </vt:lpstr>
      <vt:lpstr>تحول در نظام مالیات ستانی  با اجرای  قانون پایانه هایی فروشگاهی و سامانه مودیان </vt:lpstr>
      <vt:lpstr>انطباق قانون پایانه های فروشگاهی و سامانه مودیان با اصول مالیاتی ستانی </vt:lpstr>
      <vt:lpstr>PowerPoint Presentation</vt:lpstr>
      <vt:lpstr> تاریخچه و سیر تاریخی قوانین و مقررات  </vt:lpstr>
      <vt:lpstr>PowerPoint Presentation</vt:lpstr>
      <vt:lpstr>PowerPoint Presentation</vt:lpstr>
      <vt:lpstr>PowerPoint Presentation</vt:lpstr>
      <vt:lpstr>PowerPoint Presentation</vt:lpstr>
      <vt:lpstr>PowerPoint Presentation</vt:lpstr>
      <vt:lpstr>PowerPoint Presentation</vt:lpstr>
      <vt:lpstr> مدل مفهومی و نمایی کلی از فرآیند سیستمی اجرای قانون پایانه های فروشگاهی و سامانه مودیان</vt:lpstr>
      <vt:lpstr>PowerPoint Presentation</vt:lpstr>
      <vt:lpstr>تعریف سامانه مودیان و پایانه فروشگاهی در قانون </vt:lpstr>
      <vt:lpstr>PowerPoint Presentation</vt:lpstr>
      <vt:lpstr>PowerPoint Presentation</vt:lpstr>
      <vt:lpstr>PowerPoint Presentation</vt:lpstr>
      <vt:lpstr>PowerPoint Presentation</vt:lpstr>
      <vt:lpstr>PowerPoint Presentation</vt:lpstr>
      <vt:lpstr>مفهوم حافظه مالیاتی و شناسه یکتای حافظه مالیاتی</vt:lpstr>
      <vt:lpstr>ساختار شماره مالیاتی</vt:lpstr>
      <vt:lpstr>PowerPoint Presentation</vt:lpstr>
      <vt:lpstr>PowerPoint Presentation</vt:lpstr>
      <vt:lpstr>گام های اصلی جهت اتصال به سامانه مودیان و صدور صورتحساب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شرکت‌های معتمد ارائه کننده خدمات مالیاتی (انواع)</vt:lpstr>
      <vt:lpstr>شرکت‌های معتمد ارائه کننده خدمات مالیاتی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آشنایی با امضای الکترونیکی مبتنی بر کلید عمومی و خصوصی</dc:title>
  <dc:creator>www.pardweb.ir</dc:creator>
  <dc:description>www.pardweb.ir;</dc:description>
  <cp:lastModifiedBy>A</cp:lastModifiedBy>
  <cp:revision>921</cp:revision>
  <dcterms:modified xsi:type="dcterms:W3CDTF">2116-01-02T14:30:25Z</dcterms:modified>
  <cp:category>www.pardweb.ir</cp:category>
</cp:coreProperties>
</file>