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705" r:id="rId4"/>
  </p:sldMasterIdLst>
  <p:notesMasterIdLst>
    <p:notesMasterId r:id="rId14"/>
  </p:notesMasterIdLst>
  <p:handoutMasterIdLst>
    <p:handoutMasterId r:id="rId15"/>
  </p:handoutMasterIdLst>
  <p:sldIdLst>
    <p:sldId id="309" r:id="rId5"/>
    <p:sldId id="311" r:id="rId6"/>
    <p:sldId id="308" r:id="rId7"/>
    <p:sldId id="307" r:id="rId8"/>
    <p:sldId id="312" r:id="rId9"/>
    <p:sldId id="295" r:id="rId10"/>
    <p:sldId id="313" r:id="rId11"/>
    <p:sldId id="301" r:id="rId12"/>
    <p:sldId id="306" r:id="rId13"/>
  </p:sldIdLst>
  <p:sldSz cx="12192000" cy="6858000"/>
  <p:notesSz cx="6858000" cy="9144000"/>
  <p:embeddedFontLst>
    <p:embeddedFont>
      <p:font typeface="Gill Sans MT" panose="020B0502020104020203" pitchFamily="3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</p:embeddedFont>
    <p:embeddedFont>
      <p:font typeface="B Yekan" panose="00000400000000000000" pitchFamily="2" charset="-78"/>
      <p:regular r:id="rId22"/>
    </p:embeddedFont>
    <p:embeddedFont>
      <p:font typeface="Wingdings 2" panose="05020102010507070707" pitchFamily="18" charset="2"/>
      <p:regular r:id="rId23"/>
    </p:embeddedFont>
    <p:embeddedFont>
      <p:font typeface="Gadugi" panose="020B0502040204020203" pitchFamily="34" charset="0"/>
      <p:regular r:id="rId24"/>
      <p:bold r:id="rId25"/>
    </p:embeddedFont>
    <p:embeddedFont>
      <p:font typeface="W_yekan" panose="00000400000000000000" pitchFamily="2" charset="0"/>
      <p:regular r:id="rId2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75" userDrawn="1">
          <p15:clr>
            <a:srgbClr val="A4A3A4"/>
          </p15:clr>
        </p15:guide>
        <p15:guide id="2" pos="7061" userDrawn="1">
          <p15:clr>
            <a:srgbClr val="A4A3A4"/>
          </p15:clr>
        </p15:guide>
        <p15:guide id="3" pos="600" userDrawn="1">
          <p15:clr>
            <a:srgbClr val="A4A3A4"/>
          </p15:clr>
        </p15:guide>
        <p15:guide id="4" pos="45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5F8C"/>
    <a:srgbClr val="0373B7"/>
    <a:srgbClr val="B9B9B9"/>
    <a:srgbClr val="7A3A3A"/>
    <a:srgbClr val="4D1434"/>
    <a:srgbClr val="3098D1"/>
    <a:srgbClr val="8FA971"/>
    <a:srgbClr val="1C4C3C"/>
    <a:srgbClr val="F1EAE0"/>
    <a:srgbClr val="9F7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880" autoAdjust="0"/>
  </p:normalViewPr>
  <p:slideViewPr>
    <p:cSldViewPr snapToGrid="0" snapToObjects="1" showGuides="1">
      <p:cViewPr varScale="1">
        <p:scale>
          <a:sx n="69" d="100"/>
          <a:sy n="69" d="100"/>
        </p:scale>
        <p:origin x="780" y="96"/>
      </p:cViewPr>
      <p:guideLst>
        <p:guide orient="horz" pos="1275"/>
        <p:guide pos="7061"/>
        <p:guide pos="600"/>
        <p:guide pos="4584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8" d="100"/>
          <a:sy n="58" d="100"/>
        </p:scale>
        <p:origin x="2491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8A1A27-A581-452B-A055-52D82A847C6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612CB-F778-45B6-9339-AFBEDB5A43BD}">
      <dgm:prSet phldrT="[Text]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ارتقای هماهنگی بین بخش خصوصی و حکمرانی در تصمیم‌گیری‌های دریایی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30355044-4949-47AE-B645-051AAA0488E4}" type="parTrans" cxnId="{5D28BA42-56B8-4721-A7CF-CF57D500FD8A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9D6C528F-DFBC-41BF-AD56-947411BB19F3}" type="sibTrans" cxnId="{5D28BA42-56B8-4721-A7CF-CF57D500FD8A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CC2407E1-02EB-4A0C-B1A2-3535CABF51E4}">
      <dgm:prSet phldrT="[Text]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فرصتی برای بررسی چالش‌ها و فرصت‌های پیش روی اقتصاد آبی برای </a:t>
          </a:r>
          <a:r>
            <a:rPr lang="fa-IR" sz="1600" dirty="0" smtClean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ایران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8534338D-2F78-46C1-8400-CB294D8FC70E}" type="parTrans" cxnId="{5E95FCEE-1D5E-4AAE-988B-B08563A73B83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99867BE5-C867-4BFC-8B2C-14AFE116C580}" type="sibTrans" cxnId="{5E95FCEE-1D5E-4AAE-988B-B08563A73B83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E3084ED8-7B24-4DCD-A8DB-BC12768E24B6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نهادینه‌کردن دیپلماسی دریایی و ارتقای ظرفیت‌های صادرات و ترانزیت از طریق توسعه شبکه‌های حمل‌ونقل دریایی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C82DEDE8-8186-4257-8A00-313BC7D10CEE}" type="parTrans" cxnId="{E6C3E2A5-D953-4BE0-8D00-28464015C0D4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C50DBB8C-39F0-4928-B8D5-8EFCDFA91BCE}" type="sibTrans" cxnId="{E6C3E2A5-D953-4BE0-8D00-28464015C0D4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EFFB1255-9D7F-4EA5-A2FD-39F45A1028D0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تبیین و تقویت نقش دریا و ظرفیت‌های بندری و لجستیکی دررشد اقتصادی کشور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60388ACD-ADEB-464B-B30A-EF6661DB7EAA}" type="parTrans" cxnId="{199F5A0B-DBC5-45E6-BD82-A4319588765B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D192E7EE-4F48-4489-A2D2-4923EA14EDE0}" type="sibTrans" cxnId="{199F5A0B-DBC5-45E6-BD82-A4319588765B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5626C99A-1C26-49EF-8F9F-4C90F3E0C3B9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تبلیغ و ترویج اقتصاد دریامحور در سیاست‌های توسعه‌ای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055A4532-971C-4EF4-8206-77BC534210D0}" type="parTrans" cxnId="{75415935-855F-4564-8558-B2A761A19091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43ACC846-A43B-4BD9-8FD2-31BD12D58DDE}" type="sibTrans" cxnId="{75415935-855F-4564-8558-B2A761A19091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33584065-2E1A-4F61-9F02-61D0E989DAC3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احصای اسناد و ارزیابی اجرای قوانین دریایی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4919A752-4FC4-49C2-9453-2FA58FC187B9}" type="parTrans" cxnId="{4AA41002-069D-4352-9393-B7D6D207136B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542008F0-A828-4F35-8B5B-1C143C4E3DF3}" type="sibTrans" cxnId="{4AA41002-069D-4352-9393-B7D6D207136B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50CD108B-E9FB-439C-976C-5B6F00E22E78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جذب سرمایه‌گذاری داخلی و خارجی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550C2FDB-3EE5-48DD-B12C-8B843981F616}" type="parTrans" cxnId="{A5DBF760-2DA7-4954-9A28-BC79ECF7853D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3566F4A7-B283-4D88-B5D6-EEA04EED641B}" type="sibTrans" cxnId="{A5DBF760-2DA7-4954-9A28-BC79ECF7853D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4B9226D7-0E50-445D-9516-45FBA1EF80B1}">
      <dgm:prSet phldrT="[Text]" phldr="0" custT="1"/>
      <dgm:spPr/>
      <dgm:t>
        <a:bodyPr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توسعه آموزش‌های تخصصی دریایی</a:t>
          </a:r>
          <a:endParaRPr lang="en-US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D656A36F-8DE6-4EBD-A5F7-C4010F6D6DB9}" type="parTrans" cxnId="{C9E80732-936B-457D-861D-78AF79A373E2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E7694DB9-3625-48CD-A471-51215DA7E929}" type="sibTrans" cxnId="{C9E80732-936B-457D-861D-78AF79A373E2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1402529A-7D1F-4D86-8BD3-7C7757D03344}">
      <dgm:prSet phldrT="[Text]" custT="1"/>
      <dgm:spPr/>
      <dgm:t>
        <a:bodyPr/>
        <a:lstStyle/>
        <a:p>
          <a:pPr algn="ctr" rtl="1"/>
          <a:endParaRPr lang="en-US" sz="3200" dirty="0">
            <a:solidFill>
              <a:schemeClr val="bg1"/>
            </a:solidFill>
            <a:cs typeface="B Yekan" panose="00000400000000000000" pitchFamily="2" charset="-78"/>
          </a:endParaRPr>
        </a:p>
      </dgm:t>
    </dgm:pt>
    <dgm:pt modelId="{A3B4737A-30AA-41F2-9C02-B17B5015F885}" type="sibTrans" cxnId="{85AA31C0-076E-4A3E-A5ED-02A561840DED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51D4383E-1CC0-49CF-B40B-EA0235DDA59E}" type="parTrans" cxnId="{85AA31C0-076E-4A3E-A5ED-02A561840DED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DA16493F-2551-4755-A0D7-20DF5BE5A015}">
      <dgm:prSet phldrT="[Text]" custT="1"/>
      <dgm:spPr/>
      <dgm:t>
        <a:bodyPr anchor="ctr"/>
        <a:lstStyle/>
        <a:p>
          <a:pPr marL="285750" indent="-285750" algn="r" rtl="1">
            <a:buSzPct val="100000"/>
            <a:buFont typeface="Wingdings" panose="05000000000000000000" pitchFamily="2" charset="2"/>
            <a:buChar char="v"/>
          </a:pPr>
          <a:r>
            <a:rPr lang="fa-IR" sz="1600" dirty="0" smtClean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کاهش تداخلات و حل مسائل اجرایی ترانزیت و تجارت دریایی</a:t>
          </a:r>
          <a:endParaRPr lang="fa-IR" sz="16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gm:t>
    </dgm:pt>
    <dgm:pt modelId="{B09B08BB-4AF6-426A-A387-9F1506E894B1}" type="parTrans" cxnId="{1AFE74F4-1E3E-4986-B650-CF17D6635AB0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8CDCB2BC-A187-4F79-8A07-6EABA19AD756}" type="sibTrans" cxnId="{1AFE74F4-1E3E-4986-B650-CF17D6635AB0}">
      <dgm:prSet/>
      <dgm:spPr/>
      <dgm:t>
        <a:bodyPr/>
        <a:lstStyle/>
        <a:p>
          <a:endParaRPr lang="en-US">
            <a:cs typeface="B Yekan" panose="00000400000000000000" pitchFamily="2" charset="-78"/>
          </a:endParaRPr>
        </a:p>
      </dgm:t>
    </dgm:pt>
    <dgm:pt modelId="{AF04F935-2553-4B18-AF61-6C4C4F840DBC}" type="pres">
      <dgm:prSet presAssocID="{518A1A27-A581-452B-A055-52D82A847C6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E61C89B-54B4-4794-AA53-79DE065D9394}" type="pres">
      <dgm:prSet presAssocID="{1402529A-7D1F-4D86-8BD3-7C7757D03344}" presName="thickLine" presStyleLbl="alignNode1" presStyleIdx="0" presStyleCnt="1"/>
      <dgm:spPr/>
    </dgm:pt>
    <dgm:pt modelId="{79E61B35-C659-41A3-80EC-963475BD344F}" type="pres">
      <dgm:prSet presAssocID="{1402529A-7D1F-4D86-8BD3-7C7757D03344}" presName="horz1" presStyleCnt="0"/>
      <dgm:spPr/>
    </dgm:pt>
    <dgm:pt modelId="{19D711A0-09E1-403B-8CED-1E39AF4BD993}" type="pres">
      <dgm:prSet presAssocID="{1402529A-7D1F-4D86-8BD3-7C7757D03344}" presName="tx1" presStyleLbl="revTx" presStyleIdx="0" presStyleCnt="10" custScaleX="9955" custLinFactNeighborX="-10605" custLinFactNeighborY="49"/>
      <dgm:spPr/>
      <dgm:t>
        <a:bodyPr/>
        <a:lstStyle/>
        <a:p>
          <a:endParaRPr lang="en-US"/>
        </a:p>
      </dgm:t>
    </dgm:pt>
    <dgm:pt modelId="{F458AC31-B88A-497E-B147-B5C14E3C0752}" type="pres">
      <dgm:prSet presAssocID="{1402529A-7D1F-4D86-8BD3-7C7757D03344}" presName="vert1" presStyleCnt="0"/>
      <dgm:spPr/>
    </dgm:pt>
    <dgm:pt modelId="{6A8CC4B0-70BF-46F1-ACCB-F491FBCE2822}" type="pres">
      <dgm:prSet presAssocID="{DA16493F-2551-4755-A0D7-20DF5BE5A015}" presName="vertSpace2a" presStyleCnt="0"/>
      <dgm:spPr/>
    </dgm:pt>
    <dgm:pt modelId="{9F901D30-C9B0-4D5E-9AC6-D7326D500F67}" type="pres">
      <dgm:prSet presAssocID="{DA16493F-2551-4755-A0D7-20DF5BE5A015}" presName="horz2" presStyleCnt="0"/>
      <dgm:spPr/>
    </dgm:pt>
    <dgm:pt modelId="{FD9FE8D6-A257-4478-84A6-9878A1A0ED45}" type="pres">
      <dgm:prSet presAssocID="{DA16493F-2551-4755-A0D7-20DF5BE5A015}" presName="horzSpace2" presStyleCnt="0"/>
      <dgm:spPr/>
    </dgm:pt>
    <dgm:pt modelId="{D3ECF362-EB40-4051-808B-A913B7BC4A64}" type="pres">
      <dgm:prSet presAssocID="{DA16493F-2551-4755-A0D7-20DF5BE5A015}" presName="tx2" presStyleLbl="revTx" presStyleIdx="1" presStyleCnt="10" custScaleY="61704" custLinFactNeighborX="225"/>
      <dgm:spPr/>
      <dgm:t>
        <a:bodyPr/>
        <a:lstStyle/>
        <a:p>
          <a:endParaRPr lang="en-US"/>
        </a:p>
      </dgm:t>
    </dgm:pt>
    <dgm:pt modelId="{B940232D-63EA-45E9-99C1-6F5D18A90AAD}" type="pres">
      <dgm:prSet presAssocID="{DA16493F-2551-4755-A0D7-20DF5BE5A015}" presName="vert2" presStyleCnt="0"/>
      <dgm:spPr/>
    </dgm:pt>
    <dgm:pt modelId="{ACDA78C9-F240-477C-A29F-DB6A31CD7D1F}" type="pres">
      <dgm:prSet presAssocID="{DA16493F-2551-4755-A0D7-20DF5BE5A015}" presName="thinLine2b" presStyleLbl="callout" presStyleIdx="0" presStyleCnt="9"/>
      <dgm:spPr/>
    </dgm:pt>
    <dgm:pt modelId="{581926AB-68FE-43A6-A2EC-7EEC82818D6E}" type="pres">
      <dgm:prSet presAssocID="{DA16493F-2551-4755-A0D7-20DF5BE5A015}" presName="vertSpace2b" presStyleCnt="0"/>
      <dgm:spPr/>
    </dgm:pt>
    <dgm:pt modelId="{0BFFF02D-D2BB-4E48-8777-2119CF27B31A}" type="pres">
      <dgm:prSet presAssocID="{E71612CB-F778-45B6-9339-AFBEDB5A43BD}" presName="horz2" presStyleCnt="0"/>
      <dgm:spPr/>
    </dgm:pt>
    <dgm:pt modelId="{775BD784-D6FD-45D5-A011-A7CD32606CB6}" type="pres">
      <dgm:prSet presAssocID="{E71612CB-F778-45B6-9339-AFBEDB5A43BD}" presName="horzSpace2" presStyleCnt="0"/>
      <dgm:spPr/>
    </dgm:pt>
    <dgm:pt modelId="{498EDF9F-3EA1-46A1-9F6B-1571BDD9ED69}" type="pres">
      <dgm:prSet presAssocID="{E71612CB-F778-45B6-9339-AFBEDB5A43BD}" presName="tx2" presStyleLbl="revTx" presStyleIdx="2" presStyleCnt="10" custScaleY="53619" custLinFactNeighborX="767" custLinFactNeighborY="-4093"/>
      <dgm:spPr/>
      <dgm:t>
        <a:bodyPr/>
        <a:lstStyle/>
        <a:p>
          <a:endParaRPr lang="en-US"/>
        </a:p>
      </dgm:t>
    </dgm:pt>
    <dgm:pt modelId="{DC943227-2532-477A-945C-DF8BB85B16A3}" type="pres">
      <dgm:prSet presAssocID="{E71612CB-F778-45B6-9339-AFBEDB5A43BD}" presName="vert2" presStyleCnt="0"/>
      <dgm:spPr/>
    </dgm:pt>
    <dgm:pt modelId="{83CC8ECC-363F-4D7F-B111-F71EFA074800}" type="pres">
      <dgm:prSet presAssocID="{E71612CB-F778-45B6-9339-AFBEDB5A43BD}" presName="thinLine2b" presStyleLbl="callout" presStyleIdx="1" presStyleCnt="9"/>
      <dgm:spPr/>
    </dgm:pt>
    <dgm:pt modelId="{4D5E25DA-6CF5-4930-9224-32E691B560CF}" type="pres">
      <dgm:prSet presAssocID="{E71612CB-F778-45B6-9339-AFBEDB5A43BD}" presName="vertSpace2b" presStyleCnt="0"/>
      <dgm:spPr/>
    </dgm:pt>
    <dgm:pt modelId="{283071C3-E381-40C5-BA94-8FC374EE3FCA}" type="pres">
      <dgm:prSet presAssocID="{CC2407E1-02EB-4A0C-B1A2-3535CABF51E4}" presName="horz2" presStyleCnt="0"/>
      <dgm:spPr/>
    </dgm:pt>
    <dgm:pt modelId="{C0EB3524-40BD-4F7F-A71C-E1D37A3C9926}" type="pres">
      <dgm:prSet presAssocID="{CC2407E1-02EB-4A0C-B1A2-3535CABF51E4}" presName="horzSpace2" presStyleCnt="0"/>
      <dgm:spPr/>
    </dgm:pt>
    <dgm:pt modelId="{10B34F22-644B-47DA-A6AC-0F7DBC4CA8EA}" type="pres">
      <dgm:prSet presAssocID="{CC2407E1-02EB-4A0C-B1A2-3535CABF51E4}" presName="tx2" presStyleLbl="revTx" presStyleIdx="3" presStyleCnt="10" custScaleY="44894" custLinFactNeighborX="470" custLinFactNeighborY="-1551"/>
      <dgm:spPr/>
      <dgm:t>
        <a:bodyPr/>
        <a:lstStyle/>
        <a:p>
          <a:endParaRPr lang="en-US"/>
        </a:p>
      </dgm:t>
    </dgm:pt>
    <dgm:pt modelId="{E109B0D6-025E-4EA4-A6AE-62247FA6EC9B}" type="pres">
      <dgm:prSet presAssocID="{CC2407E1-02EB-4A0C-B1A2-3535CABF51E4}" presName="vert2" presStyleCnt="0"/>
      <dgm:spPr/>
    </dgm:pt>
    <dgm:pt modelId="{3FC3530C-7A9F-407A-9EB8-81FDC1E31148}" type="pres">
      <dgm:prSet presAssocID="{CC2407E1-02EB-4A0C-B1A2-3535CABF51E4}" presName="thinLine2b" presStyleLbl="callout" presStyleIdx="2" presStyleCnt="9" custLinFactNeighborX="-165" custLinFactNeighborY="92173"/>
      <dgm:spPr/>
    </dgm:pt>
    <dgm:pt modelId="{3B432DD6-0167-45C7-B32A-D1006F0BB5A1}" type="pres">
      <dgm:prSet presAssocID="{CC2407E1-02EB-4A0C-B1A2-3535CABF51E4}" presName="vertSpace2b" presStyleCnt="0"/>
      <dgm:spPr/>
    </dgm:pt>
    <dgm:pt modelId="{0E7FE8FC-C088-45AF-9B49-005653B285BF}" type="pres">
      <dgm:prSet presAssocID="{E3084ED8-7B24-4DCD-A8DB-BC12768E24B6}" presName="horz2" presStyleCnt="0"/>
      <dgm:spPr/>
    </dgm:pt>
    <dgm:pt modelId="{BBEB8EE3-D474-4796-B9F2-22AFF5614ACE}" type="pres">
      <dgm:prSet presAssocID="{E3084ED8-7B24-4DCD-A8DB-BC12768E24B6}" presName="horzSpace2" presStyleCnt="0"/>
      <dgm:spPr/>
    </dgm:pt>
    <dgm:pt modelId="{C80B1C27-6EDA-4803-A7AC-8CF8D19C4BA1}" type="pres">
      <dgm:prSet presAssocID="{E3084ED8-7B24-4DCD-A8DB-BC12768E24B6}" presName="tx2" presStyleLbl="revTx" presStyleIdx="4" presStyleCnt="10" custScaleY="88616" custLinFactNeighborX="225" custLinFactNeighborY="6161"/>
      <dgm:spPr/>
      <dgm:t>
        <a:bodyPr/>
        <a:lstStyle/>
        <a:p>
          <a:endParaRPr lang="en-US"/>
        </a:p>
      </dgm:t>
    </dgm:pt>
    <dgm:pt modelId="{71AB3195-A533-4A51-AD44-5D96FC3C3EF1}" type="pres">
      <dgm:prSet presAssocID="{E3084ED8-7B24-4DCD-A8DB-BC12768E24B6}" presName="vert2" presStyleCnt="0"/>
      <dgm:spPr/>
    </dgm:pt>
    <dgm:pt modelId="{D8BAE0F5-84CE-4EF5-AC8B-AF5CF94ACB7C}" type="pres">
      <dgm:prSet presAssocID="{E3084ED8-7B24-4DCD-A8DB-BC12768E24B6}" presName="thinLine2b" presStyleLbl="callout" presStyleIdx="3" presStyleCnt="9" custLinFactNeighborX="0" custLinFactNeighborY="39664"/>
      <dgm:spPr/>
    </dgm:pt>
    <dgm:pt modelId="{EB106508-165A-4842-A3F7-F322F5EAAEBB}" type="pres">
      <dgm:prSet presAssocID="{E3084ED8-7B24-4DCD-A8DB-BC12768E24B6}" presName="vertSpace2b" presStyleCnt="0"/>
      <dgm:spPr/>
    </dgm:pt>
    <dgm:pt modelId="{F61E7412-ECD6-4315-BB62-BF055BD9ADE6}" type="pres">
      <dgm:prSet presAssocID="{EFFB1255-9D7F-4EA5-A2FD-39F45A1028D0}" presName="horz2" presStyleCnt="0"/>
      <dgm:spPr/>
    </dgm:pt>
    <dgm:pt modelId="{CA27D1E7-8E25-43EC-ADA3-9BFD52F558B4}" type="pres">
      <dgm:prSet presAssocID="{EFFB1255-9D7F-4EA5-A2FD-39F45A1028D0}" presName="horzSpace2" presStyleCnt="0"/>
      <dgm:spPr/>
    </dgm:pt>
    <dgm:pt modelId="{12038599-1CCA-434A-B1C2-C5D81E447FB4}" type="pres">
      <dgm:prSet presAssocID="{EFFB1255-9D7F-4EA5-A2FD-39F45A1028D0}" presName="tx2" presStyleLbl="revTx" presStyleIdx="5" presStyleCnt="10" custScaleY="81304"/>
      <dgm:spPr/>
      <dgm:t>
        <a:bodyPr/>
        <a:lstStyle/>
        <a:p>
          <a:endParaRPr lang="en-US"/>
        </a:p>
      </dgm:t>
    </dgm:pt>
    <dgm:pt modelId="{0740BCDA-AE93-41FD-B5FB-EDA3248226F7}" type="pres">
      <dgm:prSet presAssocID="{EFFB1255-9D7F-4EA5-A2FD-39F45A1028D0}" presName="vert2" presStyleCnt="0"/>
      <dgm:spPr/>
    </dgm:pt>
    <dgm:pt modelId="{79911865-92AB-44FE-83F5-01EF1E1B3306}" type="pres">
      <dgm:prSet presAssocID="{EFFB1255-9D7F-4EA5-A2FD-39F45A1028D0}" presName="thinLine2b" presStyleLbl="callout" presStyleIdx="4" presStyleCnt="9" custLinFactY="26701" custLinFactNeighborX="0" custLinFactNeighborY="100000"/>
      <dgm:spPr/>
    </dgm:pt>
    <dgm:pt modelId="{B8860D34-09F5-48AA-977A-6ED9D429B2E3}" type="pres">
      <dgm:prSet presAssocID="{EFFB1255-9D7F-4EA5-A2FD-39F45A1028D0}" presName="vertSpace2b" presStyleCnt="0"/>
      <dgm:spPr/>
    </dgm:pt>
    <dgm:pt modelId="{AACD7A46-0242-4D4B-8762-541BB0E08A4B}" type="pres">
      <dgm:prSet presAssocID="{5626C99A-1C26-49EF-8F9F-4C90F3E0C3B9}" presName="horz2" presStyleCnt="0"/>
      <dgm:spPr/>
    </dgm:pt>
    <dgm:pt modelId="{A0746F03-19C7-4F0C-921F-AD43001EE168}" type="pres">
      <dgm:prSet presAssocID="{5626C99A-1C26-49EF-8F9F-4C90F3E0C3B9}" presName="horzSpace2" presStyleCnt="0"/>
      <dgm:spPr/>
    </dgm:pt>
    <dgm:pt modelId="{C264B9ED-24C9-4212-BC4A-B06C0E6EA976}" type="pres">
      <dgm:prSet presAssocID="{5626C99A-1C26-49EF-8F9F-4C90F3E0C3B9}" presName="tx2" presStyleLbl="revTx" presStyleIdx="6" presStyleCnt="10" custScaleY="60533" custLinFactNeighborY="5397"/>
      <dgm:spPr/>
      <dgm:t>
        <a:bodyPr/>
        <a:lstStyle/>
        <a:p>
          <a:endParaRPr lang="en-US"/>
        </a:p>
      </dgm:t>
    </dgm:pt>
    <dgm:pt modelId="{003B9A4C-999C-4D54-BD09-9E559EAB8795}" type="pres">
      <dgm:prSet presAssocID="{5626C99A-1C26-49EF-8F9F-4C90F3E0C3B9}" presName="vert2" presStyleCnt="0"/>
      <dgm:spPr/>
    </dgm:pt>
    <dgm:pt modelId="{C1004E96-8778-45AE-86B5-69659F0E001D}" type="pres">
      <dgm:prSet presAssocID="{5626C99A-1C26-49EF-8F9F-4C90F3E0C3B9}" presName="thinLine2b" presStyleLbl="callout" presStyleIdx="5" presStyleCnt="9" custLinFactY="50017" custLinFactNeighborY="100000"/>
      <dgm:spPr/>
    </dgm:pt>
    <dgm:pt modelId="{8B0F1685-366B-440C-835A-D94140288265}" type="pres">
      <dgm:prSet presAssocID="{5626C99A-1C26-49EF-8F9F-4C90F3E0C3B9}" presName="vertSpace2b" presStyleCnt="0"/>
      <dgm:spPr/>
    </dgm:pt>
    <dgm:pt modelId="{7B56F78F-3508-4B8F-86AB-B0121141B085}" type="pres">
      <dgm:prSet presAssocID="{33584065-2E1A-4F61-9F02-61D0E989DAC3}" presName="horz2" presStyleCnt="0"/>
      <dgm:spPr/>
    </dgm:pt>
    <dgm:pt modelId="{648C5EF1-9915-4130-BAAF-82452165157F}" type="pres">
      <dgm:prSet presAssocID="{33584065-2E1A-4F61-9F02-61D0E989DAC3}" presName="horzSpace2" presStyleCnt="0"/>
      <dgm:spPr/>
    </dgm:pt>
    <dgm:pt modelId="{8B8D7B59-4B56-4FC3-A0BF-DC1DF92A1586}" type="pres">
      <dgm:prSet presAssocID="{33584065-2E1A-4F61-9F02-61D0E989DAC3}" presName="tx2" presStyleLbl="revTx" presStyleIdx="7" presStyleCnt="10" custScaleY="85162" custLinFactNeighborY="3598"/>
      <dgm:spPr/>
      <dgm:t>
        <a:bodyPr/>
        <a:lstStyle/>
        <a:p>
          <a:endParaRPr lang="en-US"/>
        </a:p>
      </dgm:t>
    </dgm:pt>
    <dgm:pt modelId="{57480A4E-5F78-45AF-8F1D-F17B0976B7A1}" type="pres">
      <dgm:prSet presAssocID="{33584065-2E1A-4F61-9F02-61D0E989DAC3}" presName="vert2" presStyleCnt="0"/>
      <dgm:spPr/>
    </dgm:pt>
    <dgm:pt modelId="{29D75871-B5DD-4DA8-9B20-3498301AE7C4}" type="pres">
      <dgm:prSet presAssocID="{33584065-2E1A-4F61-9F02-61D0E989DAC3}" presName="thinLine2b" presStyleLbl="callout" presStyleIdx="6" presStyleCnt="9" custLinFactY="-249435" custLinFactNeighborX="0" custLinFactNeighborY="-300000"/>
      <dgm:spPr/>
    </dgm:pt>
    <dgm:pt modelId="{A3FFC91E-EF60-4C15-B8B7-551D67247833}" type="pres">
      <dgm:prSet presAssocID="{33584065-2E1A-4F61-9F02-61D0E989DAC3}" presName="vertSpace2b" presStyleCnt="0"/>
      <dgm:spPr/>
    </dgm:pt>
    <dgm:pt modelId="{2C4FDBDA-5140-4426-A62D-B5D63911B7DA}" type="pres">
      <dgm:prSet presAssocID="{50CD108B-E9FB-439C-976C-5B6F00E22E78}" presName="horz2" presStyleCnt="0"/>
      <dgm:spPr/>
    </dgm:pt>
    <dgm:pt modelId="{8A9B46D8-85E1-46FA-B34F-4CA8A983046B}" type="pres">
      <dgm:prSet presAssocID="{50CD108B-E9FB-439C-976C-5B6F00E22E78}" presName="horzSpace2" presStyleCnt="0"/>
      <dgm:spPr/>
    </dgm:pt>
    <dgm:pt modelId="{A2793790-C975-487B-B75D-15763C5D28CF}" type="pres">
      <dgm:prSet presAssocID="{50CD108B-E9FB-439C-976C-5B6F00E22E78}" presName="tx2" presStyleLbl="revTx" presStyleIdx="8" presStyleCnt="10" custScaleY="70969" custLinFactNeighborX="-261" custLinFactNeighborY="-31150"/>
      <dgm:spPr/>
      <dgm:t>
        <a:bodyPr/>
        <a:lstStyle/>
        <a:p>
          <a:endParaRPr lang="en-US"/>
        </a:p>
      </dgm:t>
    </dgm:pt>
    <dgm:pt modelId="{F7087D8D-96D1-469D-BCEB-28EF487D4FDD}" type="pres">
      <dgm:prSet presAssocID="{50CD108B-E9FB-439C-976C-5B6F00E22E78}" presName="vert2" presStyleCnt="0"/>
      <dgm:spPr/>
    </dgm:pt>
    <dgm:pt modelId="{FFED6787-C568-4AEE-8F3A-00534EBB322A}" type="pres">
      <dgm:prSet presAssocID="{50CD108B-E9FB-439C-976C-5B6F00E22E78}" presName="thinLine2b" presStyleLbl="callout" presStyleIdx="7" presStyleCnt="9" custLinFactY="-500000" custLinFactNeighborX="0" custLinFactNeighborY="-533200"/>
      <dgm:spPr/>
    </dgm:pt>
    <dgm:pt modelId="{E63294BC-396D-4398-9E09-91F955C57858}" type="pres">
      <dgm:prSet presAssocID="{50CD108B-E9FB-439C-976C-5B6F00E22E78}" presName="vertSpace2b" presStyleCnt="0"/>
      <dgm:spPr/>
    </dgm:pt>
    <dgm:pt modelId="{8F7488C9-74F5-446B-9E90-709C696ABBFE}" type="pres">
      <dgm:prSet presAssocID="{4B9226D7-0E50-445D-9516-45FBA1EF80B1}" presName="horz2" presStyleCnt="0"/>
      <dgm:spPr/>
    </dgm:pt>
    <dgm:pt modelId="{7DB0019D-8B13-4AC0-A115-24ECC6967208}" type="pres">
      <dgm:prSet presAssocID="{4B9226D7-0E50-445D-9516-45FBA1EF80B1}" presName="horzSpace2" presStyleCnt="0"/>
      <dgm:spPr/>
    </dgm:pt>
    <dgm:pt modelId="{F079E813-3A29-4280-916F-EF5482298A21}" type="pres">
      <dgm:prSet presAssocID="{4B9226D7-0E50-445D-9516-45FBA1EF80B1}" presName="tx2" presStyleLbl="revTx" presStyleIdx="9" presStyleCnt="10" custScaleY="86546" custLinFactNeighborX="203" custLinFactNeighborY="-53172"/>
      <dgm:spPr/>
      <dgm:t>
        <a:bodyPr/>
        <a:lstStyle/>
        <a:p>
          <a:endParaRPr lang="en-US"/>
        </a:p>
      </dgm:t>
    </dgm:pt>
    <dgm:pt modelId="{48406A47-EA9A-4DDD-BC50-5E18F9E0E016}" type="pres">
      <dgm:prSet presAssocID="{4B9226D7-0E50-445D-9516-45FBA1EF80B1}" presName="vert2" presStyleCnt="0"/>
      <dgm:spPr/>
    </dgm:pt>
    <dgm:pt modelId="{B5BF78AD-C938-40C4-8DF2-1AC9E63092A5}" type="pres">
      <dgm:prSet presAssocID="{4B9226D7-0E50-445D-9516-45FBA1EF80B1}" presName="thinLine2b" presStyleLbl="callout" presStyleIdx="8" presStyleCnt="9" custLinFactY="-900000" custLinFactNeighborX="-641" custLinFactNeighborY="-974217"/>
      <dgm:spPr/>
    </dgm:pt>
    <dgm:pt modelId="{5C1049CF-9D63-4691-8C66-DDD5B6E9BEBD}" type="pres">
      <dgm:prSet presAssocID="{4B9226D7-0E50-445D-9516-45FBA1EF80B1}" presName="vertSpace2b" presStyleCnt="0"/>
      <dgm:spPr/>
    </dgm:pt>
  </dgm:ptLst>
  <dgm:cxnLst>
    <dgm:cxn modelId="{D2A3C0E4-BDE8-4757-88DA-7DFEB054012F}" type="presOf" srcId="{50CD108B-E9FB-439C-976C-5B6F00E22E78}" destId="{A2793790-C975-487B-B75D-15763C5D28CF}" srcOrd="0" destOrd="0" presId="urn:microsoft.com/office/officeart/2008/layout/LinedList"/>
    <dgm:cxn modelId="{A5DBF760-2DA7-4954-9A28-BC79ECF7853D}" srcId="{1402529A-7D1F-4D86-8BD3-7C7757D03344}" destId="{50CD108B-E9FB-439C-976C-5B6F00E22E78}" srcOrd="7" destOrd="0" parTransId="{550C2FDB-3EE5-48DD-B12C-8B843981F616}" sibTransId="{3566F4A7-B283-4D88-B5D6-EEA04EED641B}"/>
    <dgm:cxn modelId="{75415935-855F-4564-8558-B2A761A19091}" srcId="{1402529A-7D1F-4D86-8BD3-7C7757D03344}" destId="{5626C99A-1C26-49EF-8F9F-4C90F3E0C3B9}" srcOrd="5" destOrd="0" parTransId="{055A4532-971C-4EF4-8206-77BC534210D0}" sibTransId="{43ACC846-A43B-4BD9-8FD2-31BD12D58DDE}"/>
    <dgm:cxn modelId="{F2758EDD-7C18-4F5B-BDB1-046B66295FB1}" type="presOf" srcId="{CC2407E1-02EB-4A0C-B1A2-3535CABF51E4}" destId="{10B34F22-644B-47DA-A6AC-0F7DBC4CA8EA}" srcOrd="0" destOrd="0" presId="urn:microsoft.com/office/officeart/2008/layout/LinedList"/>
    <dgm:cxn modelId="{5E95FCEE-1D5E-4AAE-988B-B08563A73B83}" srcId="{1402529A-7D1F-4D86-8BD3-7C7757D03344}" destId="{CC2407E1-02EB-4A0C-B1A2-3535CABF51E4}" srcOrd="2" destOrd="0" parTransId="{8534338D-2F78-46C1-8400-CB294D8FC70E}" sibTransId="{99867BE5-C867-4BFC-8B2C-14AFE116C580}"/>
    <dgm:cxn modelId="{D5EE27B0-F2AE-4C98-837E-E82A5925F6AA}" type="presOf" srcId="{5626C99A-1C26-49EF-8F9F-4C90F3E0C3B9}" destId="{C264B9ED-24C9-4212-BC4A-B06C0E6EA976}" srcOrd="0" destOrd="0" presId="urn:microsoft.com/office/officeart/2008/layout/LinedList"/>
    <dgm:cxn modelId="{5D28BA42-56B8-4721-A7CF-CF57D500FD8A}" srcId="{1402529A-7D1F-4D86-8BD3-7C7757D03344}" destId="{E71612CB-F778-45B6-9339-AFBEDB5A43BD}" srcOrd="1" destOrd="0" parTransId="{30355044-4949-47AE-B645-051AAA0488E4}" sibTransId="{9D6C528F-DFBC-41BF-AD56-947411BB19F3}"/>
    <dgm:cxn modelId="{85AA31C0-076E-4A3E-A5ED-02A561840DED}" srcId="{518A1A27-A581-452B-A055-52D82A847C67}" destId="{1402529A-7D1F-4D86-8BD3-7C7757D03344}" srcOrd="0" destOrd="0" parTransId="{51D4383E-1CC0-49CF-B40B-EA0235DDA59E}" sibTransId="{A3B4737A-30AA-41F2-9C02-B17B5015F885}"/>
    <dgm:cxn modelId="{FA436AFD-0B41-4925-A8BD-20C0A9D161A4}" type="presOf" srcId="{E3084ED8-7B24-4DCD-A8DB-BC12768E24B6}" destId="{C80B1C27-6EDA-4803-A7AC-8CF8D19C4BA1}" srcOrd="0" destOrd="0" presId="urn:microsoft.com/office/officeart/2008/layout/LinedList"/>
    <dgm:cxn modelId="{25384DB4-9743-4626-A1D2-D30FB1013DEA}" type="presOf" srcId="{1402529A-7D1F-4D86-8BD3-7C7757D03344}" destId="{19D711A0-09E1-403B-8CED-1E39AF4BD993}" srcOrd="0" destOrd="0" presId="urn:microsoft.com/office/officeart/2008/layout/LinedList"/>
    <dgm:cxn modelId="{4AA41002-069D-4352-9393-B7D6D207136B}" srcId="{1402529A-7D1F-4D86-8BD3-7C7757D03344}" destId="{33584065-2E1A-4F61-9F02-61D0E989DAC3}" srcOrd="6" destOrd="0" parTransId="{4919A752-4FC4-49C2-9453-2FA58FC187B9}" sibTransId="{542008F0-A828-4F35-8B5B-1C143C4E3DF3}"/>
    <dgm:cxn modelId="{AC13CBC2-2F93-4AE9-96E0-4302559D2A56}" type="presOf" srcId="{4B9226D7-0E50-445D-9516-45FBA1EF80B1}" destId="{F079E813-3A29-4280-916F-EF5482298A21}" srcOrd="0" destOrd="0" presId="urn:microsoft.com/office/officeart/2008/layout/LinedList"/>
    <dgm:cxn modelId="{71BF6252-A558-443A-AD12-7DC57BDE04EB}" type="presOf" srcId="{EFFB1255-9D7F-4EA5-A2FD-39F45A1028D0}" destId="{12038599-1CCA-434A-B1C2-C5D81E447FB4}" srcOrd="0" destOrd="0" presId="urn:microsoft.com/office/officeart/2008/layout/LinedList"/>
    <dgm:cxn modelId="{B698CD29-8FE6-41F1-A48A-5DC047032DEB}" type="presOf" srcId="{DA16493F-2551-4755-A0D7-20DF5BE5A015}" destId="{D3ECF362-EB40-4051-808B-A913B7BC4A64}" srcOrd="0" destOrd="0" presId="urn:microsoft.com/office/officeart/2008/layout/LinedList"/>
    <dgm:cxn modelId="{35EAD1DA-56CA-46FD-8CE6-8EBFEEB810AC}" type="presOf" srcId="{518A1A27-A581-452B-A055-52D82A847C67}" destId="{AF04F935-2553-4B18-AF61-6C4C4F840DBC}" srcOrd="0" destOrd="0" presId="urn:microsoft.com/office/officeart/2008/layout/LinedList"/>
    <dgm:cxn modelId="{E6C3E2A5-D953-4BE0-8D00-28464015C0D4}" srcId="{1402529A-7D1F-4D86-8BD3-7C7757D03344}" destId="{E3084ED8-7B24-4DCD-A8DB-BC12768E24B6}" srcOrd="3" destOrd="0" parTransId="{C82DEDE8-8186-4257-8A00-313BC7D10CEE}" sibTransId="{C50DBB8C-39F0-4928-B8D5-8EFCDFA91BCE}"/>
    <dgm:cxn modelId="{F3395970-F563-44DD-8A6E-6A39A0ECD38C}" type="presOf" srcId="{33584065-2E1A-4F61-9F02-61D0E989DAC3}" destId="{8B8D7B59-4B56-4FC3-A0BF-DC1DF92A1586}" srcOrd="0" destOrd="0" presId="urn:microsoft.com/office/officeart/2008/layout/LinedList"/>
    <dgm:cxn modelId="{C9E80732-936B-457D-861D-78AF79A373E2}" srcId="{1402529A-7D1F-4D86-8BD3-7C7757D03344}" destId="{4B9226D7-0E50-445D-9516-45FBA1EF80B1}" srcOrd="8" destOrd="0" parTransId="{D656A36F-8DE6-4EBD-A5F7-C4010F6D6DB9}" sibTransId="{E7694DB9-3625-48CD-A471-51215DA7E929}"/>
    <dgm:cxn modelId="{FBE2FBED-100D-48D2-89D7-DA0A8FED15EE}" type="presOf" srcId="{E71612CB-F778-45B6-9339-AFBEDB5A43BD}" destId="{498EDF9F-3EA1-46A1-9F6B-1571BDD9ED69}" srcOrd="0" destOrd="0" presId="urn:microsoft.com/office/officeart/2008/layout/LinedList"/>
    <dgm:cxn modelId="{1AFE74F4-1E3E-4986-B650-CF17D6635AB0}" srcId="{1402529A-7D1F-4D86-8BD3-7C7757D03344}" destId="{DA16493F-2551-4755-A0D7-20DF5BE5A015}" srcOrd="0" destOrd="0" parTransId="{B09B08BB-4AF6-426A-A387-9F1506E894B1}" sibTransId="{8CDCB2BC-A187-4F79-8A07-6EABA19AD756}"/>
    <dgm:cxn modelId="{199F5A0B-DBC5-45E6-BD82-A4319588765B}" srcId="{1402529A-7D1F-4D86-8BD3-7C7757D03344}" destId="{EFFB1255-9D7F-4EA5-A2FD-39F45A1028D0}" srcOrd="4" destOrd="0" parTransId="{60388ACD-ADEB-464B-B30A-EF6661DB7EAA}" sibTransId="{D192E7EE-4F48-4489-A2D2-4923EA14EDE0}"/>
    <dgm:cxn modelId="{BB996EAD-EDF0-4249-BE2C-FE849F744136}" type="presParOf" srcId="{AF04F935-2553-4B18-AF61-6C4C4F840DBC}" destId="{1E61C89B-54B4-4794-AA53-79DE065D9394}" srcOrd="0" destOrd="0" presId="urn:microsoft.com/office/officeart/2008/layout/LinedList"/>
    <dgm:cxn modelId="{47B0DB60-1F2C-42CE-949A-F8B746F914EB}" type="presParOf" srcId="{AF04F935-2553-4B18-AF61-6C4C4F840DBC}" destId="{79E61B35-C659-41A3-80EC-963475BD344F}" srcOrd="1" destOrd="0" presId="urn:microsoft.com/office/officeart/2008/layout/LinedList"/>
    <dgm:cxn modelId="{653EAB4A-85AF-4AD8-9E7F-9402ACD4EF03}" type="presParOf" srcId="{79E61B35-C659-41A3-80EC-963475BD344F}" destId="{19D711A0-09E1-403B-8CED-1E39AF4BD993}" srcOrd="0" destOrd="0" presId="urn:microsoft.com/office/officeart/2008/layout/LinedList"/>
    <dgm:cxn modelId="{35B056B6-F307-4853-8F1D-BD2FC4797D50}" type="presParOf" srcId="{79E61B35-C659-41A3-80EC-963475BD344F}" destId="{F458AC31-B88A-497E-B147-B5C14E3C0752}" srcOrd="1" destOrd="0" presId="urn:microsoft.com/office/officeart/2008/layout/LinedList"/>
    <dgm:cxn modelId="{70A87B28-B052-48B6-B2C7-B3191EEA1934}" type="presParOf" srcId="{F458AC31-B88A-497E-B147-B5C14E3C0752}" destId="{6A8CC4B0-70BF-46F1-ACCB-F491FBCE2822}" srcOrd="0" destOrd="0" presId="urn:microsoft.com/office/officeart/2008/layout/LinedList"/>
    <dgm:cxn modelId="{9A71EA9E-7B09-450D-A356-36F22B49B7D8}" type="presParOf" srcId="{F458AC31-B88A-497E-B147-B5C14E3C0752}" destId="{9F901D30-C9B0-4D5E-9AC6-D7326D500F67}" srcOrd="1" destOrd="0" presId="urn:microsoft.com/office/officeart/2008/layout/LinedList"/>
    <dgm:cxn modelId="{B8B2D58E-26CE-444B-9FC1-034E2EA3AEE6}" type="presParOf" srcId="{9F901D30-C9B0-4D5E-9AC6-D7326D500F67}" destId="{FD9FE8D6-A257-4478-84A6-9878A1A0ED45}" srcOrd="0" destOrd="0" presId="urn:microsoft.com/office/officeart/2008/layout/LinedList"/>
    <dgm:cxn modelId="{487BC81A-8B2E-4441-A9AD-AB61BC38AE3A}" type="presParOf" srcId="{9F901D30-C9B0-4D5E-9AC6-D7326D500F67}" destId="{D3ECF362-EB40-4051-808B-A913B7BC4A64}" srcOrd="1" destOrd="0" presId="urn:microsoft.com/office/officeart/2008/layout/LinedList"/>
    <dgm:cxn modelId="{25262EBD-4474-44DB-961F-1B8B408C8ACD}" type="presParOf" srcId="{9F901D30-C9B0-4D5E-9AC6-D7326D500F67}" destId="{B940232D-63EA-45E9-99C1-6F5D18A90AAD}" srcOrd="2" destOrd="0" presId="urn:microsoft.com/office/officeart/2008/layout/LinedList"/>
    <dgm:cxn modelId="{4F69A189-6550-4660-920A-508F0C9A7C78}" type="presParOf" srcId="{F458AC31-B88A-497E-B147-B5C14E3C0752}" destId="{ACDA78C9-F240-477C-A29F-DB6A31CD7D1F}" srcOrd="2" destOrd="0" presId="urn:microsoft.com/office/officeart/2008/layout/LinedList"/>
    <dgm:cxn modelId="{9015374C-0DB1-42D9-9FBD-AD95CBBBB729}" type="presParOf" srcId="{F458AC31-B88A-497E-B147-B5C14E3C0752}" destId="{581926AB-68FE-43A6-A2EC-7EEC82818D6E}" srcOrd="3" destOrd="0" presId="urn:microsoft.com/office/officeart/2008/layout/LinedList"/>
    <dgm:cxn modelId="{60FF1306-717B-4928-8B39-841683F1A266}" type="presParOf" srcId="{F458AC31-B88A-497E-B147-B5C14E3C0752}" destId="{0BFFF02D-D2BB-4E48-8777-2119CF27B31A}" srcOrd="4" destOrd="0" presId="urn:microsoft.com/office/officeart/2008/layout/LinedList"/>
    <dgm:cxn modelId="{AEC1FB34-BFC1-4AA4-846B-3565F8606F89}" type="presParOf" srcId="{0BFFF02D-D2BB-4E48-8777-2119CF27B31A}" destId="{775BD784-D6FD-45D5-A011-A7CD32606CB6}" srcOrd="0" destOrd="0" presId="urn:microsoft.com/office/officeart/2008/layout/LinedList"/>
    <dgm:cxn modelId="{763DC230-7021-4F5C-B063-9E5F1D2FA6D1}" type="presParOf" srcId="{0BFFF02D-D2BB-4E48-8777-2119CF27B31A}" destId="{498EDF9F-3EA1-46A1-9F6B-1571BDD9ED69}" srcOrd="1" destOrd="0" presId="urn:microsoft.com/office/officeart/2008/layout/LinedList"/>
    <dgm:cxn modelId="{E1B3CDD6-8523-4C6E-B0D5-CECB76B6EF90}" type="presParOf" srcId="{0BFFF02D-D2BB-4E48-8777-2119CF27B31A}" destId="{DC943227-2532-477A-945C-DF8BB85B16A3}" srcOrd="2" destOrd="0" presId="urn:microsoft.com/office/officeart/2008/layout/LinedList"/>
    <dgm:cxn modelId="{F0EEB6A1-16AF-4D2D-8C01-8D983F2B9397}" type="presParOf" srcId="{F458AC31-B88A-497E-B147-B5C14E3C0752}" destId="{83CC8ECC-363F-4D7F-B111-F71EFA074800}" srcOrd="5" destOrd="0" presId="urn:microsoft.com/office/officeart/2008/layout/LinedList"/>
    <dgm:cxn modelId="{30ED7CFE-AC84-4A6B-AD7B-0BA399CA8C07}" type="presParOf" srcId="{F458AC31-B88A-497E-B147-B5C14E3C0752}" destId="{4D5E25DA-6CF5-4930-9224-32E691B560CF}" srcOrd="6" destOrd="0" presId="urn:microsoft.com/office/officeart/2008/layout/LinedList"/>
    <dgm:cxn modelId="{5C9CDDC4-E747-4574-9E46-6E2AA94C0068}" type="presParOf" srcId="{F458AC31-B88A-497E-B147-B5C14E3C0752}" destId="{283071C3-E381-40C5-BA94-8FC374EE3FCA}" srcOrd="7" destOrd="0" presId="urn:microsoft.com/office/officeart/2008/layout/LinedList"/>
    <dgm:cxn modelId="{E60F948E-D898-462D-AC20-E349303B0150}" type="presParOf" srcId="{283071C3-E381-40C5-BA94-8FC374EE3FCA}" destId="{C0EB3524-40BD-4F7F-A71C-E1D37A3C9926}" srcOrd="0" destOrd="0" presId="urn:microsoft.com/office/officeart/2008/layout/LinedList"/>
    <dgm:cxn modelId="{13181E2F-F8EA-4BEC-942C-217F97B9FB54}" type="presParOf" srcId="{283071C3-E381-40C5-BA94-8FC374EE3FCA}" destId="{10B34F22-644B-47DA-A6AC-0F7DBC4CA8EA}" srcOrd="1" destOrd="0" presId="urn:microsoft.com/office/officeart/2008/layout/LinedList"/>
    <dgm:cxn modelId="{0E455236-132B-4C31-B093-59A586B74CDB}" type="presParOf" srcId="{283071C3-E381-40C5-BA94-8FC374EE3FCA}" destId="{E109B0D6-025E-4EA4-A6AE-62247FA6EC9B}" srcOrd="2" destOrd="0" presId="urn:microsoft.com/office/officeart/2008/layout/LinedList"/>
    <dgm:cxn modelId="{34E64BAE-73FA-4FDB-A1B1-FB0B6DE9D296}" type="presParOf" srcId="{F458AC31-B88A-497E-B147-B5C14E3C0752}" destId="{3FC3530C-7A9F-407A-9EB8-81FDC1E31148}" srcOrd="8" destOrd="0" presId="urn:microsoft.com/office/officeart/2008/layout/LinedList"/>
    <dgm:cxn modelId="{0F687B59-9357-49E8-989B-B2A11FE83B2F}" type="presParOf" srcId="{F458AC31-B88A-497E-B147-B5C14E3C0752}" destId="{3B432DD6-0167-45C7-B32A-D1006F0BB5A1}" srcOrd="9" destOrd="0" presId="urn:microsoft.com/office/officeart/2008/layout/LinedList"/>
    <dgm:cxn modelId="{87B6309E-B66D-4DD9-AE9E-4AC8E4478C84}" type="presParOf" srcId="{F458AC31-B88A-497E-B147-B5C14E3C0752}" destId="{0E7FE8FC-C088-45AF-9B49-005653B285BF}" srcOrd="10" destOrd="0" presId="urn:microsoft.com/office/officeart/2008/layout/LinedList"/>
    <dgm:cxn modelId="{A5DF028B-D5F2-49D5-935E-27BD83E94E40}" type="presParOf" srcId="{0E7FE8FC-C088-45AF-9B49-005653B285BF}" destId="{BBEB8EE3-D474-4796-B9F2-22AFF5614ACE}" srcOrd="0" destOrd="0" presId="urn:microsoft.com/office/officeart/2008/layout/LinedList"/>
    <dgm:cxn modelId="{EBD72300-22A4-4971-984D-5DC3D413A492}" type="presParOf" srcId="{0E7FE8FC-C088-45AF-9B49-005653B285BF}" destId="{C80B1C27-6EDA-4803-A7AC-8CF8D19C4BA1}" srcOrd="1" destOrd="0" presId="urn:microsoft.com/office/officeart/2008/layout/LinedList"/>
    <dgm:cxn modelId="{09AC069C-7223-4FF4-8E01-E11888181EA7}" type="presParOf" srcId="{0E7FE8FC-C088-45AF-9B49-005653B285BF}" destId="{71AB3195-A533-4A51-AD44-5D96FC3C3EF1}" srcOrd="2" destOrd="0" presId="urn:microsoft.com/office/officeart/2008/layout/LinedList"/>
    <dgm:cxn modelId="{F7D706FA-4C59-47B9-8390-F15FA64C5546}" type="presParOf" srcId="{F458AC31-B88A-497E-B147-B5C14E3C0752}" destId="{D8BAE0F5-84CE-4EF5-AC8B-AF5CF94ACB7C}" srcOrd="11" destOrd="0" presId="urn:microsoft.com/office/officeart/2008/layout/LinedList"/>
    <dgm:cxn modelId="{D313CB03-600E-420F-B980-84600C66E9E2}" type="presParOf" srcId="{F458AC31-B88A-497E-B147-B5C14E3C0752}" destId="{EB106508-165A-4842-A3F7-F322F5EAAEBB}" srcOrd="12" destOrd="0" presId="urn:microsoft.com/office/officeart/2008/layout/LinedList"/>
    <dgm:cxn modelId="{ED6AD44E-5AC4-4560-8424-875EEB8F9D3F}" type="presParOf" srcId="{F458AC31-B88A-497E-B147-B5C14E3C0752}" destId="{F61E7412-ECD6-4315-BB62-BF055BD9ADE6}" srcOrd="13" destOrd="0" presId="urn:microsoft.com/office/officeart/2008/layout/LinedList"/>
    <dgm:cxn modelId="{846A3587-35B6-4917-9F0A-08F1CDFACBE0}" type="presParOf" srcId="{F61E7412-ECD6-4315-BB62-BF055BD9ADE6}" destId="{CA27D1E7-8E25-43EC-ADA3-9BFD52F558B4}" srcOrd="0" destOrd="0" presId="urn:microsoft.com/office/officeart/2008/layout/LinedList"/>
    <dgm:cxn modelId="{71575392-F071-406F-873E-31EDBFF80A61}" type="presParOf" srcId="{F61E7412-ECD6-4315-BB62-BF055BD9ADE6}" destId="{12038599-1CCA-434A-B1C2-C5D81E447FB4}" srcOrd="1" destOrd="0" presId="urn:microsoft.com/office/officeart/2008/layout/LinedList"/>
    <dgm:cxn modelId="{1A4FA59B-FC05-4C5C-94B0-4D54B442081D}" type="presParOf" srcId="{F61E7412-ECD6-4315-BB62-BF055BD9ADE6}" destId="{0740BCDA-AE93-41FD-B5FB-EDA3248226F7}" srcOrd="2" destOrd="0" presId="urn:microsoft.com/office/officeart/2008/layout/LinedList"/>
    <dgm:cxn modelId="{5F9CEEDA-F29E-4FE2-8356-927AACDEB8BC}" type="presParOf" srcId="{F458AC31-B88A-497E-B147-B5C14E3C0752}" destId="{79911865-92AB-44FE-83F5-01EF1E1B3306}" srcOrd="14" destOrd="0" presId="urn:microsoft.com/office/officeart/2008/layout/LinedList"/>
    <dgm:cxn modelId="{A1266D8B-11C0-4AE9-9A32-75CE19A49536}" type="presParOf" srcId="{F458AC31-B88A-497E-B147-B5C14E3C0752}" destId="{B8860D34-09F5-48AA-977A-6ED9D429B2E3}" srcOrd="15" destOrd="0" presId="urn:microsoft.com/office/officeart/2008/layout/LinedList"/>
    <dgm:cxn modelId="{6171CB01-88BC-40D2-92A0-20288674D6C3}" type="presParOf" srcId="{F458AC31-B88A-497E-B147-B5C14E3C0752}" destId="{AACD7A46-0242-4D4B-8762-541BB0E08A4B}" srcOrd="16" destOrd="0" presId="urn:microsoft.com/office/officeart/2008/layout/LinedList"/>
    <dgm:cxn modelId="{C0B7C311-1287-401B-89F2-48352B0D17F0}" type="presParOf" srcId="{AACD7A46-0242-4D4B-8762-541BB0E08A4B}" destId="{A0746F03-19C7-4F0C-921F-AD43001EE168}" srcOrd="0" destOrd="0" presId="urn:microsoft.com/office/officeart/2008/layout/LinedList"/>
    <dgm:cxn modelId="{DCD48662-3BDD-4A59-B4A5-60DEC17E61E2}" type="presParOf" srcId="{AACD7A46-0242-4D4B-8762-541BB0E08A4B}" destId="{C264B9ED-24C9-4212-BC4A-B06C0E6EA976}" srcOrd="1" destOrd="0" presId="urn:microsoft.com/office/officeart/2008/layout/LinedList"/>
    <dgm:cxn modelId="{49BB67F5-F0D8-47FF-B446-719AD5848C0C}" type="presParOf" srcId="{AACD7A46-0242-4D4B-8762-541BB0E08A4B}" destId="{003B9A4C-999C-4D54-BD09-9E559EAB8795}" srcOrd="2" destOrd="0" presId="urn:microsoft.com/office/officeart/2008/layout/LinedList"/>
    <dgm:cxn modelId="{EE49302F-F5B5-4B6F-9D67-76385B80FD36}" type="presParOf" srcId="{F458AC31-B88A-497E-B147-B5C14E3C0752}" destId="{C1004E96-8778-45AE-86B5-69659F0E001D}" srcOrd="17" destOrd="0" presId="urn:microsoft.com/office/officeart/2008/layout/LinedList"/>
    <dgm:cxn modelId="{373084D5-E7D6-4113-9FBD-DC9843343898}" type="presParOf" srcId="{F458AC31-B88A-497E-B147-B5C14E3C0752}" destId="{8B0F1685-366B-440C-835A-D94140288265}" srcOrd="18" destOrd="0" presId="urn:microsoft.com/office/officeart/2008/layout/LinedList"/>
    <dgm:cxn modelId="{F922678B-285C-4B59-99C4-13B884F738C3}" type="presParOf" srcId="{F458AC31-B88A-497E-B147-B5C14E3C0752}" destId="{7B56F78F-3508-4B8F-86AB-B0121141B085}" srcOrd="19" destOrd="0" presId="urn:microsoft.com/office/officeart/2008/layout/LinedList"/>
    <dgm:cxn modelId="{212E1DB4-AC37-4A9D-BF6A-9C981A32DFF7}" type="presParOf" srcId="{7B56F78F-3508-4B8F-86AB-B0121141B085}" destId="{648C5EF1-9915-4130-BAAF-82452165157F}" srcOrd="0" destOrd="0" presId="urn:microsoft.com/office/officeart/2008/layout/LinedList"/>
    <dgm:cxn modelId="{77C5F400-2FAE-4513-82FA-84C6584B5FBC}" type="presParOf" srcId="{7B56F78F-3508-4B8F-86AB-B0121141B085}" destId="{8B8D7B59-4B56-4FC3-A0BF-DC1DF92A1586}" srcOrd="1" destOrd="0" presId="urn:microsoft.com/office/officeart/2008/layout/LinedList"/>
    <dgm:cxn modelId="{370D6A65-5FA7-4D19-B670-7EC94231D931}" type="presParOf" srcId="{7B56F78F-3508-4B8F-86AB-B0121141B085}" destId="{57480A4E-5F78-45AF-8F1D-F17B0976B7A1}" srcOrd="2" destOrd="0" presId="urn:microsoft.com/office/officeart/2008/layout/LinedList"/>
    <dgm:cxn modelId="{8EB44D7E-31DB-41FE-BF2A-FB2A9362DCBB}" type="presParOf" srcId="{F458AC31-B88A-497E-B147-B5C14E3C0752}" destId="{29D75871-B5DD-4DA8-9B20-3498301AE7C4}" srcOrd="20" destOrd="0" presId="urn:microsoft.com/office/officeart/2008/layout/LinedList"/>
    <dgm:cxn modelId="{24DF9829-F536-43E5-8F25-EC7ACB8D0BC6}" type="presParOf" srcId="{F458AC31-B88A-497E-B147-B5C14E3C0752}" destId="{A3FFC91E-EF60-4C15-B8B7-551D67247833}" srcOrd="21" destOrd="0" presId="urn:microsoft.com/office/officeart/2008/layout/LinedList"/>
    <dgm:cxn modelId="{EC68C433-F8E3-43C0-9FBC-D2CC50E0C109}" type="presParOf" srcId="{F458AC31-B88A-497E-B147-B5C14E3C0752}" destId="{2C4FDBDA-5140-4426-A62D-B5D63911B7DA}" srcOrd="22" destOrd="0" presId="urn:microsoft.com/office/officeart/2008/layout/LinedList"/>
    <dgm:cxn modelId="{13C8D07F-F2B6-4E85-B8E6-56B50DAE2D79}" type="presParOf" srcId="{2C4FDBDA-5140-4426-A62D-B5D63911B7DA}" destId="{8A9B46D8-85E1-46FA-B34F-4CA8A983046B}" srcOrd="0" destOrd="0" presId="urn:microsoft.com/office/officeart/2008/layout/LinedList"/>
    <dgm:cxn modelId="{0E7B141B-83D8-4EEC-A3B0-121408C20C04}" type="presParOf" srcId="{2C4FDBDA-5140-4426-A62D-B5D63911B7DA}" destId="{A2793790-C975-487B-B75D-15763C5D28CF}" srcOrd="1" destOrd="0" presId="urn:microsoft.com/office/officeart/2008/layout/LinedList"/>
    <dgm:cxn modelId="{B168DD30-F067-4FB0-B21C-428425935363}" type="presParOf" srcId="{2C4FDBDA-5140-4426-A62D-B5D63911B7DA}" destId="{F7087D8D-96D1-469D-BCEB-28EF487D4FDD}" srcOrd="2" destOrd="0" presId="urn:microsoft.com/office/officeart/2008/layout/LinedList"/>
    <dgm:cxn modelId="{B54B19FC-5C41-4F85-9691-0744586D03E7}" type="presParOf" srcId="{F458AC31-B88A-497E-B147-B5C14E3C0752}" destId="{FFED6787-C568-4AEE-8F3A-00534EBB322A}" srcOrd="23" destOrd="0" presId="urn:microsoft.com/office/officeart/2008/layout/LinedList"/>
    <dgm:cxn modelId="{807037C3-733F-4A96-A2F7-5C8E7260DFEF}" type="presParOf" srcId="{F458AC31-B88A-497E-B147-B5C14E3C0752}" destId="{E63294BC-396D-4398-9E09-91F955C57858}" srcOrd="24" destOrd="0" presId="urn:microsoft.com/office/officeart/2008/layout/LinedList"/>
    <dgm:cxn modelId="{13DFC6B4-033F-4D55-BF42-C0462E381F4B}" type="presParOf" srcId="{F458AC31-B88A-497E-B147-B5C14E3C0752}" destId="{8F7488C9-74F5-446B-9E90-709C696ABBFE}" srcOrd="25" destOrd="0" presId="urn:microsoft.com/office/officeart/2008/layout/LinedList"/>
    <dgm:cxn modelId="{4EEBCD86-7189-49E1-9448-6B98E44294A5}" type="presParOf" srcId="{8F7488C9-74F5-446B-9E90-709C696ABBFE}" destId="{7DB0019D-8B13-4AC0-A115-24ECC6967208}" srcOrd="0" destOrd="0" presId="urn:microsoft.com/office/officeart/2008/layout/LinedList"/>
    <dgm:cxn modelId="{A32F2980-BFF4-4BC6-8558-817A368F4B37}" type="presParOf" srcId="{8F7488C9-74F5-446B-9E90-709C696ABBFE}" destId="{F079E813-3A29-4280-916F-EF5482298A21}" srcOrd="1" destOrd="0" presId="urn:microsoft.com/office/officeart/2008/layout/LinedList"/>
    <dgm:cxn modelId="{5B5BB6F8-885E-4058-9ABD-9013BEC3C2D0}" type="presParOf" srcId="{8F7488C9-74F5-446B-9E90-709C696ABBFE}" destId="{48406A47-EA9A-4DDD-BC50-5E18F9E0E016}" srcOrd="2" destOrd="0" presId="urn:microsoft.com/office/officeart/2008/layout/LinedList"/>
    <dgm:cxn modelId="{809D08D3-AB51-4785-8FC8-9FD88DE065C7}" type="presParOf" srcId="{F458AC31-B88A-497E-B147-B5C14E3C0752}" destId="{B5BF78AD-C938-40C4-8DF2-1AC9E63092A5}" srcOrd="26" destOrd="0" presId="urn:microsoft.com/office/officeart/2008/layout/LinedList"/>
    <dgm:cxn modelId="{B23C4663-989D-4C36-AA14-A033D2387657}" type="presParOf" srcId="{F458AC31-B88A-497E-B147-B5C14E3C0752}" destId="{5C1049CF-9D63-4691-8C66-DDD5B6E9BEBD}" srcOrd="27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B4E6DC-957B-4311-8F7D-FF44EC623780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9574A-4220-471E-BF5C-07FFE777E89E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 تاب‌آوری اقتصادی</a:t>
          </a: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ظریف</a:t>
          </a:r>
          <a:endParaRPr lang="en-US" dirty="0"/>
        </a:p>
      </dgm:t>
    </dgm:pt>
    <dgm:pt modelId="{A033450F-016E-477C-B60D-49BE06137CDC}" type="parTrans" cxnId="{984556E9-78AB-451F-92F1-FF851FF67012}">
      <dgm:prSet/>
      <dgm:spPr/>
      <dgm:t>
        <a:bodyPr/>
        <a:lstStyle/>
        <a:p>
          <a:endParaRPr lang="en-US"/>
        </a:p>
      </dgm:t>
    </dgm:pt>
    <dgm:pt modelId="{90EEF047-EAA8-4A50-8CF9-87113A3531F6}" type="sibTrans" cxnId="{984556E9-78AB-451F-92F1-FF851FF67012}">
      <dgm:prSet/>
      <dgm:spPr/>
      <dgm:t>
        <a:bodyPr/>
        <a:lstStyle/>
        <a:p>
          <a:endParaRPr lang="en-US"/>
        </a:p>
      </dgm:t>
    </dgm:pt>
    <dgm:pt modelId="{2EAB252E-D0C6-4920-ACF1-14747FA9C118}">
      <dgm:prSet phldrT="[Text]"/>
      <dgm:spPr/>
      <dgm:t>
        <a:bodyPr/>
        <a:lstStyle/>
        <a:p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 تأمین جهانی، رویکردهای نو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آخوندی</a:t>
          </a:r>
          <a:endParaRPr lang="en-US" dirty="0"/>
        </a:p>
      </dgm:t>
    </dgm:pt>
    <dgm:pt modelId="{F4951EFE-A722-43B7-B01A-4901F78444E3}" type="parTrans" cxnId="{1D30EFE3-0D1D-4F47-AE00-75EFE549C6B0}">
      <dgm:prSet/>
      <dgm:spPr/>
      <dgm:t>
        <a:bodyPr/>
        <a:lstStyle/>
        <a:p>
          <a:endParaRPr lang="en-US"/>
        </a:p>
      </dgm:t>
    </dgm:pt>
    <dgm:pt modelId="{16A2DA80-8496-496B-98E8-9B5E3E66CBB1}" type="sibTrans" cxnId="{1D30EFE3-0D1D-4F47-AE00-75EFE549C6B0}">
      <dgm:prSet/>
      <dgm:spPr/>
      <dgm:t>
        <a:bodyPr/>
        <a:lstStyle/>
        <a:p>
          <a:endParaRPr lang="en-US"/>
        </a:p>
      </dgm:t>
    </dgm:pt>
    <dgm:pt modelId="{968AFA68-24B9-43CE-97D5-A5E57E450FB0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مهندس راستاد</a:t>
          </a:r>
          <a:endParaRPr lang="en-US" dirty="0"/>
        </a:p>
      </dgm:t>
    </dgm:pt>
    <dgm:pt modelId="{F8706B3F-BFF1-452A-A183-F6801C2FD1D1}" type="parTrans" cxnId="{5C0ACFB1-2998-41F8-B0EB-AD64960F42AA}">
      <dgm:prSet/>
      <dgm:spPr/>
      <dgm:t>
        <a:bodyPr/>
        <a:lstStyle/>
        <a:p>
          <a:endParaRPr lang="en-US"/>
        </a:p>
      </dgm:t>
    </dgm:pt>
    <dgm:pt modelId="{E3B9D067-4994-4BF5-9193-196B4D4E223E}" type="sibTrans" cxnId="{5C0ACFB1-2998-41F8-B0EB-AD64960F42AA}">
      <dgm:prSet/>
      <dgm:spPr/>
      <dgm:t>
        <a:bodyPr/>
        <a:lstStyle/>
        <a:p>
          <a:endParaRPr lang="en-US"/>
        </a:p>
      </dgm:t>
    </dgm:pt>
    <dgm:pt modelId="{16956AFD-72D6-4805-A6FF-5B24B3E00A41}">
      <dgm:prSet phldrT="[Text]"/>
      <dgm:spPr/>
      <dgm:t>
        <a:bodyPr/>
        <a:lstStyle/>
        <a:p>
          <a:pPr>
            <a:buNone/>
          </a:pPr>
          <a:r>
            <a:rPr lang="fa-IR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توسعه زیربنایی سواحل و بنادر</a:t>
          </a:r>
          <a:r>
            <a:rPr lang="fa-IR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فاخر</a:t>
          </a:r>
          <a:endParaRPr lang="en-US" dirty="0"/>
        </a:p>
      </dgm:t>
    </dgm:pt>
    <dgm:pt modelId="{E3DF9AF2-FBD9-4AE9-8307-4DA20F84D997}" type="parTrans" cxnId="{18FED31A-43D8-4C3E-9EB3-ACD28B80F57C}">
      <dgm:prSet/>
      <dgm:spPr/>
      <dgm:t>
        <a:bodyPr/>
        <a:lstStyle/>
        <a:p>
          <a:endParaRPr lang="en-US"/>
        </a:p>
      </dgm:t>
    </dgm:pt>
    <dgm:pt modelId="{1136E79B-C1A4-4D42-A8DB-4455EF8CA57C}" type="sibTrans" cxnId="{18FED31A-43D8-4C3E-9EB3-ACD28B80F57C}">
      <dgm:prSet/>
      <dgm:spPr/>
      <dgm:t>
        <a:bodyPr/>
        <a:lstStyle/>
        <a:p>
          <a:endParaRPr lang="en-US"/>
        </a:p>
      </dgm:t>
    </dgm:pt>
    <dgm:pt modelId="{DD4FCD3B-DC8E-4B66-9F1E-73E41BA1FC06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به کیش</a:t>
          </a:r>
          <a:endParaRPr lang="en-US" dirty="0"/>
        </a:p>
      </dgm:t>
    </dgm:pt>
    <dgm:pt modelId="{08428C1D-5731-4A69-8377-EC9E3227C495}" type="parTrans" cxnId="{268CB343-E564-49C7-9BAB-A20FD36F0509}">
      <dgm:prSet/>
      <dgm:spPr/>
      <dgm:t>
        <a:bodyPr/>
        <a:lstStyle/>
        <a:p>
          <a:endParaRPr lang="en-US"/>
        </a:p>
      </dgm:t>
    </dgm:pt>
    <dgm:pt modelId="{2E08DF15-EB03-4E18-A03F-6D65134BBB35}" type="sibTrans" cxnId="{268CB343-E564-49C7-9BAB-A20FD36F0509}">
      <dgm:prSet/>
      <dgm:spPr/>
      <dgm:t>
        <a:bodyPr/>
        <a:lstStyle/>
        <a:p>
          <a:endParaRPr lang="en-US"/>
        </a:p>
      </dgm:t>
    </dgm:pt>
    <dgm:pt modelId="{A0F53C3D-4772-4911-89B3-8D3112F7B5C8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سرمایه انسانی توانمند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ملک‌پور</a:t>
          </a:r>
          <a:endParaRPr lang="en-US" dirty="0"/>
        </a:p>
      </dgm:t>
    </dgm:pt>
    <dgm:pt modelId="{B07AB83A-0CF3-41E9-85D1-E977F29FACCA}" type="parTrans" cxnId="{52900A42-2B9E-48C9-9AB4-C1D56B68EC38}">
      <dgm:prSet/>
      <dgm:spPr/>
      <dgm:t>
        <a:bodyPr/>
        <a:lstStyle/>
        <a:p>
          <a:endParaRPr lang="en-US"/>
        </a:p>
      </dgm:t>
    </dgm:pt>
    <dgm:pt modelId="{880604BF-9432-4A2F-81B6-554E9BDF08F0}" type="sibTrans" cxnId="{52900A42-2B9E-48C9-9AB4-C1D56B68EC38}">
      <dgm:prSet/>
      <dgm:spPr/>
      <dgm:t>
        <a:bodyPr/>
        <a:lstStyle/>
        <a:p>
          <a:endParaRPr lang="en-US"/>
        </a:p>
      </dgm:t>
    </dgm:pt>
    <dgm:pt modelId="{26C7AD62-9162-4A12-91E1-3FBDA0582E1A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ارزش اقتصاد آبی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سرائی</a:t>
          </a:r>
          <a:endParaRPr lang="en-US" dirty="0"/>
        </a:p>
      </dgm:t>
    </dgm:pt>
    <dgm:pt modelId="{E2D5FA01-F218-446C-9006-E4C24743BD0B}" type="parTrans" cxnId="{CA22EF1A-942A-46BD-9165-A8D232DDA6CA}">
      <dgm:prSet/>
      <dgm:spPr/>
      <dgm:t>
        <a:bodyPr/>
        <a:lstStyle/>
        <a:p>
          <a:endParaRPr lang="en-US"/>
        </a:p>
      </dgm:t>
    </dgm:pt>
    <dgm:pt modelId="{81FF64F6-5300-4EAD-9C92-21CB8B85715D}" type="sibTrans" cxnId="{CA22EF1A-942A-46BD-9165-A8D232DDA6CA}">
      <dgm:prSet/>
      <dgm:spPr/>
      <dgm:t>
        <a:bodyPr/>
        <a:lstStyle/>
        <a:p>
          <a:endParaRPr lang="en-US"/>
        </a:p>
      </dgm:t>
    </dgm:pt>
    <dgm:pt modelId="{3CF95770-9F3E-4945-88B1-7C51193E2566}" type="pres">
      <dgm:prSet presAssocID="{31B4E6DC-957B-4311-8F7D-FF44EC62378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2557A3-7A2F-4C03-8C98-434BEDEAF019}" type="pres">
      <dgm:prSet presAssocID="{A279574A-4220-471E-BF5C-07FFE777E89E}" presName="comp" presStyleCnt="0"/>
      <dgm:spPr/>
    </dgm:pt>
    <dgm:pt modelId="{7C8349C3-EEED-4A37-9F7F-6E1B50215B7A}" type="pres">
      <dgm:prSet presAssocID="{A279574A-4220-471E-BF5C-07FFE777E89E}" presName="box" presStyleLbl="node1" presStyleIdx="0" presStyleCnt="7"/>
      <dgm:spPr/>
      <dgm:t>
        <a:bodyPr/>
        <a:lstStyle/>
        <a:p>
          <a:endParaRPr lang="en-US"/>
        </a:p>
      </dgm:t>
    </dgm:pt>
    <dgm:pt modelId="{FF301524-83EB-4E2A-9ABE-DCD7964161D4}" type="pres">
      <dgm:prSet presAssocID="{A279574A-4220-471E-BF5C-07FFE777E89E}" presName="img" presStyleLbl="fgImgPlace1" presStyleIdx="0" presStyleCnt="7"/>
      <dgm:spPr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8DEF26A-50DC-4C1F-8D90-57F562CB4FFC}" type="pres">
      <dgm:prSet presAssocID="{A279574A-4220-471E-BF5C-07FFE777E89E}" presName="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3F31AA-2FE8-43A4-B607-2287517094A4}" type="pres">
      <dgm:prSet presAssocID="{90EEF047-EAA8-4A50-8CF9-87113A3531F6}" presName="spacer" presStyleCnt="0"/>
      <dgm:spPr/>
    </dgm:pt>
    <dgm:pt modelId="{A68A4494-8D29-4CFE-ADFF-DF56B4AE773F}" type="pres">
      <dgm:prSet presAssocID="{2EAB252E-D0C6-4920-ACF1-14747FA9C118}" presName="comp" presStyleCnt="0"/>
      <dgm:spPr/>
    </dgm:pt>
    <dgm:pt modelId="{4BE64D26-2B28-4753-9163-1BABE4BA42A6}" type="pres">
      <dgm:prSet presAssocID="{2EAB252E-D0C6-4920-ACF1-14747FA9C118}" presName="box" presStyleLbl="node1" presStyleIdx="1" presStyleCnt="7" custLinFactNeighborX="150" custLinFactNeighborY="0"/>
      <dgm:spPr/>
      <dgm:t>
        <a:bodyPr/>
        <a:lstStyle/>
        <a:p>
          <a:endParaRPr lang="en-US"/>
        </a:p>
      </dgm:t>
    </dgm:pt>
    <dgm:pt modelId="{66B72EF3-9540-4F2C-A4D5-03ECD69794EA}" type="pres">
      <dgm:prSet presAssocID="{2EAB252E-D0C6-4920-ACF1-14747FA9C118}" presName="img" presStyleLbl="fgImgPlace1" presStyleIdx="1" presStyleCnt="7"/>
      <dgm:spPr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FDED5A6-7C9B-4A03-BADD-85405AB32E63}" type="pres">
      <dgm:prSet presAssocID="{2EAB252E-D0C6-4920-ACF1-14747FA9C118}" presName="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0B2848-DA07-467A-A6A6-73E7CB6C82FC}" type="pres">
      <dgm:prSet presAssocID="{16A2DA80-8496-496B-98E8-9B5E3E66CBB1}" presName="spacer" presStyleCnt="0"/>
      <dgm:spPr/>
    </dgm:pt>
    <dgm:pt modelId="{02DC5008-174C-41DD-9127-8F5111423592}" type="pres">
      <dgm:prSet presAssocID="{968AFA68-24B9-43CE-97D5-A5E57E450FB0}" presName="comp" presStyleCnt="0"/>
      <dgm:spPr/>
    </dgm:pt>
    <dgm:pt modelId="{60027D90-1B83-4A3B-A426-3FDC483CF429}" type="pres">
      <dgm:prSet presAssocID="{968AFA68-24B9-43CE-97D5-A5E57E450FB0}" presName="box" presStyleLbl="node1" presStyleIdx="2" presStyleCnt="7"/>
      <dgm:spPr/>
      <dgm:t>
        <a:bodyPr/>
        <a:lstStyle/>
        <a:p>
          <a:endParaRPr lang="en-US"/>
        </a:p>
      </dgm:t>
    </dgm:pt>
    <dgm:pt modelId="{19468D0C-65E6-4AF7-BF2F-2E6C453D28EF}" type="pres">
      <dgm:prSet presAssocID="{968AFA68-24B9-43CE-97D5-A5E57E450FB0}" presName="img" presStyleLbl="fgImgPlace1" presStyleIdx="2" presStyleCnt="7"/>
      <dgm:spPr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0F9EDF6-58BA-4476-85BC-1BD0D67E69A9}" type="pres">
      <dgm:prSet presAssocID="{968AFA68-24B9-43CE-97D5-A5E57E450FB0}" presName="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415781-1963-4806-93A5-2A1185E81E94}" type="pres">
      <dgm:prSet presAssocID="{E3B9D067-4994-4BF5-9193-196B4D4E223E}" presName="spacer" presStyleCnt="0"/>
      <dgm:spPr/>
    </dgm:pt>
    <dgm:pt modelId="{69301A32-1970-4D25-B51A-7F543ADF6B16}" type="pres">
      <dgm:prSet presAssocID="{16956AFD-72D6-4805-A6FF-5B24B3E00A41}" presName="comp" presStyleCnt="0"/>
      <dgm:spPr/>
    </dgm:pt>
    <dgm:pt modelId="{60676A55-9228-4794-A60F-0F9122EC3A74}" type="pres">
      <dgm:prSet presAssocID="{16956AFD-72D6-4805-A6FF-5B24B3E00A41}" presName="box" presStyleLbl="node1" presStyleIdx="3" presStyleCnt="7" custLinFactNeighborY="252"/>
      <dgm:spPr/>
      <dgm:t>
        <a:bodyPr/>
        <a:lstStyle/>
        <a:p>
          <a:endParaRPr lang="en-US"/>
        </a:p>
      </dgm:t>
    </dgm:pt>
    <dgm:pt modelId="{710B930F-68C1-4F28-BC12-836B56F908E5}" type="pres">
      <dgm:prSet presAssocID="{16956AFD-72D6-4805-A6FF-5B24B3E00A41}" presName="img" presStyleLbl="fgImgPlace1" presStyleIdx="3" presStyleCnt="7"/>
      <dgm:spPr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321E6C9-023C-4824-B8A1-643DB9F7554E}" type="pres">
      <dgm:prSet presAssocID="{16956AFD-72D6-4805-A6FF-5B24B3E00A41}" presName="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73408C-3EDE-400F-BA3B-6972B5E0EFE6}" type="pres">
      <dgm:prSet presAssocID="{1136E79B-C1A4-4D42-A8DB-4455EF8CA57C}" presName="spacer" presStyleCnt="0"/>
      <dgm:spPr/>
    </dgm:pt>
    <dgm:pt modelId="{DED7FB91-D96C-4FD5-89A4-B518FCC2D234}" type="pres">
      <dgm:prSet presAssocID="{DD4FCD3B-DC8E-4B66-9F1E-73E41BA1FC06}" presName="comp" presStyleCnt="0"/>
      <dgm:spPr/>
    </dgm:pt>
    <dgm:pt modelId="{A7BC1B1C-5BC0-4DA2-9952-CE54E53882AE}" type="pres">
      <dgm:prSet presAssocID="{DD4FCD3B-DC8E-4B66-9F1E-73E41BA1FC06}" presName="box" presStyleLbl="node1" presStyleIdx="4" presStyleCnt="7"/>
      <dgm:spPr/>
      <dgm:t>
        <a:bodyPr/>
        <a:lstStyle/>
        <a:p>
          <a:endParaRPr lang="en-US"/>
        </a:p>
      </dgm:t>
    </dgm:pt>
    <dgm:pt modelId="{92E11C8E-4948-4E5A-AFB8-52F78CD7599B}" type="pres">
      <dgm:prSet presAssocID="{DD4FCD3B-DC8E-4B66-9F1E-73E41BA1FC06}" presName="img" presStyleLbl="fgImgPlace1" presStyleIdx="4" presStyleCnt="7"/>
      <dgm:spPr>
        <a:blipFill dpi="0" rotWithShape="1"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r="5198" b="6747"/>
          </a:stretch>
        </a:blipFill>
      </dgm:spPr>
      <dgm:t>
        <a:bodyPr/>
        <a:lstStyle/>
        <a:p>
          <a:endParaRPr lang="en-US"/>
        </a:p>
      </dgm:t>
    </dgm:pt>
    <dgm:pt modelId="{1BA8B7A4-E71F-46BB-8834-AEE7087864C1}" type="pres">
      <dgm:prSet presAssocID="{DD4FCD3B-DC8E-4B66-9F1E-73E41BA1FC06}" presName="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A0125-4362-4A9C-99F1-5C6FE7D3B528}" type="pres">
      <dgm:prSet presAssocID="{2E08DF15-EB03-4E18-A03F-6D65134BBB35}" presName="spacer" presStyleCnt="0"/>
      <dgm:spPr/>
    </dgm:pt>
    <dgm:pt modelId="{DFC4465C-0DEC-4FCF-85D1-AD179EB2C196}" type="pres">
      <dgm:prSet presAssocID="{A0F53C3D-4772-4911-89B3-8D3112F7B5C8}" presName="comp" presStyleCnt="0"/>
      <dgm:spPr/>
    </dgm:pt>
    <dgm:pt modelId="{901FD4DC-F177-49C9-AC17-9ACD30F8BE35}" type="pres">
      <dgm:prSet presAssocID="{A0F53C3D-4772-4911-89B3-8D3112F7B5C8}" presName="box" presStyleLbl="node1" presStyleIdx="5" presStyleCnt="7"/>
      <dgm:spPr/>
      <dgm:t>
        <a:bodyPr/>
        <a:lstStyle/>
        <a:p>
          <a:endParaRPr lang="en-US"/>
        </a:p>
      </dgm:t>
    </dgm:pt>
    <dgm:pt modelId="{C840C73C-236C-4B7A-A406-B0DFB51DBCBA}" type="pres">
      <dgm:prSet presAssocID="{A0F53C3D-4772-4911-89B3-8D3112F7B5C8}" presName="img" presStyleLbl="fgImgPlace1" presStyleIdx="5" presStyleCnt="7"/>
      <dgm:spPr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30E02BB-47B2-4443-A27B-90BF43A63469}" type="pres">
      <dgm:prSet presAssocID="{A0F53C3D-4772-4911-89B3-8D3112F7B5C8}" presName="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8E13F-51FD-4F68-8BF5-16159DBA7261}" type="pres">
      <dgm:prSet presAssocID="{880604BF-9432-4A2F-81B6-554E9BDF08F0}" presName="spacer" presStyleCnt="0"/>
      <dgm:spPr/>
    </dgm:pt>
    <dgm:pt modelId="{63CF285B-8C04-41D0-9CF4-E5DAD667B9A5}" type="pres">
      <dgm:prSet presAssocID="{26C7AD62-9162-4A12-91E1-3FBDA0582E1A}" presName="comp" presStyleCnt="0"/>
      <dgm:spPr/>
    </dgm:pt>
    <dgm:pt modelId="{4AD6A48E-C7E5-4A74-8B15-60658D150554}" type="pres">
      <dgm:prSet presAssocID="{26C7AD62-9162-4A12-91E1-3FBDA0582E1A}" presName="box" presStyleLbl="node1" presStyleIdx="6" presStyleCnt="7"/>
      <dgm:spPr/>
      <dgm:t>
        <a:bodyPr/>
        <a:lstStyle/>
        <a:p>
          <a:endParaRPr lang="en-US"/>
        </a:p>
      </dgm:t>
    </dgm:pt>
    <dgm:pt modelId="{490749B3-3CD8-411F-9152-3061132CCCE3}" type="pres">
      <dgm:prSet presAssocID="{26C7AD62-9162-4A12-91E1-3FBDA0582E1A}" presName="img" presStyleLbl="fgImgPlace1" presStyleIdx="6" presStyleCnt="7"/>
      <dgm:spPr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0C222D1-9243-41D4-8680-43DC0ECE3E3D}" type="pres">
      <dgm:prSet presAssocID="{26C7AD62-9162-4A12-91E1-3FBDA0582E1A}" presName="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4556E9-78AB-451F-92F1-FF851FF67012}" srcId="{31B4E6DC-957B-4311-8F7D-FF44EC623780}" destId="{A279574A-4220-471E-BF5C-07FFE777E89E}" srcOrd="0" destOrd="0" parTransId="{A033450F-016E-477C-B60D-49BE06137CDC}" sibTransId="{90EEF047-EAA8-4A50-8CF9-87113A3531F6}"/>
    <dgm:cxn modelId="{B3D30A0C-C3DB-4D5E-A1EF-D10781FF31ED}" type="presOf" srcId="{968AFA68-24B9-43CE-97D5-A5E57E450FB0}" destId="{60027D90-1B83-4A3B-A426-3FDC483CF429}" srcOrd="0" destOrd="0" presId="urn:microsoft.com/office/officeart/2005/8/layout/vList4"/>
    <dgm:cxn modelId="{A66612A2-7EFC-410F-9EEB-EDAB301AF114}" type="presOf" srcId="{16956AFD-72D6-4805-A6FF-5B24B3E00A41}" destId="{60676A55-9228-4794-A60F-0F9122EC3A74}" srcOrd="0" destOrd="0" presId="urn:microsoft.com/office/officeart/2005/8/layout/vList4"/>
    <dgm:cxn modelId="{13CE7C16-8398-47B6-A56C-476E9A38A86F}" type="presOf" srcId="{2EAB252E-D0C6-4920-ACF1-14747FA9C118}" destId="{5FDED5A6-7C9B-4A03-BADD-85405AB32E63}" srcOrd="1" destOrd="0" presId="urn:microsoft.com/office/officeart/2005/8/layout/vList4"/>
    <dgm:cxn modelId="{1DAE68F8-BCD7-452B-B04A-883D2008B014}" type="presOf" srcId="{16956AFD-72D6-4805-A6FF-5B24B3E00A41}" destId="{D321E6C9-023C-4824-B8A1-643DB9F7554E}" srcOrd="1" destOrd="0" presId="urn:microsoft.com/office/officeart/2005/8/layout/vList4"/>
    <dgm:cxn modelId="{CA22EF1A-942A-46BD-9165-A8D232DDA6CA}" srcId="{31B4E6DC-957B-4311-8F7D-FF44EC623780}" destId="{26C7AD62-9162-4A12-91E1-3FBDA0582E1A}" srcOrd="6" destOrd="0" parTransId="{E2D5FA01-F218-446C-9006-E4C24743BD0B}" sibTransId="{81FF64F6-5300-4EAD-9C92-21CB8B85715D}"/>
    <dgm:cxn modelId="{5C0ACFB1-2998-41F8-B0EB-AD64960F42AA}" srcId="{31B4E6DC-957B-4311-8F7D-FF44EC623780}" destId="{968AFA68-24B9-43CE-97D5-A5E57E450FB0}" srcOrd="2" destOrd="0" parTransId="{F8706B3F-BFF1-452A-A183-F6801C2FD1D1}" sibTransId="{E3B9D067-4994-4BF5-9193-196B4D4E223E}"/>
    <dgm:cxn modelId="{5EC0E495-26ED-43D4-BB71-1BEBAB6509CE}" type="presOf" srcId="{26C7AD62-9162-4A12-91E1-3FBDA0582E1A}" destId="{4AD6A48E-C7E5-4A74-8B15-60658D150554}" srcOrd="0" destOrd="0" presId="urn:microsoft.com/office/officeart/2005/8/layout/vList4"/>
    <dgm:cxn modelId="{72C968F8-4120-4129-8A31-43126DD354A4}" type="presOf" srcId="{DD4FCD3B-DC8E-4B66-9F1E-73E41BA1FC06}" destId="{A7BC1B1C-5BC0-4DA2-9952-CE54E53882AE}" srcOrd="0" destOrd="0" presId="urn:microsoft.com/office/officeart/2005/8/layout/vList4"/>
    <dgm:cxn modelId="{18FED31A-43D8-4C3E-9EB3-ACD28B80F57C}" srcId="{31B4E6DC-957B-4311-8F7D-FF44EC623780}" destId="{16956AFD-72D6-4805-A6FF-5B24B3E00A41}" srcOrd="3" destOrd="0" parTransId="{E3DF9AF2-FBD9-4AE9-8307-4DA20F84D997}" sibTransId="{1136E79B-C1A4-4D42-A8DB-4455EF8CA57C}"/>
    <dgm:cxn modelId="{441BC67E-02DA-4DA5-A845-D3664B3D74D5}" type="presOf" srcId="{31B4E6DC-957B-4311-8F7D-FF44EC623780}" destId="{3CF95770-9F3E-4945-88B1-7C51193E2566}" srcOrd="0" destOrd="0" presId="urn:microsoft.com/office/officeart/2005/8/layout/vList4"/>
    <dgm:cxn modelId="{1D30EFE3-0D1D-4F47-AE00-75EFE549C6B0}" srcId="{31B4E6DC-957B-4311-8F7D-FF44EC623780}" destId="{2EAB252E-D0C6-4920-ACF1-14747FA9C118}" srcOrd="1" destOrd="0" parTransId="{F4951EFE-A722-43B7-B01A-4901F78444E3}" sibTransId="{16A2DA80-8496-496B-98E8-9B5E3E66CBB1}"/>
    <dgm:cxn modelId="{7C13DEBD-F487-485C-BD6D-B4448CC4D3DE}" type="presOf" srcId="{968AFA68-24B9-43CE-97D5-A5E57E450FB0}" destId="{E0F9EDF6-58BA-4476-85BC-1BD0D67E69A9}" srcOrd="1" destOrd="0" presId="urn:microsoft.com/office/officeart/2005/8/layout/vList4"/>
    <dgm:cxn modelId="{2FD56F4E-86A9-4A74-A350-8121210043FD}" type="presOf" srcId="{A279574A-4220-471E-BF5C-07FFE777E89E}" destId="{7C8349C3-EEED-4A37-9F7F-6E1B50215B7A}" srcOrd="0" destOrd="0" presId="urn:microsoft.com/office/officeart/2005/8/layout/vList4"/>
    <dgm:cxn modelId="{7C70F725-E0B9-45F0-B655-BAD720316871}" type="presOf" srcId="{A0F53C3D-4772-4911-89B3-8D3112F7B5C8}" destId="{901FD4DC-F177-49C9-AC17-9ACD30F8BE35}" srcOrd="0" destOrd="0" presId="urn:microsoft.com/office/officeart/2005/8/layout/vList4"/>
    <dgm:cxn modelId="{52900A42-2B9E-48C9-9AB4-C1D56B68EC38}" srcId="{31B4E6DC-957B-4311-8F7D-FF44EC623780}" destId="{A0F53C3D-4772-4911-89B3-8D3112F7B5C8}" srcOrd="5" destOrd="0" parTransId="{B07AB83A-0CF3-41E9-85D1-E977F29FACCA}" sibTransId="{880604BF-9432-4A2F-81B6-554E9BDF08F0}"/>
    <dgm:cxn modelId="{E905B3F9-30FE-4C4F-BD31-ADDA7D68C301}" type="presOf" srcId="{26C7AD62-9162-4A12-91E1-3FBDA0582E1A}" destId="{20C222D1-9243-41D4-8680-43DC0ECE3E3D}" srcOrd="1" destOrd="0" presId="urn:microsoft.com/office/officeart/2005/8/layout/vList4"/>
    <dgm:cxn modelId="{31F51142-7A9B-43E3-B428-18B8A23757CB}" type="presOf" srcId="{DD4FCD3B-DC8E-4B66-9F1E-73E41BA1FC06}" destId="{1BA8B7A4-E71F-46BB-8834-AEE7087864C1}" srcOrd="1" destOrd="0" presId="urn:microsoft.com/office/officeart/2005/8/layout/vList4"/>
    <dgm:cxn modelId="{586D778D-356D-4023-A7B0-B80500B693CC}" type="presOf" srcId="{A279574A-4220-471E-BF5C-07FFE777E89E}" destId="{28DEF26A-50DC-4C1F-8D90-57F562CB4FFC}" srcOrd="1" destOrd="0" presId="urn:microsoft.com/office/officeart/2005/8/layout/vList4"/>
    <dgm:cxn modelId="{79CE2693-7452-470B-8ED6-46CE78993EB9}" type="presOf" srcId="{A0F53C3D-4772-4911-89B3-8D3112F7B5C8}" destId="{B30E02BB-47B2-4443-A27B-90BF43A63469}" srcOrd="1" destOrd="0" presId="urn:microsoft.com/office/officeart/2005/8/layout/vList4"/>
    <dgm:cxn modelId="{268CB343-E564-49C7-9BAB-A20FD36F0509}" srcId="{31B4E6DC-957B-4311-8F7D-FF44EC623780}" destId="{DD4FCD3B-DC8E-4B66-9F1E-73E41BA1FC06}" srcOrd="4" destOrd="0" parTransId="{08428C1D-5731-4A69-8377-EC9E3227C495}" sibTransId="{2E08DF15-EB03-4E18-A03F-6D65134BBB35}"/>
    <dgm:cxn modelId="{778BD61F-4BE6-4B65-B338-3188C08E978C}" type="presOf" srcId="{2EAB252E-D0C6-4920-ACF1-14747FA9C118}" destId="{4BE64D26-2B28-4753-9163-1BABE4BA42A6}" srcOrd="0" destOrd="0" presId="urn:microsoft.com/office/officeart/2005/8/layout/vList4"/>
    <dgm:cxn modelId="{80ED608F-9136-4643-A8BB-B35ACC36BDA2}" type="presParOf" srcId="{3CF95770-9F3E-4945-88B1-7C51193E2566}" destId="{B92557A3-7A2F-4C03-8C98-434BEDEAF019}" srcOrd="0" destOrd="0" presId="urn:microsoft.com/office/officeart/2005/8/layout/vList4"/>
    <dgm:cxn modelId="{340A4118-28CD-443A-A654-757BB914DA67}" type="presParOf" srcId="{B92557A3-7A2F-4C03-8C98-434BEDEAF019}" destId="{7C8349C3-EEED-4A37-9F7F-6E1B50215B7A}" srcOrd="0" destOrd="0" presId="urn:microsoft.com/office/officeart/2005/8/layout/vList4"/>
    <dgm:cxn modelId="{160079E3-0A9B-44C9-8259-6B86D722CA07}" type="presParOf" srcId="{B92557A3-7A2F-4C03-8C98-434BEDEAF019}" destId="{FF301524-83EB-4E2A-9ABE-DCD7964161D4}" srcOrd="1" destOrd="0" presId="urn:microsoft.com/office/officeart/2005/8/layout/vList4"/>
    <dgm:cxn modelId="{B2A55C4F-980D-4BD0-BA8C-5091062FC6D6}" type="presParOf" srcId="{B92557A3-7A2F-4C03-8C98-434BEDEAF019}" destId="{28DEF26A-50DC-4C1F-8D90-57F562CB4FFC}" srcOrd="2" destOrd="0" presId="urn:microsoft.com/office/officeart/2005/8/layout/vList4"/>
    <dgm:cxn modelId="{5FC93FD7-26F0-4FDD-95A2-B0BA3B268B76}" type="presParOf" srcId="{3CF95770-9F3E-4945-88B1-7C51193E2566}" destId="{CF3F31AA-2FE8-43A4-B607-2287517094A4}" srcOrd="1" destOrd="0" presId="urn:microsoft.com/office/officeart/2005/8/layout/vList4"/>
    <dgm:cxn modelId="{C7B35324-319E-4B98-A5EF-BC4BB8A381F1}" type="presParOf" srcId="{3CF95770-9F3E-4945-88B1-7C51193E2566}" destId="{A68A4494-8D29-4CFE-ADFF-DF56B4AE773F}" srcOrd="2" destOrd="0" presId="urn:microsoft.com/office/officeart/2005/8/layout/vList4"/>
    <dgm:cxn modelId="{27A274F4-9CA0-4B32-A086-0E9F2F1D2E15}" type="presParOf" srcId="{A68A4494-8D29-4CFE-ADFF-DF56B4AE773F}" destId="{4BE64D26-2B28-4753-9163-1BABE4BA42A6}" srcOrd="0" destOrd="0" presId="urn:microsoft.com/office/officeart/2005/8/layout/vList4"/>
    <dgm:cxn modelId="{55933006-C60C-4C31-AD0B-A639290F2968}" type="presParOf" srcId="{A68A4494-8D29-4CFE-ADFF-DF56B4AE773F}" destId="{66B72EF3-9540-4F2C-A4D5-03ECD69794EA}" srcOrd="1" destOrd="0" presId="urn:microsoft.com/office/officeart/2005/8/layout/vList4"/>
    <dgm:cxn modelId="{355A725F-ADA8-4ABD-82F5-3E50CC8F6983}" type="presParOf" srcId="{A68A4494-8D29-4CFE-ADFF-DF56B4AE773F}" destId="{5FDED5A6-7C9B-4A03-BADD-85405AB32E63}" srcOrd="2" destOrd="0" presId="urn:microsoft.com/office/officeart/2005/8/layout/vList4"/>
    <dgm:cxn modelId="{0E593BAE-8152-4D45-9E18-585D7900E649}" type="presParOf" srcId="{3CF95770-9F3E-4945-88B1-7C51193E2566}" destId="{3A0B2848-DA07-467A-A6A6-73E7CB6C82FC}" srcOrd="3" destOrd="0" presId="urn:microsoft.com/office/officeart/2005/8/layout/vList4"/>
    <dgm:cxn modelId="{D854BE53-BF93-482A-A432-D74BD009C365}" type="presParOf" srcId="{3CF95770-9F3E-4945-88B1-7C51193E2566}" destId="{02DC5008-174C-41DD-9127-8F5111423592}" srcOrd="4" destOrd="0" presId="urn:microsoft.com/office/officeart/2005/8/layout/vList4"/>
    <dgm:cxn modelId="{90DD364D-C216-4C00-B539-887F57BA4EF2}" type="presParOf" srcId="{02DC5008-174C-41DD-9127-8F5111423592}" destId="{60027D90-1B83-4A3B-A426-3FDC483CF429}" srcOrd="0" destOrd="0" presId="urn:microsoft.com/office/officeart/2005/8/layout/vList4"/>
    <dgm:cxn modelId="{B8E1CB8A-3273-4EF9-AA2F-0921E6A9E89E}" type="presParOf" srcId="{02DC5008-174C-41DD-9127-8F5111423592}" destId="{19468D0C-65E6-4AF7-BF2F-2E6C453D28EF}" srcOrd="1" destOrd="0" presId="urn:microsoft.com/office/officeart/2005/8/layout/vList4"/>
    <dgm:cxn modelId="{C37D688C-C9D3-42D7-899E-C3736D722834}" type="presParOf" srcId="{02DC5008-174C-41DD-9127-8F5111423592}" destId="{E0F9EDF6-58BA-4476-85BC-1BD0D67E69A9}" srcOrd="2" destOrd="0" presId="urn:microsoft.com/office/officeart/2005/8/layout/vList4"/>
    <dgm:cxn modelId="{EC99A9DF-766D-4C64-9C90-1FCE8845F806}" type="presParOf" srcId="{3CF95770-9F3E-4945-88B1-7C51193E2566}" destId="{10415781-1963-4806-93A5-2A1185E81E94}" srcOrd="5" destOrd="0" presId="urn:microsoft.com/office/officeart/2005/8/layout/vList4"/>
    <dgm:cxn modelId="{D5E90B9E-AD6E-41A7-BCD6-F3C4D7F44C43}" type="presParOf" srcId="{3CF95770-9F3E-4945-88B1-7C51193E2566}" destId="{69301A32-1970-4D25-B51A-7F543ADF6B16}" srcOrd="6" destOrd="0" presId="urn:microsoft.com/office/officeart/2005/8/layout/vList4"/>
    <dgm:cxn modelId="{69B1716D-8046-4F36-90AC-EE477FF4A029}" type="presParOf" srcId="{69301A32-1970-4D25-B51A-7F543ADF6B16}" destId="{60676A55-9228-4794-A60F-0F9122EC3A74}" srcOrd="0" destOrd="0" presId="urn:microsoft.com/office/officeart/2005/8/layout/vList4"/>
    <dgm:cxn modelId="{C6A097D9-E515-4C0C-B002-2C939555B9D6}" type="presParOf" srcId="{69301A32-1970-4D25-B51A-7F543ADF6B16}" destId="{710B930F-68C1-4F28-BC12-836B56F908E5}" srcOrd="1" destOrd="0" presId="urn:microsoft.com/office/officeart/2005/8/layout/vList4"/>
    <dgm:cxn modelId="{E0B059E3-158F-4062-9A12-F94A187C5AF1}" type="presParOf" srcId="{69301A32-1970-4D25-B51A-7F543ADF6B16}" destId="{D321E6C9-023C-4824-B8A1-643DB9F7554E}" srcOrd="2" destOrd="0" presId="urn:microsoft.com/office/officeart/2005/8/layout/vList4"/>
    <dgm:cxn modelId="{F0E383D7-65C5-4217-95AF-3EE8657726BF}" type="presParOf" srcId="{3CF95770-9F3E-4945-88B1-7C51193E2566}" destId="{1E73408C-3EDE-400F-BA3B-6972B5E0EFE6}" srcOrd="7" destOrd="0" presId="urn:microsoft.com/office/officeart/2005/8/layout/vList4"/>
    <dgm:cxn modelId="{01E9097B-8BF3-42BD-885B-D61D1EC4AE61}" type="presParOf" srcId="{3CF95770-9F3E-4945-88B1-7C51193E2566}" destId="{DED7FB91-D96C-4FD5-89A4-B518FCC2D234}" srcOrd="8" destOrd="0" presId="urn:microsoft.com/office/officeart/2005/8/layout/vList4"/>
    <dgm:cxn modelId="{5CA103EC-4E32-4DE7-813F-C022752B5DE4}" type="presParOf" srcId="{DED7FB91-D96C-4FD5-89A4-B518FCC2D234}" destId="{A7BC1B1C-5BC0-4DA2-9952-CE54E53882AE}" srcOrd="0" destOrd="0" presId="urn:microsoft.com/office/officeart/2005/8/layout/vList4"/>
    <dgm:cxn modelId="{9BD235BD-F094-4C79-BEF0-9B6290C0A09F}" type="presParOf" srcId="{DED7FB91-D96C-4FD5-89A4-B518FCC2D234}" destId="{92E11C8E-4948-4E5A-AFB8-52F78CD7599B}" srcOrd="1" destOrd="0" presId="urn:microsoft.com/office/officeart/2005/8/layout/vList4"/>
    <dgm:cxn modelId="{B26A6043-1A1F-4D13-A88D-6D46D22AB86D}" type="presParOf" srcId="{DED7FB91-D96C-4FD5-89A4-B518FCC2D234}" destId="{1BA8B7A4-E71F-46BB-8834-AEE7087864C1}" srcOrd="2" destOrd="0" presId="urn:microsoft.com/office/officeart/2005/8/layout/vList4"/>
    <dgm:cxn modelId="{72F353DC-A0D9-462E-A0B3-2AB1AAE71B67}" type="presParOf" srcId="{3CF95770-9F3E-4945-88B1-7C51193E2566}" destId="{9F9A0125-4362-4A9C-99F1-5C6FE7D3B528}" srcOrd="9" destOrd="0" presId="urn:microsoft.com/office/officeart/2005/8/layout/vList4"/>
    <dgm:cxn modelId="{D3B93981-AEBB-45E0-99D7-92E7DDAD047C}" type="presParOf" srcId="{3CF95770-9F3E-4945-88B1-7C51193E2566}" destId="{DFC4465C-0DEC-4FCF-85D1-AD179EB2C196}" srcOrd="10" destOrd="0" presId="urn:microsoft.com/office/officeart/2005/8/layout/vList4"/>
    <dgm:cxn modelId="{C2F203D4-1B4C-4632-B9D6-56F5CE38F9CE}" type="presParOf" srcId="{DFC4465C-0DEC-4FCF-85D1-AD179EB2C196}" destId="{901FD4DC-F177-49C9-AC17-9ACD30F8BE35}" srcOrd="0" destOrd="0" presId="urn:microsoft.com/office/officeart/2005/8/layout/vList4"/>
    <dgm:cxn modelId="{ADEF7F45-8748-4F7C-833A-9DF25346DD3C}" type="presParOf" srcId="{DFC4465C-0DEC-4FCF-85D1-AD179EB2C196}" destId="{C840C73C-236C-4B7A-A406-B0DFB51DBCBA}" srcOrd="1" destOrd="0" presId="urn:microsoft.com/office/officeart/2005/8/layout/vList4"/>
    <dgm:cxn modelId="{6D3496CE-F5A4-401C-9D7F-D5461AFBD1A1}" type="presParOf" srcId="{DFC4465C-0DEC-4FCF-85D1-AD179EB2C196}" destId="{B30E02BB-47B2-4443-A27B-90BF43A63469}" srcOrd="2" destOrd="0" presId="urn:microsoft.com/office/officeart/2005/8/layout/vList4"/>
    <dgm:cxn modelId="{691F5E69-55AF-4135-BC66-61B353FB7240}" type="presParOf" srcId="{3CF95770-9F3E-4945-88B1-7C51193E2566}" destId="{6998E13F-51FD-4F68-8BF5-16159DBA7261}" srcOrd="11" destOrd="0" presId="urn:microsoft.com/office/officeart/2005/8/layout/vList4"/>
    <dgm:cxn modelId="{7BE751E5-FC37-4647-A9B9-F2FA667C9BDD}" type="presParOf" srcId="{3CF95770-9F3E-4945-88B1-7C51193E2566}" destId="{63CF285B-8C04-41D0-9CF4-E5DAD667B9A5}" srcOrd="12" destOrd="0" presId="urn:microsoft.com/office/officeart/2005/8/layout/vList4"/>
    <dgm:cxn modelId="{4F8B4FD7-29C8-4DCD-BC2F-B9706E7B3584}" type="presParOf" srcId="{63CF285B-8C04-41D0-9CF4-E5DAD667B9A5}" destId="{4AD6A48E-C7E5-4A74-8B15-60658D150554}" srcOrd="0" destOrd="0" presId="urn:microsoft.com/office/officeart/2005/8/layout/vList4"/>
    <dgm:cxn modelId="{B87708E6-FA3E-4378-910D-3BB809637BED}" type="presParOf" srcId="{63CF285B-8C04-41D0-9CF4-E5DAD667B9A5}" destId="{490749B3-3CD8-411F-9152-3061132CCCE3}" srcOrd="1" destOrd="0" presId="urn:microsoft.com/office/officeart/2005/8/layout/vList4"/>
    <dgm:cxn modelId="{7EA1A9F8-2569-4FD1-BF6C-F7D62D550764}" type="presParOf" srcId="{63CF285B-8C04-41D0-9CF4-E5DAD667B9A5}" destId="{20C222D1-9243-41D4-8680-43DC0ECE3E3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B4E6DC-957B-4311-8F7D-FF44EC623780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9574A-4220-471E-BF5C-07FFE777E89E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طیب نیا</a:t>
          </a:r>
          <a:endParaRPr lang="en-US" dirty="0"/>
        </a:p>
      </dgm:t>
    </dgm:pt>
    <dgm:pt modelId="{A033450F-016E-477C-B60D-49BE06137CDC}" type="parTrans" cxnId="{984556E9-78AB-451F-92F1-FF851FF67012}">
      <dgm:prSet/>
      <dgm:spPr/>
      <dgm:t>
        <a:bodyPr/>
        <a:lstStyle/>
        <a:p>
          <a:endParaRPr lang="en-US"/>
        </a:p>
      </dgm:t>
    </dgm:pt>
    <dgm:pt modelId="{90EEF047-EAA8-4A50-8CF9-87113A3531F6}" type="sibTrans" cxnId="{984556E9-78AB-451F-92F1-FF851FF67012}">
      <dgm:prSet/>
      <dgm:spPr/>
      <dgm:t>
        <a:bodyPr/>
        <a:lstStyle/>
        <a:p>
          <a:endParaRPr lang="en-US"/>
        </a:p>
      </dgm:t>
    </dgm:pt>
    <dgm:pt modelId="{2EAB252E-D0C6-4920-ACF1-14747FA9C118}">
      <dgm:prSet phldrT="[Text]"/>
      <dgm:spPr/>
      <dgm:t>
        <a:bodyPr/>
        <a:lstStyle/>
        <a:p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کمال خرازی</a:t>
          </a:r>
          <a:endParaRPr lang="en-US" dirty="0"/>
        </a:p>
      </dgm:t>
    </dgm:pt>
    <dgm:pt modelId="{F4951EFE-A722-43B7-B01A-4901F78444E3}" type="parTrans" cxnId="{1D30EFE3-0D1D-4F47-AE00-75EFE549C6B0}">
      <dgm:prSet/>
      <dgm:spPr/>
      <dgm:t>
        <a:bodyPr/>
        <a:lstStyle/>
        <a:p>
          <a:endParaRPr lang="en-US"/>
        </a:p>
      </dgm:t>
    </dgm:pt>
    <dgm:pt modelId="{16A2DA80-8496-496B-98E8-9B5E3E66CBB1}" type="sibTrans" cxnId="{1D30EFE3-0D1D-4F47-AE00-75EFE549C6B0}">
      <dgm:prSet/>
      <dgm:spPr/>
      <dgm:t>
        <a:bodyPr/>
        <a:lstStyle/>
        <a:p>
          <a:endParaRPr lang="en-US"/>
        </a:p>
      </dgm:t>
    </dgm:pt>
    <dgm:pt modelId="{968AFA68-24B9-43CE-97D5-A5E57E450FB0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مهندس چشم جهان</a:t>
          </a:r>
          <a:endParaRPr lang="en-US" dirty="0">
            <a:latin typeface="Nian-Bold" panose="00000504000000020004" pitchFamily="2" charset="-78"/>
            <a:cs typeface="B Yekan" panose="00000400000000000000" pitchFamily="2" charset="-78"/>
          </a:endParaRPr>
        </a:p>
      </dgm:t>
    </dgm:pt>
    <dgm:pt modelId="{F8706B3F-BFF1-452A-A183-F6801C2FD1D1}" type="parTrans" cxnId="{5C0ACFB1-2998-41F8-B0EB-AD64960F42AA}">
      <dgm:prSet/>
      <dgm:spPr/>
      <dgm:t>
        <a:bodyPr/>
        <a:lstStyle/>
        <a:p>
          <a:endParaRPr lang="en-US"/>
        </a:p>
      </dgm:t>
    </dgm:pt>
    <dgm:pt modelId="{E3B9D067-4994-4BF5-9193-196B4D4E223E}" type="sibTrans" cxnId="{5C0ACFB1-2998-41F8-B0EB-AD64960F42AA}">
      <dgm:prSet/>
      <dgm:spPr/>
      <dgm:t>
        <a:bodyPr/>
        <a:lstStyle/>
        <a:p>
          <a:endParaRPr lang="en-US"/>
        </a:p>
      </dgm:t>
    </dgm:pt>
    <dgm:pt modelId="{16956AFD-72D6-4805-A6FF-5B24B3E00A41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دریادار سیاری</a:t>
          </a:r>
          <a:endParaRPr lang="en-US" dirty="0"/>
        </a:p>
      </dgm:t>
    </dgm:pt>
    <dgm:pt modelId="{E3DF9AF2-FBD9-4AE9-8307-4DA20F84D997}" type="parTrans" cxnId="{18FED31A-43D8-4C3E-9EB3-ACD28B80F57C}">
      <dgm:prSet/>
      <dgm:spPr/>
      <dgm:t>
        <a:bodyPr/>
        <a:lstStyle/>
        <a:p>
          <a:endParaRPr lang="en-US"/>
        </a:p>
      </dgm:t>
    </dgm:pt>
    <dgm:pt modelId="{1136E79B-C1A4-4D42-A8DB-4455EF8CA57C}" type="sibTrans" cxnId="{18FED31A-43D8-4C3E-9EB3-ACD28B80F57C}">
      <dgm:prSet/>
      <dgm:spPr/>
      <dgm:t>
        <a:bodyPr/>
        <a:lstStyle/>
        <a:p>
          <a:endParaRPr lang="en-US"/>
        </a:p>
      </dgm:t>
    </dgm:pt>
    <dgm:pt modelId="{DD4FCD3B-DC8E-4B66-9F1E-73E41BA1FC06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عبده تبریزی</a:t>
          </a:r>
          <a:endParaRPr lang="en-US" dirty="0">
            <a:latin typeface="Nian-Bold" panose="00000504000000020004" pitchFamily="2" charset="-78"/>
            <a:cs typeface="B Yekan" panose="00000400000000000000" pitchFamily="2" charset="-78"/>
          </a:endParaRPr>
        </a:p>
      </dgm:t>
    </dgm:pt>
    <dgm:pt modelId="{08428C1D-5731-4A69-8377-EC9E3227C495}" type="parTrans" cxnId="{268CB343-E564-49C7-9BAB-A20FD36F0509}">
      <dgm:prSet/>
      <dgm:spPr/>
      <dgm:t>
        <a:bodyPr/>
        <a:lstStyle/>
        <a:p>
          <a:endParaRPr lang="en-US"/>
        </a:p>
      </dgm:t>
    </dgm:pt>
    <dgm:pt modelId="{2E08DF15-EB03-4E18-A03F-6D65134BBB35}" type="sibTrans" cxnId="{268CB343-E564-49C7-9BAB-A20FD36F0509}">
      <dgm:prSet/>
      <dgm:spPr/>
      <dgm:t>
        <a:bodyPr/>
        <a:lstStyle/>
        <a:p>
          <a:endParaRPr lang="en-US"/>
        </a:p>
      </dgm:t>
    </dgm:pt>
    <dgm:pt modelId="{A0F53C3D-4772-4911-89B3-8D3112F7B5C8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عباس آرگون</a:t>
          </a:r>
          <a:endParaRPr lang="en-US" dirty="0"/>
        </a:p>
      </dgm:t>
    </dgm:pt>
    <dgm:pt modelId="{B07AB83A-0CF3-41E9-85D1-E977F29FACCA}" type="parTrans" cxnId="{52900A42-2B9E-48C9-9AB4-C1D56B68EC38}">
      <dgm:prSet/>
      <dgm:spPr/>
      <dgm:t>
        <a:bodyPr/>
        <a:lstStyle/>
        <a:p>
          <a:endParaRPr lang="en-US"/>
        </a:p>
      </dgm:t>
    </dgm:pt>
    <dgm:pt modelId="{880604BF-9432-4A2F-81B6-554E9BDF08F0}" type="sibTrans" cxnId="{52900A42-2B9E-48C9-9AB4-C1D56B68EC38}">
      <dgm:prSet/>
      <dgm:spPr/>
      <dgm:t>
        <a:bodyPr/>
        <a:lstStyle/>
        <a:p>
          <a:endParaRPr lang="en-US"/>
        </a:p>
      </dgm:t>
    </dgm:pt>
    <dgm:pt modelId="{26C7AD62-9162-4A12-91E1-3FBDA0582E1A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ارزش اقتصاد آبی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ترفع</a:t>
          </a:r>
          <a:endParaRPr lang="en-US" dirty="0"/>
        </a:p>
      </dgm:t>
    </dgm:pt>
    <dgm:pt modelId="{E2D5FA01-F218-446C-9006-E4C24743BD0B}" type="parTrans" cxnId="{CA22EF1A-942A-46BD-9165-A8D232DDA6CA}">
      <dgm:prSet/>
      <dgm:spPr/>
      <dgm:t>
        <a:bodyPr/>
        <a:lstStyle/>
        <a:p>
          <a:endParaRPr lang="en-US"/>
        </a:p>
      </dgm:t>
    </dgm:pt>
    <dgm:pt modelId="{81FF64F6-5300-4EAD-9C92-21CB8B85715D}" type="sibTrans" cxnId="{CA22EF1A-942A-46BD-9165-A8D232DDA6CA}">
      <dgm:prSet/>
      <dgm:spPr/>
      <dgm:t>
        <a:bodyPr/>
        <a:lstStyle/>
        <a:p>
          <a:endParaRPr lang="en-US"/>
        </a:p>
      </dgm:t>
    </dgm:pt>
    <dgm:pt modelId="{3CF95770-9F3E-4945-88B1-7C51193E2566}" type="pres">
      <dgm:prSet presAssocID="{31B4E6DC-957B-4311-8F7D-FF44EC62378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2557A3-7A2F-4C03-8C98-434BEDEAF019}" type="pres">
      <dgm:prSet presAssocID="{A279574A-4220-471E-BF5C-07FFE777E89E}" presName="comp" presStyleCnt="0"/>
      <dgm:spPr/>
    </dgm:pt>
    <dgm:pt modelId="{7C8349C3-EEED-4A37-9F7F-6E1B50215B7A}" type="pres">
      <dgm:prSet presAssocID="{A279574A-4220-471E-BF5C-07FFE777E89E}" presName="box" presStyleLbl="node1" presStyleIdx="0" presStyleCnt="7"/>
      <dgm:spPr/>
      <dgm:t>
        <a:bodyPr/>
        <a:lstStyle/>
        <a:p>
          <a:endParaRPr lang="en-US"/>
        </a:p>
      </dgm:t>
    </dgm:pt>
    <dgm:pt modelId="{FF301524-83EB-4E2A-9ABE-DCD7964161D4}" type="pres">
      <dgm:prSet presAssocID="{A279574A-4220-471E-BF5C-07FFE777E89E}" presName="img" presStyleLbl="fgImgPlace1" presStyleIdx="0" presStyleCnt="7"/>
      <dgm:spPr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28DEF26A-50DC-4C1F-8D90-57F562CB4FFC}" type="pres">
      <dgm:prSet presAssocID="{A279574A-4220-471E-BF5C-07FFE777E89E}" presName="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3F31AA-2FE8-43A4-B607-2287517094A4}" type="pres">
      <dgm:prSet presAssocID="{90EEF047-EAA8-4A50-8CF9-87113A3531F6}" presName="spacer" presStyleCnt="0"/>
      <dgm:spPr/>
    </dgm:pt>
    <dgm:pt modelId="{A68A4494-8D29-4CFE-ADFF-DF56B4AE773F}" type="pres">
      <dgm:prSet presAssocID="{2EAB252E-D0C6-4920-ACF1-14747FA9C118}" presName="comp" presStyleCnt="0"/>
      <dgm:spPr/>
    </dgm:pt>
    <dgm:pt modelId="{4BE64D26-2B28-4753-9163-1BABE4BA42A6}" type="pres">
      <dgm:prSet presAssocID="{2EAB252E-D0C6-4920-ACF1-14747FA9C118}" presName="box" presStyleLbl="node1" presStyleIdx="1" presStyleCnt="7" custLinFactNeighborX="150" custLinFactNeighborY="0"/>
      <dgm:spPr/>
      <dgm:t>
        <a:bodyPr/>
        <a:lstStyle/>
        <a:p>
          <a:endParaRPr lang="en-US"/>
        </a:p>
      </dgm:t>
    </dgm:pt>
    <dgm:pt modelId="{66B72EF3-9540-4F2C-A4D5-03ECD69794EA}" type="pres">
      <dgm:prSet presAssocID="{2EAB252E-D0C6-4920-ACF1-14747FA9C118}" presName="img" presStyleLbl="fgImgPlace1" presStyleIdx="1" presStyleCnt="7"/>
      <dgm:spPr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5FDED5A6-7C9B-4A03-BADD-85405AB32E63}" type="pres">
      <dgm:prSet presAssocID="{2EAB252E-D0C6-4920-ACF1-14747FA9C118}" presName="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0B2848-DA07-467A-A6A6-73E7CB6C82FC}" type="pres">
      <dgm:prSet presAssocID="{16A2DA80-8496-496B-98E8-9B5E3E66CBB1}" presName="spacer" presStyleCnt="0"/>
      <dgm:spPr/>
    </dgm:pt>
    <dgm:pt modelId="{02DC5008-174C-41DD-9127-8F5111423592}" type="pres">
      <dgm:prSet presAssocID="{968AFA68-24B9-43CE-97D5-A5E57E450FB0}" presName="comp" presStyleCnt="0"/>
      <dgm:spPr/>
    </dgm:pt>
    <dgm:pt modelId="{60027D90-1B83-4A3B-A426-3FDC483CF429}" type="pres">
      <dgm:prSet presAssocID="{968AFA68-24B9-43CE-97D5-A5E57E450FB0}" presName="box" presStyleLbl="node1" presStyleIdx="2" presStyleCnt="7"/>
      <dgm:spPr/>
      <dgm:t>
        <a:bodyPr/>
        <a:lstStyle/>
        <a:p>
          <a:endParaRPr lang="en-US"/>
        </a:p>
      </dgm:t>
    </dgm:pt>
    <dgm:pt modelId="{19468D0C-65E6-4AF7-BF2F-2E6C453D28EF}" type="pres">
      <dgm:prSet presAssocID="{968AFA68-24B9-43CE-97D5-A5E57E450FB0}" presName="img" presStyleLbl="fgImgPlace1" presStyleIdx="2" presStyleCnt="7"/>
      <dgm:spPr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E0F9EDF6-58BA-4476-85BC-1BD0D67E69A9}" type="pres">
      <dgm:prSet presAssocID="{968AFA68-24B9-43CE-97D5-A5E57E450FB0}" presName="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415781-1963-4806-93A5-2A1185E81E94}" type="pres">
      <dgm:prSet presAssocID="{E3B9D067-4994-4BF5-9193-196B4D4E223E}" presName="spacer" presStyleCnt="0"/>
      <dgm:spPr/>
    </dgm:pt>
    <dgm:pt modelId="{69301A32-1970-4D25-B51A-7F543ADF6B16}" type="pres">
      <dgm:prSet presAssocID="{16956AFD-72D6-4805-A6FF-5B24B3E00A41}" presName="comp" presStyleCnt="0"/>
      <dgm:spPr/>
    </dgm:pt>
    <dgm:pt modelId="{60676A55-9228-4794-A60F-0F9122EC3A74}" type="pres">
      <dgm:prSet presAssocID="{16956AFD-72D6-4805-A6FF-5B24B3E00A41}" presName="box" presStyleLbl="node1" presStyleIdx="3" presStyleCnt="7" custLinFactNeighborY="252"/>
      <dgm:spPr/>
      <dgm:t>
        <a:bodyPr/>
        <a:lstStyle/>
        <a:p>
          <a:endParaRPr lang="en-US"/>
        </a:p>
      </dgm:t>
    </dgm:pt>
    <dgm:pt modelId="{710B930F-68C1-4F28-BC12-836B56F908E5}" type="pres">
      <dgm:prSet presAssocID="{16956AFD-72D6-4805-A6FF-5B24B3E00A41}" presName="img" presStyleLbl="fgImgPlace1" presStyleIdx="3" presStyleCnt="7"/>
      <dgm:spPr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D321E6C9-023C-4824-B8A1-643DB9F7554E}" type="pres">
      <dgm:prSet presAssocID="{16956AFD-72D6-4805-A6FF-5B24B3E00A41}" presName="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73408C-3EDE-400F-BA3B-6972B5E0EFE6}" type="pres">
      <dgm:prSet presAssocID="{1136E79B-C1A4-4D42-A8DB-4455EF8CA57C}" presName="spacer" presStyleCnt="0"/>
      <dgm:spPr/>
    </dgm:pt>
    <dgm:pt modelId="{DED7FB91-D96C-4FD5-89A4-B518FCC2D234}" type="pres">
      <dgm:prSet presAssocID="{DD4FCD3B-DC8E-4B66-9F1E-73E41BA1FC06}" presName="comp" presStyleCnt="0"/>
      <dgm:spPr/>
    </dgm:pt>
    <dgm:pt modelId="{A7BC1B1C-5BC0-4DA2-9952-CE54E53882AE}" type="pres">
      <dgm:prSet presAssocID="{DD4FCD3B-DC8E-4B66-9F1E-73E41BA1FC06}" presName="box" presStyleLbl="node1" presStyleIdx="4" presStyleCnt="7"/>
      <dgm:spPr/>
      <dgm:t>
        <a:bodyPr/>
        <a:lstStyle/>
        <a:p>
          <a:endParaRPr lang="en-US"/>
        </a:p>
      </dgm:t>
    </dgm:pt>
    <dgm:pt modelId="{92E11C8E-4948-4E5A-AFB8-52F78CD7599B}" type="pres">
      <dgm:prSet presAssocID="{DD4FCD3B-DC8E-4B66-9F1E-73E41BA1FC06}" presName="img" presStyleLbl="fgImgPlace1" presStyleIdx="4" presStyleCnt="7"/>
      <dgm:spPr>
        <a:blipFill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1BA8B7A4-E71F-46BB-8834-AEE7087864C1}" type="pres">
      <dgm:prSet presAssocID="{DD4FCD3B-DC8E-4B66-9F1E-73E41BA1FC06}" presName="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A0125-4362-4A9C-99F1-5C6FE7D3B528}" type="pres">
      <dgm:prSet presAssocID="{2E08DF15-EB03-4E18-A03F-6D65134BBB35}" presName="spacer" presStyleCnt="0"/>
      <dgm:spPr/>
    </dgm:pt>
    <dgm:pt modelId="{DFC4465C-0DEC-4FCF-85D1-AD179EB2C196}" type="pres">
      <dgm:prSet presAssocID="{A0F53C3D-4772-4911-89B3-8D3112F7B5C8}" presName="comp" presStyleCnt="0"/>
      <dgm:spPr/>
    </dgm:pt>
    <dgm:pt modelId="{901FD4DC-F177-49C9-AC17-9ACD30F8BE35}" type="pres">
      <dgm:prSet presAssocID="{A0F53C3D-4772-4911-89B3-8D3112F7B5C8}" presName="box" presStyleLbl="node1" presStyleIdx="5" presStyleCnt="7"/>
      <dgm:spPr/>
      <dgm:t>
        <a:bodyPr/>
        <a:lstStyle/>
        <a:p>
          <a:endParaRPr lang="en-US"/>
        </a:p>
      </dgm:t>
    </dgm:pt>
    <dgm:pt modelId="{C840C73C-236C-4B7A-A406-B0DFB51DBCBA}" type="pres">
      <dgm:prSet presAssocID="{A0F53C3D-4772-4911-89B3-8D3112F7B5C8}" presName="img" presStyleLbl="fgImgPlace1" presStyleIdx="5" presStyleCnt="7"/>
      <dgm:spPr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B30E02BB-47B2-4443-A27B-90BF43A63469}" type="pres">
      <dgm:prSet presAssocID="{A0F53C3D-4772-4911-89B3-8D3112F7B5C8}" presName="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8E13F-51FD-4F68-8BF5-16159DBA7261}" type="pres">
      <dgm:prSet presAssocID="{880604BF-9432-4A2F-81B6-554E9BDF08F0}" presName="spacer" presStyleCnt="0"/>
      <dgm:spPr/>
    </dgm:pt>
    <dgm:pt modelId="{63CF285B-8C04-41D0-9CF4-E5DAD667B9A5}" type="pres">
      <dgm:prSet presAssocID="{26C7AD62-9162-4A12-91E1-3FBDA0582E1A}" presName="comp" presStyleCnt="0"/>
      <dgm:spPr/>
    </dgm:pt>
    <dgm:pt modelId="{4AD6A48E-C7E5-4A74-8B15-60658D150554}" type="pres">
      <dgm:prSet presAssocID="{26C7AD62-9162-4A12-91E1-3FBDA0582E1A}" presName="box" presStyleLbl="node1" presStyleIdx="6" presStyleCnt="7"/>
      <dgm:spPr/>
      <dgm:t>
        <a:bodyPr/>
        <a:lstStyle/>
        <a:p>
          <a:endParaRPr lang="en-US"/>
        </a:p>
      </dgm:t>
    </dgm:pt>
    <dgm:pt modelId="{490749B3-3CD8-411F-9152-3061132CCCE3}" type="pres">
      <dgm:prSet presAssocID="{26C7AD62-9162-4A12-91E1-3FBDA0582E1A}" presName="img" presStyleLbl="fgImgPlace1" presStyleIdx="6" presStyleCnt="7"/>
      <dgm:spPr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20C222D1-9243-41D4-8680-43DC0ECE3E3D}" type="pres">
      <dgm:prSet presAssocID="{26C7AD62-9162-4A12-91E1-3FBDA0582E1A}" presName="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4556E9-78AB-451F-92F1-FF851FF67012}" srcId="{31B4E6DC-957B-4311-8F7D-FF44EC623780}" destId="{A279574A-4220-471E-BF5C-07FFE777E89E}" srcOrd="0" destOrd="0" parTransId="{A033450F-016E-477C-B60D-49BE06137CDC}" sibTransId="{90EEF047-EAA8-4A50-8CF9-87113A3531F6}"/>
    <dgm:cxn modelId="{B3D30A0C-C3DB-4D5E-A1EF-D10781FF31ED}" type="presOf" srcId="{968AFA68-24B9-43CE-97D5-A5E57E450FB0}" destId="{60027D90-1B83-4A3B-A426-3FDC483CF429}" srcOrd="0" destOrd="0" presId="urn:microsoft.com/office/officeart/2005/8/layout/vList4"/>
    <dgm:cxn modelId="{A66612A2-7EFC-410F-9EEB-EDAB301AF114}" type="presOf" srcId="{16956AFD-72D6-4805-A6FF-5B24B3E00A41}" destId="{60676A55-9228-4794-A60F-0F9122EC3A74}" srcOrd="0" destOrd="0" presId="urn:microsoft.com/office/officeart/2005/8/layout/vList4"/>
    <dgm:cxn modelId="{13CE7C16-8398-47B6-A56C-476E9A38A86F}" type="presOf" srcId="{2EAB252E-D0C6-4920-ACF1-14747FA9C118}" destId="{5FDED5A6-7C9B-4A03-BADD-85405AB32E63}" srcOrd="1" destOrd="0" presId="urn:microsoft.com/office/officeart/2005/8/layout/vList4"/>
    <dgm:cxn modelId="{1DAE68F8-BCD7-452B-B04A-883D2008B014}" type="presOf" srcId="{16956AFD-72D6-4805-A6FF-5B24B3E00A41}" destId="{D321E6C9-023C-4824-B8A1-643DB9F7554E}" srcOrd="1" destOrd="0" presId="urn:microsoft.com/office/officeart/2005/8/layout/vList4"/>
    <dgm:cxn modelId="{CA22EF1A-942A-46BD-9165-A8D232DDA6CA}" srcId="{31B4E6DC-957B-4311-8F7D-FF44EC623780}" destId="{26C7AD62-9162-4A12-91E1-3FBDA0582E1A}" srcOrd="6" destOrd="0" parTransId="{E2D5FA01-F218-446C-9006-E4C24743BD0B}" sibTransId="{81FF64F6-5300-4EAD-9C92-21CB8B85715D}"/>
    <dgm:cxn modelId="{5C0ACFB1-2998-41F8-B0EB-AD64960F42AA}" srcId="{31B4E6DC-957B-4311-8F7D-FF44EC623780}" destId="{968AFA68-24B9-43CE-97D5-A5E57E450FB0}" srcOrd="2" destOrd="0" parTransId="{F8706B3F-BFF1-452A-A183-F6801C2FD1D1}" sibTransId="{E3B9D067-4994-4BF5-9193-196B4D4E223E}"/>
    <dgm:cxn modelId="{5EC0E495-26ED-43D4-BB71-1BEBAB6509CE}" type="presOf" srcId="{26C7AD62-9162-4A12-91E1-3FBDA0582E1A}" destId="{4AD6A48E-C7E5-4A74-8B15-60658D150554}" srcOrd="0" destOrd="0" presId="urn:microsoft.com/office/officeart/2005/8/layout/vList4"/>
    <dgm:cxn modelId="{72C968F8-4120-4129-8A31-43126DD354A4}" type="presOf" srcId="{DD4FCD3B-DC8E-4B66-9F1E-73E41BA1FC06}" destId="{A7BC1B1C-5BC0-4DA2-9952-CE54E53882AE}" srcOrd="0" destOrd="0" presId="urn:microsoft.com/office/officeart/2005/8/layout/vList4"/>
    <dgm:cxn modelId="{18FED31A-43D8-4C3E-9EB3-ACD28B80F57C}" srcId="{31B4E6DC-957B-4311-8F7D-FF44EC623780}" destId="{16956AFD-72D6-4805-A6FF-5B24B3E00A41}" srcOrd="3" destOrd="0" parTransId="{E3DF9AF2-FBD9-4AE9-8307-4DA20F84D997}" sibTransId="{1136E79B-C1A4-4D42-A8DB-4455EF8CA57C}"/>
    <dgm:cxn modelId="{441BC67E-02DA-4DA5-A845-D3664B3D74D5}" type="presOf" srcId="{31B4E6DC-957B-4311-8F7D-FF44EC623780}" destId="{3CF95770-9F3E-4945-88B1-7C51193E2566}" srcOrd="0" destOrd="0" presId="urn:microsoft.com/office/officeart/2005/8/layout/vList4"/>
    <dgm:cxn modelId="{1D30EFE3-0D1D-4F47-AE00-75EFE549C6B0}" srcId="{31B4E6DC-957B-4311-8F7D-FF44EC623780}" destId="{2EAB252E-D0C6-4920-ACF1-14747FA9C118}" srcOrd="1" destOrd="0" parTransId="{F4951EFE-A722-43B7-B01A-4901F78444E3}" sibTransId="{16A2DA80-8496-496B-98E8-9B5E3E66CBB1}"/>
    <dgm:cxn modelId="{7C13DEBD-F487-485C-BD6D-B4448CC4D3DE}" type="presOf" srcId="{968AFA68-24B9-43CE-97D5-A5E57E450FB0}" destId="{E0F9EDF6-58BA-4476-85BC-1BD0D67E69A9}" srcOrd="1" destOrd="0" presId="urn:microsoft.com/office/officeart/2005/8/layout/vList4"/>
    <dgm:cxn modelId="{2FD56F4E-86A9-4A74-A350-8121210043FD}" type="presOf" srcId="{A279574A-4220-471E-BF5C-07FFE777E89E}" destId="{7C8349C3-EEED-4A37-9F7F-6E1B50215B7A}" srcOrd="0" destOrd="0" presId="urn:microsoft.com/office/officeart/2005/8/layout/vList4"/>
    <dgm:cxn modelId="{7C70F725-E0B9-45F0-B655-BAD720316871}" type="presOf" srcId="{A0F53C3D-4772-4911-89B3-8D3112F7B5C8}" destId="{901FD4DC-F177-49C9-AC17-9ACD30F8BE35}" srcOrd="0" destOrd="0" presId="urn:microsoft.com/office/officeart/2005/8/layout/vList4"/>
    <dgm:cxn modelId="{52900A42-2B9E-48C9-9AB4-C1D56B68EC38}" srcId="{31B4E6DC-957B-4311-8F7D-FF44EC623780}" destId="{A0F53C3D-4772-4911-89B3-8D3112F7B5C8}" srcOrd="5" destOrd="0" parTransId="{B07AB83A-0CF3-41E9-85D1-E977F29FACCA}" sibTransId="{880604BF-9432-4A2F-81B6-554E9BDF08F0}"/>
    <dgm:cxn modelId="{E905B3F9-30FE-4C4F-BD31-ADDA7D68C301}" type="presOf" srcId="{26C7AD62-9162-4A12-91E1-3FBDA0582E1A}" destId="{20C222D1-9243-41D4-8680-43DC0ECE3E3D}" srcOrd="1" destOrd="0" presId="urn:microsoft.com/office/officeart/2005/8/layout/vList4"/>
    <dgm:cxn modelId="{31F51142-7A9B-43E3-B428-18B8A23757CB}" type="presOf" srcId="{DD4FCD3B-DC8E-4B66-9F1E-73E41BA1FC06}" destId="{1BA8B7A4-E71F-46BB-8834-AEE7087864C1}" srcOrd="1" destOrd="0" presId="urn:microsoft.com/office/officeart/2005/8/layout/vList4"/>
    <dgm:cxn modelId="{586D778D-356D-4023-A7B0-B80500B693CC}" type="presOf" srcId="{A279574A-4220-471E-BF5C-07FFE777E89E}" destId="{28DEF26A-50DC-4C1F-8D90-57F562CB4FFC}" srcOrd="1" destOrd="0" presId="urn:microsoft.com/office/officeart/2005/8/layout/vList4"/>
    <dgm:cxn modelId="{79CE2693-7452-470B-8ED6-46CE78993EB9}" type="presOf" srcId="{A0F53C3D-4772-4911-89B3-8D3112F7B5C8}" destId="{B30E02BB-47B2-4443-A27B-90BF43A63469}" srcOrd="1" destOrd="0" presId="urn:microsoft.com/office/officeart/2005/8/layout/vList4"/>
    <dgm:cxn modelId="{268CB343-E564-49C7-9BAB-A20FD36F0509}" srcId="{31B4E6DC-957B-4311-8F7D-FF44EC623780}" destId="{DD4FCD3B-DC8E-4B66-9F1E-73E41BA1FC06}" srcOrd="4" destOrd="0" parTransId="{08428C1D-5731-4A69-8377-EC9E3227C495}" sibTransId="{2E08DF15-EB03-4E18-A03F-6D65134BBB35}"/>
    <dgm:cxn modelId="{778BD61F-4BE6-4B65-B338-3188C08E978C}" type="presOf" srcId="{2EAB252E-D0C6-4920-ACF1-14747FA9C118}" destId="{4BE64D26-2B28-4753-9163-1BABE4BA42A6}" srcOrd="0" destOrd="0" presId="urn:microsoft.com/office/officeart/2005/8/layout/vList4"/>
    <dgm:cxn modelId="{80ED608F-9136-4643-A8BB-B35ACC36BDA2}" type="presParOf" srcId="{3CF95770-9F3E-4945-88B1-7C51193E2566}" destId="{B92557A3-7A2F-4C03-8C98-434BEDEAF019}" srcOrd="0" destOrd="0" presId="urn:microsoft.com/office/officeart/2005/8/layout/vList4"/>
    <dgm:cxn modelId="{340A4118-28CD-443A-A654-757BB914DA67}" type="presParOf" srcId="{B92557A3-7A2F-4C03-8C98-434BEDEAF019}" destId="{7C8349C3-EEED-4A37-9F7F-6E1B50215B7A}" srcOrd="0" destOrd="0" presId="urn:microsoft.com/office/officeart/2005/8/layout/vList4"/>
    <dgm:cxn modelId="{160079E3-0A9B-44C9-8259-6B86D722CA07}" type="presParOf" srcId="{B92557A3-7A2F-4C03-8C98-434BEDEAF019}" destId="{FF301524-83EB-4E2A-9ABE-DCD7964161D4}" srcOrd="1" destOrd="0" presId="urn:microsoft.com/office/officeart/2005/8/layout/vList4"/>
    <dgm:cxn modelId="{B2A55C4F-980D-4BD0-BA8C-5091062FC6D6}" type="presParOf" srcId="{B92557A3-7A2F-4C03-8C98-434BEDEAF019}" destId="{28DEF26A-50DC-4C1F-8D90-57F562CB4FFC}" srcOrd="2" destOrd="0" presId="urn:microsoft.com/office/officeart/2005/8/layout/vList4"/>
    <dgm:cxn modelId="{5FC93FD7-26F0-4FDD-95A2-B0BA3B268B76}" type="presParOf" srcId="{3CF95770-9F3E-4945-88B1-7C51193E2566}" destId="{CF3F31AA-2FE8-43A4-B607-2287517094A4}" srcOrd="1" destOrd="0" presId="urn:microsoft.com/office/officeart/2005/8/layout/vList4"/>
    <dgm:cxn modelId="{C7B35324-319E-4B98-A5EF-BC4BB8A381F1}" type="presParOf" srcId="{3CF95770-9F3E-4945-88B1-7C51193E2566}" destId="{A68A4494-8D29-4CFE-ADFF-DF56B4AE773F}" srcOrd="2" destOrd="0" presId="urn:microsoft.com/office/officeart/2005/8/layout/vList4"/>
    <dgm:cxn modelId="{27A274F4-9CA0-4B32-A086-0E9F2F1D2E15}" type="presParOf" srcId="{A68A4494-8D29-4CFE-ADFF-DF56B4AE773F}" destId="{4BE64D26-2B28-4753-9163-1BABE4BA42A6}" srcOrd="0" destOrd="0" presId="urn:microsoft.com/office/officeart/2005/8/layout/vList4"/>
    <dgm:cxn modelId="{55933006-C60C-4C31-AD0B-A639290F2968}" type="presParOf" srcId="{A68A4494-8D29-4CFE-ADFF-DF56B4AE773F}" destId="{66B72EF3-9540-4F2C-A4D5-03ECD69794EA}" srcOrd="1" destOrd="0" presId="urn:microsoft.com/office/officeart/2005/8/layout/vList4"/>
    <dgm:cxn modelId="{355A725F-ADA8-4ABD-82F5-3E50CC8F6983}" type="presParOf" srcId="{A68A4494-8D29-4CFE-ADFF-DF56B4AE773F}" destId="{5FDED5A6-7C9B-4A03-BADD-85405AB32E63}" srcOrd="2" destOrd="0" presId="urn:microsoft.com/office/officeart/2005/8/layout/vList4"/>
    <dgm:cxn modelId="{0E593BAE-8152-4D45-9E18-585D7900E649}" type="presParOf" srcId="{3CF95770-9F3E-4945-88B1-7C51193E2566}" destId="{3A0B2848-DA07-467A-A6A6-73E7CB6C82FC}" srcOrd="3" destOrd="0" presId="urn:microsoft.com/office/officeart/2005/8/layout/vList4"/>
    <dgm:cxn modelId="{D854BE53-BF93-482A-A432-D74BD009C365}" type="presParOf" srcId="{3CF95770-9F3E-4945-88B1-7C51193E2566}" destId="{02DC5008-174C-41DD-9127-8F5111423592}" srcOrd="4" destOrd="0" presId="urn:microsoft.com/office/officeart/2005/8/layout/vList4"/>
    <dgm:cxn modelId="{90DD364D-C216-4C00-B539-887F57BA4EF2}" type="presParOf" srcId="{02DC5008-174C-41DD-9127-8F5111423592}" destId="{60027D90-1B83-4A3B-A426-3FDC483CF429}" srcOrd="0" destOrd="0" presId="urn:microsoft.com/office/officeart/2005/8/layout/vList4"/>
    <dgm:cxn modelId="{B8E1CB8A-3273-4EF9-AA2F-0921E6A9E89E}" type="presParOf" srcId="{02DC5008-174C-41DD-9127-8F5111423592}" destId="{19468D0C-65E6-4AF7-BF2F-2E6C453D28EF}" srcOrd="1" destOrd="0" presId="urn:microsoft.com/office/officeart/2005/8/layout/vList4"/>
    <dgm:cxn modelId="{C37D688C-C9D3-42D7-899E-C3736D722834}" type="presParOf" srcId="{02DC5008-174C-41DD-9127-8F5111423592}" destId="{E0F9EDF6-58BA-4476-85BC-1BD0D67E69A9}" srcOrd="2" destOrd="0" presId="urn:microsoft.com/office/officeart/2005/8/layout/vList4"/>
    <dgm:cxn modelId="{EC99A9DF-766D-4C64-9C90-1FCE8845F806}" type="presParOf" srcId="{3CF95770-9F3E-4945-88B1-7C51193E2566}" destId="{10415781-1963-4806-93A5-2A1185E81E94}" srcOrd="5" destOrd="0" presId="urn:microsoft.com/office/officeart/2005/8/layout/vList4"/>
    <dgm:cxn modelId="{D5E90B9E-AD6E-41A7-BCD6-F3C4D7F44C43}" type="presParOf" srcId="{3CF95770-9F3E-4945-88B1-7C51193E2566}" destId="{69301A32-1970-4D25-B51A-7F543ADF6B16}" srcOrd="6" destOrd="0" presId="urn:microsoft.com/office/officeart/2005/8/layout/vList4"/>
    <dgm:cxn modelId="{69B1716D-8046-4F36-90AC-EE477FF4A029}" type="presParOf" srcId="{69301A32-1970-4D25-B51A-7F543ADF6B16}" destId="{60676A55-9228-4794-A60F-0F9122EC3A74}" srcOrd="0" destOrd="0" presId="urn:microsoft.com/office/officeart/2005/8/layout/vList4"/>
    <dgm:cxn modelId="{C6A097D9-E515-4C0C-B002-2C939555B9D6}" type="presParOf" srcId="{69301A32-1970-4D25-B51A-7F543ADF6B16}" destId="{710B930F-68C1-4F28-BC12-836B56F908E5}" srcOrd="1" destOrd="0" presId="urn:microsoft.com/office/officeart/2005/8/layout/vList4"/>
    <dgm:cxn modelId="{E0B059E3-158F-4062-9A12-F94A187C5AF1}" type="presParOf" srcId="{69301A32-1970-4D25-B51A-7F543ADF6B16}" destId="{D321E6C9-023C-4824-B8A1-643DB9F7554E}" srcOrd="2" destOrd="0" presId="urn:microsoft.com/office/officeart/2005/8/layout/vList4"/>
    <dgm:cxn modelId="{F0E383D7-65C5-4217-95AF-3EE8657726BF}" type="presParOf" srcId="{3CF95770-9F3E-4945-88B1-7C51193E2566}" destId="{1E73408C-3EDE-400F-BA3B-6972B5E0EFE6}" srcOrd="7" destOrd="0" presId="urn:microsoft.com/office/officeart/2005/8/layout/vList4"/>
    <dgm:cxn modelId="{01E9097B-8BF3-42BD-885B-D61D1EC4AE61}" type="presParOf" srcId="{3CF95770-9F3E-4945-88B1-7C51193E2566}" destId="{DED7FB91-D96C-4FD5-89A4-B518FCC2D234}" srcOrd="8" destOrd="0" presId="urn:microsoft.com/office/officeart/2005/8/layout/vList4"/>
    <dgm:cxn modelId="{5CA103EC-4E32-4DE7-813F-C022752B5DE4}" type="presParOf" srcId="{DED7FB91-D96C-4FD5-89A4-B518FCC2D234}" destId="{A7BC1B1C-5BC0-4DA2-9952-CE54E53882AE}" srcOrd="0" destOrd="0" presId="urn:microsoft.com/office/officeart/2005/8/layout/vList4"/>
    <dgm:cxn modelId="{9BD235BD-F094-4C79-BEF0-9B6290C0A09F}" type="presParOf" srcId="{DED7FB91-D96C-4FD5-89A4-B518FCC2D234}" destId="{92E11C8E-4948-4E5A-AFB8-52F78CD7599B}" srcOrd="1" destOrd="0" presId="urn:microsoft.com/office/officeart/2005/8/layout/vList4"/>
    <dgm:cxn modelId="{B26A6043-1A1F-4D13-A88D-6D46D22AB86D}" type="presParOf" srcId="{DED7FB91-D96C-4FD5-89A4-B518FCC2D234}" destId="{1BA8B7A4-E71F-46BB-8834-AEE7087864C1}" srcOrd="2" destOrd="0" presId="urn:microsoft.com/office/officeart/2005/8/layout/vList4"/>
    <dgm:cxn modelId="{72F353DC-A0D9-462E-A0B3-2AB1AAE71B67}" type="presParOf" srcId="{3CF95770-9F3E-4945-88B1-7C51193E2566}" destId="{9F9A0125-4362-4A9C-99F1-5C6FE7D3B528}" srcOrd="9" destOrd="0" presId="urn:microsoft.com/office/officeart/2005/8/layout/vList4"/>
    <dgm:cxn modelId="{D3B93981-AEBB-45E0-99D7-92E7DDAD047C}" type="presParOf" srcId="{3CF95770-9F3E-4945-88B1-7C51193E2566}" destId="{DFC4465C-0DEC-4FCF-85D1-AD179EB2C196}" srcOrd="10" destOrd="0" presId="urn:microsoft.com/office/officeart/2005/8/layout/vList4"/>
    <dgm:cxn modelId="{C2F203D4-1B4C-4632-B9D6-56F5CE38F9CE}" type="presParOf" srcId="{DFC4465C-0DEC-4FCF-85D1-AD179EB2C196}" destId="{901FD4DC-F177-49C9-AC17-9ACD30F8BE35}" srcOrd="0" destOrd="0" presId="urn:microsoft.com/office/officeart/2005/8/layout/vList4"/>
    <dgm:cxn modelId="{ADEF7F45-8748-4F7C-833A-9DF25346DD3C}" type="presParOf" srcId="{DFC4465C-0DEC-4FCF-85D1-AD179EB2C196}" destId="{C840C73C-236C-4B7A-A406-B0DFB51DBCBA}" srcOrd="1" destOrd="0" presId="urn:microsoft.com/office/officeart/2005/8/layout/vList4"/>
    <dgm:cxn modelId="{6D3496CE-F5A4-401C-9D7F-D5461AFBD1A1}" type="presParOf" srcId="{DFC4465C-0DEC-4FCF-85D1-AD179EB2C196}" destId="{B30E02BB-47B2-4443-A27B-90BF43A63469}" srcOrd="2" destOrd="0" presId="urn:microsoft.com/office/officeart/2005/8/layout/vList4"/>
    <dgm:cxn modelId="{691F5E69-55AF-4135-BC66-61B353FB7240}" type="presParOf" srcId="{3CF95770-9F3E-4945-88B1-7C51193E2566}" destId="{6998E13F-51FD-4F68-8BF5-16159DBA7261}" srcOrd="11" destOrd="0" presId="urn:microsoft.com/office/officeart/2005/8/layout/vList4"/>
    <dgm:cxn modelId="{7BE751E5-FC37-4647-A9B9-F2FA667C9BDD}" type="presParOf" srcId="{3CF95770-9F3E-4945-88B1-7C51193E2566}" destId="{63CF285B-8C04-41D0-9CF4-E5DAD667B9A5}" srcOrd="12" destOrd="0" presId="urn:microsoft.com/office/officeart/2005/8/layout/vList4"/>
    <dgm:cxn modelId="{4F8B4FD7-29C8-4DCD-BC2F-B9706E7B3584}" type="presParOf" srcId="{63CF285B-8C04-41D0-9CF4-E5DAD667B9A5}" destId="{4AD6A48E-C7E5-4A74-8B15-60658D150554}" srcOrd="0" destOrd="0" presId="urn:microsoft.com/office/officeart/2005/8/layout/vList4"/>
    <dgm:cxn modelId="{B87708E6-FA3E-4378-910D-3BB809637BED}" type="presParOf" srcId="{63CF285B-8C04-41D0-9CF4-E5DAD667B9A5}" destId="{490749B3-3CD8-411F-9152-3061132CCCE3}" srcOrd="1" destOrd="0" presId="urn:microsoft.com/office/officeart/2005/8/layout/vList4"/>
    <dgm:cxn modelId="{7EA1A9F8-2569-4FD1-BF6C-F7D62D550764}" type="presParOf" srcId="{63CF285B-8C04-41D0-9CF4-E5DAD667B9A5}" destId="{20C222D1-9243-41D4-8680-43DC0ECE3E3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B4E6DC-957B-4311-8F7D-FF44EC623780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9574A-4220-471E-BF5C-07FFE777E89E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روح الله لطیفی</a:t>
          </a:r>
          <a:endParaRPr lang="en-US" dirty="0"/>
        </a:p>
      </dgm:t>
    </dgm:pt>
    <dgm:pt modelId="{A033450F-016E-477C-B60D-49BE06137CDC}" type="parTrans" cxnId="{984556E9-78AB-451F-92F1-FF851FF67012}">
      <dgm:prSet/>
      <dgm:spPr/>
      <dgm:t>
        <a:bodyPr/>
        <a:lstStyle/>
        <a:p>
          <a:endParaRPr lang="en-US"/>
        </a:p>
      </dgm:t>
    </dgm:pt>
    <dgm:pt modelId="{90EEF047-EAA8-4A50-8CF9-87113A3531F6}" type="sibTrans" cxnId="{984556E9-78AB-451F-92F1-FF851FF67012}">
      <dgm:prSet/>
      <dgm:spPr/>
      <dgm:t>
        <a:bodyPr/>
        <a:lstStyle/>
        <a:p>
          <a:endParaRPr lang="en-US"/>
        </a:p>
      </dgm:t>
    </dgm:pt>
    <dgm:pt modelId="{2EAB252E-D0C6-4920-ACF1-14747FA9C118}">
      <dgm:prSet phldrT="[Text]"/>
      <dgm:spPr/>
      <dgm:t>
        <a:bodyPr/>
        <a:lstStyle/>
        <a:p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روغنی گلپایگانی</a:t>
          </a:r>
          <a:endParaRPr lang="en-US" dirty="0"/>
        </a:p>
      </dgm:t>
    </dgm:pt>
    <dgm:pt modelId="{F4951EFE-A722-43B7-B01A-4901F78444E3}" type="parTrans" cxnId="{1D30EFE3-0D1D-4F47-AE00-75EFE549C6B0}">
      <dgm:prSet/>
      <dgm:spPr/>
      <dgm:t>
        <a:bodyPr/>
        <a:lstStyle/>
        <a:p>
          <a:endParaRPr lang="en-US"/>
        </a:p>
      </dgm:t>
    </dgm:pt>
    <dgm:pt modelId="{16A2DA80-8496-496B-98E8-9B5E3E66CBB1}" type="sibTrans" cxnId="{1D30EFE3-0D1D-4F47-AE00-75EFE549C6B0}">
      <dgm:prSet/>
      <dgm:spPr/>
      <dgm:t>
        <a:bodyPr/>
        <a:lstStyle/>
        <a:p>
          <a:endParaRPr lang="en-US"/>
        </a:p>
      </dgm:t>
    </dgm:pt>
    <dgm:pt modelId="{968AFA68-24B9-43CE-97D5-A5E57E450FB0}">
      <dgm:prSet phldrT="[Text]"/>
      <dgm:spPr/>
      <dgm:t>
        <a:bodyPr/>
        <a:lstStyle/>
        <a:p>
          <a:pPr>
            <a:buNone/>
          </a:pPr>
          <a:r>
            <a:rPr lang="fa-IR" b="0" i="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b="0" i="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b="0" i="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غلامرضا لطیفی</a:t>
          </a:r>
          <a:endParaRPr lang="en-US" dirty="0">
            <a:latin typeface="Nian-Bold" panose="00000504000000020004" pitchFamily="2" charset="-78"/>
            <a:cs typeface="B Yekan" panose="00000400000000000000" pitchFamily="2" charset="-78"/>
          </a:endParaRPr>
        </a:p>
      </dgm:t>
    </dgm:pt>
    <dgm:pt modelId="{F8706B3F-BFF1-452A-A183-F6801C2FD1D1}" type="parTrans" cxnId="{5C0ACFB1-2998-41F8-B0EB-AD64960F42AA}">
      <dgm:prSet/>
      <dgm:spPr/>
      <dgm:t>
        <a:bodyPr/>
        <a:lstStyle/>
        <a:p>
          <a:endParaRPr lang="en-US"/>
        </a:p>
      </dgm:t>
    </dgm:pt>
    <dgm:pt modelId="{E3B9D067-4994-4BF5-9193-196B4D4E223E}" type="sibTrans" cxnId="{5C0ACFB1-2998-41F8-B0EB-AD64960F42AA}">
      <dgm:prSet/>
      <dgm:spPr/>
      <dgm:t>
        <a:bodyPr/>
        <a:lstStyle/>
        <a:p>
          <a:endParaRPr lang="en-US"/>
        </a:p>
      </dgm:t>
    </dgm:pt>
    <dgm:pt modelId="{3CF95770-9F3E-4945-88B1-7C51193E2566}" type="pres">
      <dgm:prSet presAssocID="{31B4E6DC-957B-4311-8F7D-FF44EC62378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2557A3-7A2F-4C03-8C98-434BEDEAF019}" type="pres">
      <dgm:prSet presAssocID="{A279574A-4220-471E-BF5C-07FFE777E89E}" presName="comp" presStyleCnt="0"/>
      <dgm:spPr/>
    </dgm:pt>
    <dgm:pt modelId="{7C8349C3-EEED-4A37-9F7F-6E1B50215B7A}" type="pres">
      <dgm:prSet presAssocID="{A279574A-4220-471E-BF5C-07FFE777E89E}" presName="box" presStyleLbl="node1" presStyleIdx="0" presStyleCnt="3"/>
      <dgm:spPr/>
      <dgm:t>
        <a:bodyPr/>
        <a:lstStyle/>
        <a:p>
          <a:endParaRPr lang="en-US"/>
        </a:p>
      </dgm:t>
    </dgm:pt>
    <dgm:pt modelId="{FF301524-83EB-4E2A-9ABE-DCD7964161D4}" type="pres">
      <dgm:prSet presAssocID="{A279574A-4220-471E-BF5C-07FFE777E89E}" presName="img" presStyleLbl="fgImgPlace1" presStyleIdx="0" presStyleCnt="3"/>
      <dgm:spPr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8DEF26A-50DC-4C1F-8D90-57F562CB4FFC}" type="pres">
      <dgm:prSet presAssocID="{A279574A-4220-471E-BF5C-07FFE777E89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3F31AA-2FE8-43A4-B607-2287517094A4}" type="pres">
      <dgm:prSet presAssocID="{90EEF047-EAA8-4A50-8CF9-87113A3531F6}" presName="spacer" presStyleCnt="0"/>
      <dgm:spPr/>
    </dgm:pt>
    <dgm:pt modelId="{A68A4494-8D29-4CFE-ADFF-DF56B4AE773F}" type="pres">
      <dgm:prSet presAssocID="{2EAB252E-D0C6-4920-ACF1-14747FA9C118}" presName="comp" presStyleCnt="0"/>
      <dgm:spPr/>
    </dgm:pt>
    <dgm:pt modelId="{4BE64D26-2B28-4753-9163-1BABE4BA42A6}" type="pres">
      <dgm:prSet presAssocID="{2EAB252E-D0C6-4920-ACF1-14747FA9C118}" presName="box" presStyleLbl="node1" presStyleIdx="1" presStyleCnt="3" custLinFactNeighborX="150" custLinFactNeighborY="0"/>
      <dgm:spPr/>
      <dgm:t>
        <a:bodyPr/>
        <a:lstStyle/>
        <a:p>
          <a:endParaRPr lang="en-US"/>
        </a:p>
      </dgm:t>
    </dgm:pt>
    <dgm:pt modelId="{66B72EF3-9540-4F2C-A4D5-03ECD69794EA}" type="pres">
      <dgm:prSet presAssocID="{2EAB252E-D0C6-4920-ACF1-14747FA9C118}" presName="img" presStyleLbl="fgImgPlace1" presStyleIdx="1" presStyleCnt="3"/>
      <dgm:spPr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FDED5A6-7C9B-4A03-BADD-85405AB32E63}" type="pres">
      <dgm:prSet presAssocID="{2EAB252E-D0C6-4920-ACF1-14747FA9C118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0B2848-DA07-467A-A6A6-73E7CB6C82FC}" type="pres">
      <dgm:prSet presAssocID="{16A2DA80-8496-496B-98E8-9B5E3E66CBB1}" presName="spacer" presStyleCnt="0"/>
      <dgm:spPr/>
    </dgm:pt>
    <dgm:pt modelId="{02DC5008-174C-41DD-9127-8F5111423592}" type="pres">
      <dgm:prSet presAssocID="{968AFA68-24B9-43CE-97D5-A5E57E450FB0}" presName="comp" presStyleCnt="0"/>
      <dgm:spPr/>
    </dgm:pt>
    <dgm:pt modelId="{60027D90-1B83-4A3B-A426-3FDC483CF429}" type="pres">
      <dgm:prSet presAssocID="{968AFA68-24B9-43CE-97D5-A5E57E450FB0}" presName="box" presStyleLbl="node1" presStyleIdx="2" presStyleCnt="3"/>
      <dgm:spPr/>
      <dgm:t>
        <a:bodyPr/>
        <a:lstStyle/>
        <a:p>
          <a:endParaRPr lang="en-US"/>
        </a:p>
      </dgm:t>
    </dgm:pt>
    <dgm:pt modelId="{19468D0C-65E6-4AF7-BF2F-2E6C453D28EF}" type="pres">
      <dgm:prSet presAssocID="{968AFA68-24B9-43CE-97D5-A5E57E450FB0}" presName="img" presStyleLbl="fgImgPlace1" presStyleIdx="2" presStyleCnt="3"/>
      <dgm:spPr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0F9EDF6-58BA-4476-85BC-1BD0D67E69A9}" type="pres">
      <dgm:prSet presAssocID="{968AFA68-24B9-43CE-97D5-A5E57E450FB0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3D30A0C-C3DB-4D5E-A1EF-D10781FF31ED}" type="presOf" srcId="{968AFA68-24B9-43CE-97D5-A5E57E450FB0}" destId="{60027D90-1B83-4A3B-A426-3FDC483CF429}" srcOrd="0" destOrd="0" presId="urn:microsoft.com/office/officeart/2005/8/layout/vList4"/>
    <dgm:cxn modelId="{1D30EFE3-0D1D-4F47-AE00-75EFE549C6B0}" srcId="{31B4E6DC-957B-4311-8F7D-FF44EC623780}" destId="{2EAB252E-D0C6-4920-ACF1-14747FA9C118}" srcOrd="1" destOrd="0" parTransId="{F4951EFE-A722-43B7-B01A-4901F78444E3}" sibTransId="{16A2DA80-8496-496B-98E8-9B5E3E66CBB1}"/>
    <dgm:cxn modelId="{5C0ACFB1-2998-41F8-B0EB-AD64960F42AA}" srcId="{31B4E6DC-957B-4311-8F7D-FF44EC623780}" destId="{968AFA68-24B9-43CE-97D5-A5E57E450FB0}" srcOrd="2" destOrd="0" parTransId="{F8706B3F-BFF1-452A-A183-F6801C2FD1D1}" sibTransId="{E3B9D067-4994-4BF5-9193-196B4D4E223E}"/>
    <dgm:cxn modelId="{13CE7C16-8398-47B6-A56C-476E9A38A86F}" type="presOf" srcId="{2EAB252E-D0C6-4920-ACF1-14747FA9C118}" destId="{5FDED5A6-7C9B-4A03-BADD-85405AB32E63}" srcOrd="1" destOrd="0" presId="urn:microsoft.com/office/officeart/2005/8/layout/vList4"/>
    <dgm:cxn modelId="{586D778D-356D-4023-A7B0-B80500B693CC}" type="presOf" srcId="{A279574A-4220-471E-BF5C-07FFE777E89E}" destId="{28DEF26A-50DC-4C1F-8D90-57F562CB4FFC}" srcOrd="1" destOrd="0" presId="urn:microsoft.com/office/officeart/2005/8/layout/vList4"/>
    <dgm:cxn modelId="{778BD61F-4BE6-4B65-B338-3188C08E978C}" type="presOf" srcId="{2EAB252E-D0C6-4920-ACF1-14747FA9C118}" destId="{4BE64D26-2B28-4753-9163-1BABE4BA42A6}" srcOrd="0" destOrd="0" presId="urn:microsoft.com/office/officeart/2005/8/layout/vList4"/>
    <dgm:cxn modelId="{984556E9-78AB-451F-92F1-FF851FF67012}" srcId="{31B4E6DC-957B-4311-8F7D-FF44EC623780}" destId="{A279574A-4220-471E-BF5C-07FFE777E89E}" srcOrd="0" destOrd="0" parTransId="{A033450F-016E-477C-B60D-49BE06137CDC}" sibTransId="{90EEF047-EAA8-4A50-8CF9-87113A3531F6}"/>
    <dgm:cxn modelId="{441BC67E-02DA-4DA5-A845-D3664B3D74D5}" type="presOf" srcId="{31B4E6DC-957B-4311-8F7D-FF44EC623780}" destId="{3CF95770-9F3E-4945-88B1-7C51193E2566}" srcOrd="0" destOrd="0" presId="urn:microsoft.com/office/officeart/2005/8/layout/vList4"/>
    <dgm:cxn modelId="{2FD56F4E-86A9-4A74-A350-8121210043FD}" type="presOf" srcId="{A279574A-4220-471E-BF5C-07FFE777E89E}" destId="{7C8349C3-EEED-4A37-9F7F-6E1B50215B7A}" srcOrd="0" destOrd="0" presId="urn:microsoft.com/office/officeart/2005/8/layout/vList4"/>
    <dgm:cxn modelId="{7C13DEBD-F487-485C-BD6D-B4448CC4D3DE}" type="presOf" srcId="{968AFA68-24B9-43CE-97D5-A5E57E450FB0}" destId="{E0F9EDF6-58BA-4476-85BC-1BD0D67E69A9}" srcOrd="1" destOrd="0" presId="urn:microsoft.com/office/officeart/2005/8/layout/vList4"/>
    <dgm:cxn modelId="{80ED608F-9136-4643-A8BB-B35ACC36BDA2}" type="presParOf" srcId="{3CF95770-9F3E-4945-88B1-7C51193E2566}" destId="{B92557A3-7A2F-4C03-8C98-434BEDEAF019}" srcOrd="0" destOrd="0" presId="urn:microsoft.com/office/officeart/2005/8/layout/vList4"/>
    <dgm:cxn modelId="{340A4118-28CD-443A-A654-757BB914DA67}" type="presParOf" srcId="{B92557A3-7A2F-4C03-8C98-434BEDEAF019}" destId="{7C8349C3-EEED-4A37-9F7F-6E1B50215B7A}" srcOrd="0" destOrd="0" presId="urn:microsoft.com/office/officeart/2005/8/layout/vList4"/>
    <dgm:cxn modelId="{160079E3-0A9B-44C9-8259-6B86D722CA07}" type="presParOf" srcId="{B92557A3-7A2F-4C03-8C98-434BEDEAF019}" destId="{FF301524-83EB-4E2A-9ABE-DCD7964161D4}" srcOrd="1" destOrd="0" presId="urn:microsoft.com/office/officeart/2005/8/layout/vList4"/>
    <dgm:cxn modelId="{B2A55C4F-980D-4BD0-BA8C-5091062FC6D6}" type="presParOf" srcId="{B92557A3-7A2F-4C03-8C98-434BEDEAF019}" destId="{28DEF26A-50DC-4C1F-8D90-57F562CB4FFC}" srcOrd="2" destOrd="0" presId="urn:microsoft.com/office/officeart/2005/8/layout/vList4"/>
    <dgm:cxn modelId="{5FC93FD7-26F0-4FDD-95A2-B0BA3B268B76}" type="presParOf" srcId="{3CF95770-9F3E-4945-88B1-7C51193E2566}" destId="{CF3F31AA-2FE8-43A4-B607-2287517094A4}" srcOrd="1" destOrd="0" presId="urn:microsoft.com/office/officeart/2005/8/layout/vList4"/>
    <dgm:cxn modelId="{C7B35324-319E-4B98-A5EF-BC4BB8A381F1}" type="presParOf" srcId="{3CF95770-9F3E-4945-88B1-7C51193E2566}" destId="{A68A4494-8D29-4CFE-ADFF-DF56B4AE773F}" srcOrd="2" destOrd="0" presId="urn:microsoft.com/office/officeart/2005/8/layout/vList4"/>
    <dgm:cxn modelId="{27A274F4-9CA0-4B32-A086-0E9F2F1D2E15}" type="presParOf" srcId="{A68A4494-8D29-4CFE-ADFF-DF56B4AE773F}" destId="{4BE64D26-2B28-4753-9163-1BABE4BA42A6}" srcOrd="0" destOrd="0" presId="urn:microsoft.com/office/officeart/2005/8/layout/vList4"/>
    <dgm:cxn modelId="{55933006-C60C-4C31-AD0B-A639290F2968}" type="presParOf" srcId="{A68A4494-8D29-4CFE-ADFF-DF56B4AE773F}" destId="{66B72EF3-9540-4F2C-A4D5-03ECD69794EA}" srcOrd="1" destOrd="0" presId="urn:microsoft.com/office/officeart/2005/8/layout/vList4"/>
    <dgm:cxn modelId="{355A725F-ADA8-4ABD-82F5-3E50CC8F6983}" type="presParOf" srcId="{A68A4494-8D29-4CFE-ADFF-DF56B4AE773F}" destId="{5FDED5A6-7C9B-4A03-BADD-85405AB32E63}" srcOrd="2" destOrd="0" presId="urn:microsoft.com/office/officeart/2005/8/layout/vList4"/>
    <dgm:cxn modelId="{0E593BAE-8152-4D45-9E18-585D7900E649}" type="presParOf" srcId="{3CF95770-9F3E-4945-88B1-7C51193E2566}" destId="{3A0B2848-DA07-467A-A6A6-73E7CB6C82FC}" srcOrd="3" destOrd="0" presId="urn:microsoft.com/office/officeart/2005/8/layout/vList4"/>
    <dgm:cxn modelId="{D854BE53-BF93-482A-A432-D74BD009C365}" type="presParOf" srcId="{3CF95770-9F3E-4945-88B1-7C51193E2566}" destId="{02DC5008-174C-41DD-9127-8F5111423592}" srcOrd="4" destOrd="0" presId="urn:microsoft.com/office/officeart/2005/8/layout/vList4"/>
    <dgm:cxn modelId="{90DD364D-C216-4C00-B539-887F57BA4EF2}" type="presParOf" srcId="{02DC5008-174C-41DD-9127-8F5111423592}" destId="{60027D90-1B83-4A3B-A426-3FDC483CF429}" srcOrd="0" destOrd="0" presId="urn:microsoft.com/office/officeart/2005/8/layout/vList4"/>
    <dgm:cxn modelId="{B8E1CB8A-3273-4EF9-AA2F-0921E6A9E89E}" type="presParOf" srcId="{02DC5008-174C-41DD-9127-8F5111423592}" destId="{19468D0C-65E6-4AF7-BF2F-2E6C453D28EF}" srcOrd="1" destOrd="0" presId="urn:microsoft.com/office/officeart/2005/8/layout/vList4"/>
    <dgm:cxn modelId="{C37D688C-C9D3-42D7-899E-C3736D722834}" type="presParOf" srcId="{02DC5008-174C-41DD-9127-8F5111423592}" destId="{E0F9EDF6-58BA-4476-85BC-1BD0D67E69A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2450F4-89F7-4C86-B490-874318C9833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10E9A7-39C2-4620-8395-E3E8D973ED97}">
      <dgm:prSet phldrT="[Text]" custT="1"/>
      <dgm:spPr/>
      <dgm:t>
        <a:bodyPr/>
        <a:lstStyle/>
        <a:p>
          <a:pPr algn="r" rtl="1">
            <a:buSzPct val="100000"/>
            <a:buFont typeface="Symbol" panose="05050102010706020507" pitchFamily="18" charset="2"/>
            <a:buNone/>
          </a:pPr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سخنرانی‌های کلیدی و راهبردی در افتتاحیه و اختتامیه</a:t>
          </a:r>
          <a:endParaRPr lang="en-US" sz="1800" dirty="0">
            <a:latin typeface="Nian-Bold" panose="00000504000000020004" pitchFamily="2" charset="-78"/>
            <a:cs typeface="B Yekan" panose="00000400000000000000" pitchFamily="2" charset="-78"/>
          </a:endParaRPr>
        </a:p>
      </dgm:t>
    </dgm:pt>
    <dgm:pt modelId="{DE0C83DF-4B84-4B9F-86BE-1A22F7C9F052}" type="parTrans" cxnId="{AF3EEEFB-7116-44E1-AC33-E4E6FCAA1B48}">
      <dgm:prSet/>
      <dgm:spPr/>
      <dgm:t>
        <a:bodyPr/>
        <a:lstStyle/>
        <a:p>
          <a:endParaRPr lang="en-US" sz="2400"/>
        </a:p>
      </dgm:t>
    </dgm:pt>
    <dgm:pt modelId="{B377794F-5B19-4705-9808-9E447C5B3879}" type="sibTrans" cxnId="{AF3EEEFB-7116-44E1-AC33-E4E6FCAA1B48}">
      <dgm:prSet/>
      <dgm:spPr/>
      <dgm:t>
        <a:bodyPr/>
        <a:lstStyle/>
        <a:p>
          <a:endParaRPr lang="en-US" sz="2400"/>
        </a:p>
      </dgm:t>
    </dgm:pt>
    <dgm:pt modelId="{3691D523-B80E-4C56-A770-9EC084B92ADC}">
      <dgm:prSet custT="1"/>
      <dgm:spPr/>
      <dgm:t>
        <a:bodyPr/>
        <a:lstStyle/>
        <a:p>
          <a:pPr algn="r" rtl="1"/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نشست‌های تخصصی و پنل‌های گفتگومحور</a:t>
          </a:r>
        </a:p>
      </dgm:t>
    </dgm:pt>
    <dgm:pt modelId="{47BCBB6D-6A31-4119-91CE-EC5BB7275BDA}" type="parTrans" cxnId="{9BFA94F2-8F8D-435E-B895-71A52086507A}">
      <dgm:prSet/>
      <dgm:spPr/>
      <dgm:t>
        <a:bodyPr/>
        <a:lstStyle/>
        <a:p>
          <a:endParaRPr lang="en-US" sz="2400"/>
        </a:p>
      </dgm:t>
    </dgm:pt>
    <dgm:pt modelId="{5BBB489E-F11B-48E1-88FF-BB1176ACC5CA}" type="sibTrans" cxnId="{9BFA94F2-8F8D-435E-B895-71A52086507A}">
      <dgm:prSet/>
      <dgm:spPr/>
      <dgm:t>
        <a:bodyPr/>
        <a:lstStyle/>
        <a:p>
          <a:endParaRPr lang="en-US" sz="2400"/>
        </a:p>
      </dgm:t>
    </dgm:pt>
    <dgm:pt modelId="{0F34CD0C-823A-4AEC-8C90-8866D7F974E0}">
      <dgm:prSet custT="1"/>
      <dgm:spPr/>
      <dgm:t>
        <a:bodyPr/>
        <a:lstStyle/>
        <a:p>
          <a:pPr algn="r" rtl="1"/>
          <a:r>
            <a:rPr lang="fa-I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تمرکز عملیاتی و راهکارمحور برای مسائل زنجیره تأمین و کاهش هزینه‌های مبادله کالا</a:t>
          </a:r>
        </a:p>
      </dgm:t>
    </dgm:pt>
    <dgm:pt modelId="{736E3340-CD71-48E5-8838-DFBFC705C7B7}" type="parTrans" cxnId="{02F2651A-6BB4-480E-8793-5B00BF35C993}">
      <dgm:prSet/>
      <dgm:spPr/>
      <dgm:t>
        <a:bodyPr/>
        <a:lstStyle/>
        <a:p>
          <a:endParaRPr lang="en-US" sz="2400"/>
        </a:p>
      </dgm:t>
    </dgm:pt>
    <dgm:pt modelId="{C2DF5957-8291-41D1-A3C2-A3D657AA5DD1}" type="sibTrans" cxnId="{02F2651A-6BB4-480E-8793-5B00BF35C993}">
      <dgm:prSet/>
      <dgm:spPr/>
      <dgm:t>
        <a:bodyPr/>
        <a:lstStyle/>
        <a:p>
          <a:endParaRPr lang="en-US" sz="2400"/>
        </a:p>
      </dgm:t>
    </dgm:pt>
    <dgm:pt modelId="{96199E35-ADAA-4495-99B8-D2959B5E320E}">
      <dgm:prSet custT="1"/>
      <dgm:spPr/>
      <dgm:t>
        <a:bodyPr/>
        <a:lstStyle/>
        <a:p>
          <a:pPr algn="r" rtl="1"/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ارایه ﺟﺎیزه‌ی ملی ﺑﻬﺮه‌وری بایندر ﺑﻪ ﺑﺮﺗﺮﻳﻦ ﺑﻨﮕﺎهﻫﺎی کشتیرانی، لجستیک، خدمات بندری و دریایی و صنایع وابسته</a:t>
          </a:r>
        </a:p>
      </dgm:t>
    </dgm:pt>
    <dgm:pt modelId="{C57A1033-F0F9-49A9-AE02-1B12FB1F6B77}" type="parTrans" cxnId="{4C331F52-057C-41BD-8F6B-5FAF9779222F}">
      <dgm:prSet/>
      <dgm:spPr/>
      <dgm:t>
        <a:bodyPr/>
        <a:lstStyle/>
        <a:p>
          <a:endParaRPr lang="en-US" sz="2400"/>
        </a:p>
      </dgm:t>
    </dgm:pt>
    <dgm:pt modelId="{F1406540-51A4-410E-9EB9-FAB6BD539F97}" type="sibTrans" cxnId="{4C331F52-057C-41BD-8F6B-5FAF9779222F}">
      <dgm:prSet/>
      <dgm:spPr/>
      <dgm:t>
        <a:bodyPr/>
        <a:lstStyle/>
        <a:p>
          <a:endParaRPr lang="en-US" sz="2400"/>
        </a:p>
      </dgm:t>
    </dgm:pt>
    <dgm:pt modelId="{C45AE353-1414-4691-8F15-4A68433A9154}">
      <dgm:prSet custT="1"/>
      <dgm:spPr/>
      <dgm:t>
        <a:bodyPr/>
        <a:lstStyle/>
        <a:p>
          <a:pPr algn="r" rtl="1"/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نمایشگاه جانبی و شبکه‌سازی </a:t>
          </a:r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dugi" panose="020B0502040204020203" pitchFamily="34" charset="0"/>
              <a:ea typeface="Gadugi" panose="020B0502040204020203" pitchFamily="34" charset="0"/>
              <a:cs typeface="B Yekan" panose="00000400000000000000" pitchFamily="2" charset="-78"/>
            </a:rPr>
            <a:t>B2B</a:t>
          </a:r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 و پنل اختصاصی شرکت‌های دانش‌بنیان</a:t>
          </a:r>
        </a:p>
      </dgm:t>
    </dgm:pt>
    <dgm:pt modelId="{ACE96DC2-1B49-4CE8-8739-CE76F95F9B1E}" type="parTrans" cxnId="{F2E3A6F0-6BB5-4A83-AD0E-B92A8BA4163F}">
      <dgm:prSet/>
      <dgm:spPr/>
      <dgm:t>
        <a:bodyPr/>
        <a:lstStyle/>
        <a:p>
          <a:endParaRPr lang="en-US" sz="2400"/>
        </a:p>
      </dgm:t>
    </dgm:pt>
    <dgm:pt modelId="{2598B6E8-4F78-48F2-A68A-215435F6300D}" type="sibTrans" cxnId="{F2E3A6F0-6BB5-4A83-AD0E-B92A8BA4163F}">
      <dgm:prSet/>
      <dgm:spPr/>
      <dgm:t>
        <a:bodyPr/>
        <a:lstStyle/>
        <a:p>
          <a:endParaRPr lang="en-US" sz="2400"/>
        </a:p>
      </dgm:t>
    </dgm:pt>
    <dgm:pt modelId="{633D427D-F5C5-4501-80D5-8D316D2A96BE}">
      <dgm:prSet custT="1"/>
      <dgm:spPr/>
      <dgm:t>
        <a:bodyPr/>
        <a:lstStyle/>
        <a:p>
          <a:pPr algn="r" rtl="1"/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معرفی و ارایه جوایز به مقالات برگزیده و انتشار مقالات در نشریات علمی منتخب</a:t>
          </a:r>
        </a:p>
      </dgm:t>
    </dgm:pt>
    <dgm:pt modelId="{9740471E-7B2E-4AD5-BC0A-50CCA20E14AA}" type="parTrans" cxnId="{12E6EADD-1378-4A81-A29B-FE9D522EF197}">
      <dgm:prSet/>
      <dgm:spPr/>
      <dgm:t>
        <a:bodyPr/>
        <a:lstStyle/>
        <a:p>
          <a:endParaRPr lang="en-US" sz="2400"/>
        </a:p>
      </dgm:t>
    </dgm:pt>
    <dgm:pt modelId="{FB47E7E2-4463-4B4C-B5D1-42DD0A50B40B}" type="sibTrans" cxnId="{12E6EADD-1378-4A81-A29B-FE9D522EF197}">
      <dgm:prSet/>
      <dgm:spPr/>
      <dgm:t>
        <a:bodyPr/>
        <a:lstStyle/>
        <a:p>
          <a:endParaRPr lang="en-US" sz="2400"/>
        </a:p>
      </dgm:t>
    </dgm:pt>
    <dgm:pt modelId="{3C2595F1-FBE5-472C-BD6B-0864B1E2F6D6}">
      <dgm:prSet custT="1"/>
      <dgm:spPr/>
      <dgm:t>
        <a:bodyPr/>
        <a:lstStyle/>
        <a:p>
          <a:pPr algn="r" rtl="1"/>
          <a:r>
            <a:rPr lang="fa-I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برگزاری کارگاه‌های آموزشی کاربردی با مدرک معتبر</a:t>
          </a:r>
        </a:p>
      </dgm:t>
    </dgm:pt>
    <dgm:pt modelId="{C0F5CBF1-767C-441C-B710-7D9126F48831}" type="parTrans" cxnId="{A06734A0-BF84-4B6D-9A64-5AD292EC40BC}">
      <dgm:prSet/>
      <dgm:spPr/>
      <dgm:t>
        <a:bodyPr/>
        <a:lstStyle/>
        <a:p>
          <a:endParaRPr lang="en-US" sz="2400"/>
        </a:p>
      </dgm:t>
    </dgm:pt>
    <dgm:pt modelId="{73ED0188-91F5-40B4-99E2-74AA441F67AA}" type="sibTrans" cxnId="{A06734A0-BF84-4B6D-9A64-5AD292EC40BC}">
      <dgm:prSet/>
      <dgm:spPr/>
      <dgm:t>
        <a:bodyPr/>
        <a:lstStyle/>
        <a:p>
          <a:endParaRPr lang="en-US" sz="2400"/>
        </a:p>
      </dgm:t>
    </dgm:pt>
    <dgm:pt modelId="{839B97DF-9302-4D25-8B51-45BCDE78B9BC}" type="pres">
      <dgm:prSet presAssocID="{A82450F4-89F7-4C86-B490-874318C9833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1EB4A15-F0A4-4919-960C-5381B0AD2DAA}" type="pres">
      <dgm:prSet presAssocID="{9710E9A7-39C2-4620-8395-E3E8D973ED97}" presName="composite" presStyleCnt="0"/>
      <dgm:spPr/>
    </dgm:pt>
    <dgm:pt modelId="{E1EE1270-0642-4D95-BD88-F7A895F0A5AA}" type="pres">
      <dgm:prSet presAssocID="{9710E9A7-39C2-4620-8395-E3E8D973ED97}" presName="imgShp" presStyleLbl="fgImgPlace1" presStyleIdx="0" presStyleCnt="7" custAng="16200000" custScaleY="102179"/>
      <dgm:spPr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8E4148F-EDB9-4C0F-B59C-6F1137D12B77}" type="pres">
      <dgm:prSet presAssocID="{9710E9A7-39C2-4620-8395-E3E8D973ED97}" presName="txShp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755B41-B5E5-456A-BF1A-7B3F07497DD1}" type="pres">
      <dgm:prSet presAssocID="{B377794F-5B19-4705-9808-9E447C5B3879}" presName="spacing" presStyleCnt="0"/>
      <dgm:spPr/>
    </dgm:pt>
    <dgm:pt modelId="{873FC2E7-649D-4E1B-A47C-54C3B08035ED}" type="pres">
      <dgm:prSet presAssocID="{3691D523-B80E-4C56-A770-9EC084B92ADC}" presName="composite" presStyleCnt="0"/>
      <dgm:spPr/>
    </dgm:pt>
    <dgm:pt modelId="{096108BD-CB7A-4830-A5B4-ABF3A675F4DD}" type="pres">
      <dgm:prSet presAssocID="{3691D523-B80E-4C56-A770-9EC084B92ADC}" presName="imgShp" presStyleLbl="fgImgPlace1" presStyleIdx="1" presStyleCnt="7"/>
      <dgm:spPr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39EBEBA-C3FD-41F8-916C-CCBEB256B08B}" type="pres">
      <dgm:prSet presAssocID="{3691D523-B80E-4C56-A770-9EC084B92ADC}" presName="txShp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D3B2C-F8D4-416A-8476-06C96974A83E}" type="pres">
      <dgm:prSet presAssocID="{5BBB489E-F11B-48E1-88FF-BB1176ACC5CA}" presName="spacing" presStyleCnt="0"/>
      <dgm:spPr/>
    </dgm:pt>
    <dgm:pt modelId="{F8F8AEF2-7E31-4D16-89C7-9C46487BC45F}" type="pres">
      <dgm:prSet presAssocID="{0F34CD0C-823A-4AEC-8C90-8866D7F974E0}" presName="composite" presStyleCnt="0"/>
      <dgm:spPr/>
    </dgm:pt>
    <dgm:pt modelId="{DDE270A5-D60E-4933-9C25-963F33AA378E}" type="pres">
      <dgm:prSet presAssocID="{0F34CD0C-823A-4AEC-8C90-8866D7F974E0}" presName="imgShp" presStyleLbl="fgImgPlace1" presStyleIdx="2" presStyleCnt="7" custAng="16200000"/>
      <dgm:spPr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EB7C2F5-C3B7-4BE5-AD4A-33BBB006D48F}" type="pres">
      <dgm:prSet presAssocID="{0F34CD0C-823A-4AEC-8C90-8866D7F974E0}" presName="txShp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BC167C-91F0-49EF-BA7A-154766C882DC}" type="pres">
      <dgm:prSet presAssocID="{C2DF5957-8291-41D1-A3C2-A3D657AA5DD1}" presName="spacing" presStyleCnt="0"/>
      <dgm:spPr/>
    </dgm:pt>
    <dgm:pt modelId="{A50DA383-D1F7-4141-8192-CFD1695814CB}" type="pres">
      <dgm:prSet presAssocID="{96199E35-ADAA-4495-99B8-D2959B5E320E}" presName="composite" presStyleCnt="0"/>
      <dgm:spPr/>
    </dgm:pt>
    <dgm:pt modelId="{E5EA4603-5963-4593-B28D-7724E285F561}" type="pres">
      <dgm:prSet presAssocID="{96199E35-ADAA-4495-99B8-D2959B5E320E}" presName="imgShp" presStyleLbl="fgImgPlace1" presStyleIdx="3" presStyleCnt="7" custAng="16200000"/>
      <dgm:spPr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7ED2248F-B608-4017-A11C-69AC6CEF3C5C}" type="pres">
      <dgm:prSet presAssocID="{96199E35-ADAA-4495-99B8-D2959B5E320E}" presName="txShp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F3E188-A43A-48F5-A507-1E154FB7A853}" type="pres">
      <dgm:prSet presAssocID="{F1406540-51A4-410E-9EB9-FAB6BD539F97}" presName="spacing" presStyleCnt="0"/>
      <dgm:spPr/>
    </dgm:pt>
    <dgm:pt modelId="{4C40BB21-4913-4E45-ADE6-3F8C119E4083}" type="pres">
      <dgm:prSet presAssocID="{C45AE353-1414-4691-8F15-4A68433A9154}" presName="composite" presStyleCnt="0"/>
      <dgm:spPr/>
    </dgm:pt>
    <dgm:pt modelId="{A77500FC-483B-4EE7-8193-77C95EFEF1CB}" type="pres">
      <dgm:prSet presAssocID="{C45AE353-1414-4691-8F15-4A68433A9154}" presName="imgShp" presStyleLbl="fgImgPlace1" presStyleIdx="4" presStyleCnt="7"/>
      <dgm:spPr>
        <a:blipFill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AF9EDE56-0CF4-497D-895D-57B22CD708F2}" type="pres">
      <dgm:prSet presAssocID="{C45AE353-1414-4691-8F15-4A68433A9154}" presName="txShp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0272A3-B3B6-4188-B179-1F675BBCBA84}" type="pres">
      <dgm:prSet presAssocID="{2598B6E8-4F78-48F2-A68A-215435F6300D}" presName="spacing" presStyleCnt="0"/>
      <dgm:spPr/>
    </dgm:pt>
    <dgm:pt modelId="{D1DAEA1D-75D4-49CF-AA7E-AA275D0742A3}" type="pres">
      <dgm:prSet presAssocID="{633D427D-F5C5-4501-80D5-8D316D2A96BE}" presName="composite" presStyleCnt="0"/>
      <dgm:spPr/>
    </dgm:pt>
    <dgm:pt modelId="{0F0E5808-5F18-40DE-B183-D7A18AD8B571}" type="pres">
      <dgm:prSet presAssocID="{633D427D-F5C5-4501-80D5-8D316D2A96BE}" presName="imgShp" presStyleLbl="fgImgPlace1" presStyleIdx="5" presStyleCnt="7"/>
      <dgm:spPr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6E0DCE7-408B-435A-955C-E7DB3A89A798}" type="pres">
      <dgm:prSet presAssocID="{633D427D-F5C5-4501-80D5-8D316D2A96BE}" presName="txShp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91CFE7-AB5A-4D26-ACC9-8C7074EA88A5}" type="pres">
      <dgm:prSet presAssocID="{FB47E7E2-4463-4B4C-B5D1-42DD0A50B40B}" presName="spacing" presStyleCnt="0"/>
      <dgm:spPr/>
    </dgm:pt>
    <dgm:pt modelId="{1DA02564-DEFE-49CD-B533-F07117B64D2C}" type="pres">
      <dgm:prSet presAssocID="{3C2595F1-FBE5-472C-BD6B-0864B1E2F6D6}" presName="composite" presStyleCnt="0"/>
      <dgm:spPr/>
    </dgm:pt>
    <dgm:pt modelId="{793EFF34-BCC9-4C7F-B400-F5AF359C6375}" type="pres">
      <dgm:prSet presAssocID="{3C2595F1-FBE5-472C-BD6B-0864B1E2F6D6}" presName="imgShp" presStyleLbl="fgImgPlace1" presStyleIdx="6" presStyleCnt="7"/>
      <dgm:spPr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B7EE15B-2BD2-46B0-B284-156D49EAF999}" type="pres">
      <dgm:prSet presAssocID="{3C2595F1-FBE5-472C-BD6B-0864B1E2F6D6}" presName="txShp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2F2651A-6BB4-480E-8793-5B00BF35C993}" srcId="{A82450F4-89F7-4C86-B490-874318C98332}" destId="{0F34CD0C-823A-4AEC-8C90-8866D7F974E0}" srcOrd="2" destOrd="0" parTransId="{736E3340-CD71-48E5-8838-DFBFC705C7B7}" sibTransId="{C2DF5957-8291-41D1-A3C2-A3D657AA5DD1}"/>
    <dgm:cxn modelId="{4C331F52-057C-41BD-8F6B-5FAF9779222F}" srcId="{A82450F4-89F7-4C86-B490-874318C98332}" destId="{96199E35-ADAA-4495-99B8-D2959B5E320E}" srcOrd="3" destOrd="0" parTransId="{C57A1033-F0F9-49A9-AE02-1B12FB1F6B77}" sibTransId="{F1406540-51A4-410E-9EB9-FAB6BD539F97}"/>
    <dgm:cxn modelId="{A06734A0-BF84-4B6D-9A64-5AD292EC40BC}" srcId="{A82450F4-89F7-4C86-B490-874318C98332}" destId="{3C2595F1-FBE5-472C-BD6B-0864B1E2F6D6}" srcOrd="6" destOrd="0" parTransId="{C0F5CBF1-767C-441C-B710-7D9126F48831}" sibTransId="{73ED0188-91F5-40B4-99E2-74AA441F67AA}"/>
    <dgm:cxn modelId="{0852743C-5D20-49D2-B9F0-B49E31DCBBC2}" type="presOf" srcId="{C45AE353-1414-4691-8F15-4A68433A9154}" destId="{AF9EDE56-0CF4-497D-895D-57B22CD708F2}" srcOrd="0" destOrd="0" presId="urn:microsoft.com/office/officeart/2005/8/layout/vList3"/>
    <dgm:cxn modelId="{9BFA94F2-8F8D-435E-B895-71A52086507A}" srcId="{A82450F4-89F7-4C86-B490-874318C98332}" destId="{3691D523-B80E-4C56-A770-9EC084B92ADC}" srcOrd="1" destOrd="0" parTransId="{47BCBB6D-6A31-4119-91CE-EC5BB7275BDA}" sibTransId="{5BBB489E-F11B-48E1-88FF-BB1176ACC5CA}"/>
    <dgm:cxn modelId="{4354CCB9-898C-407C-B787-DE3333CEDC1A}" type="presOf" srcId="{3C2595F1-FBE5-472C-BD6B-0864B1E2F6D6}" destId="{5B7EE15B-2BD2-46B0-B284-156D49EAF999}" srcOrd="0" destOrd="0" presId="urn:microsoft.com/office/officeart/2005/8/layout/vList3"/>
    <dgm:cxn modelId="{CAC17895-A287-4257-96C8-600A95E23B84}" type="presOf" srcId="{9710E9A7-39C2-4620-8395-E3E8D973ED97}" destId="{D8E4148F-EDB9-4C0F-B59C-6F1137D12B77}" srcOrd="0" destOrd="0" presId="urn:microsoft.com/office/officeart/2005/8/layout/vList3"/>
    <dgm:cxn modelId="{12E6EADD-1378-4A81-A29B-FE9D522EF197}" srcId="{A82450F4-89F7-4C86-B490-874318C98332}" destId="{633D427D-F5C5-4501-80D5-8D316D2A96BE}" srcOrd="5" destOrd="0" parTransId="{9740471E-7B2E-4AD5-BC0A-50CCA20E14AA}" sibTransId="{FB47E7E2-4463-4B4C-B5D1-42DD0A50B40B}"/>
    <dgm:cxn modelId="{C32DFE0C-8DDC-4A9E-80C7-1E9D35058A6A}" type="presOf" srcId="{0F34CD0C-823A-4AEC-8C90-8866D7F974E0}" destId="{2EB7C2F5-C3B7-4BE5-AD4A-33BBB006D48F}" srcOrd="0" destOrd="0" presId="urn:microsoft.com/office/officeart/2005/8/layout/vList3"/>
    <dgm:cxn modelId="{7CD7AD77-02C5-4187-BB95-DF156386960B}" type="presOf" srcId="{A82450F4-89F7-4C86-B490-874318C98332}" destId="{839B97DF-9302-4D25-8B51-45BCDE78B9BC}" srcOrd="0" destOrd="0" presId="urn:microsoft.com/office/officeart/2005/8/layout/vList3"/>
    <dgm:cxn modelId="{BFE1C6ED-CCD6-4D37-963D-99094701D0A2}" type="presOf" srcId="{96199E35-ADAA-4495-99B8-D2959B5E320E}" destId="{7ED2248F-B608-4017-A11C-69AC6CEF3C5C}" srcOrd="0" destOrd="0" presId="urn:microsoft.com/office/officeart/2005/8/layout/vList3"/>
    <dgm:cxn modelId="{06AC5D63-F9E2-4A2B-B8CF-8A3F8321004B}" type="presOf" srcId="{3691D523-B80E-4C56-A770-9EC084B92ADC}" destId="{839EBEBA-C3FD-41F8-916C-CCBEB256B08B}" srcOrd="0" destOrd="0" presId="urn:microsoft.com/office/officeart/2005/8/layout/vList3"/>
    <dgm:cxn modelId="{D6140FC2-D538-4E26-83B6-16E17B76D1EB}" type="presOf" srcId="{633D427D-F5C5-4501-80D5-8D316D2A96BE}" destId="{46E0DCE7-408B-435A-955C-E7DB3A89A798}" srcOrd="0" destOrd="0" presId="urn:microsoft.com/office/officeart/2005/8/layout/vList3"/>
    <dgm:cxn modelId="{F2E3A6F0-6BB5-4A83-AD0E-B92A8BA4163F}" srcId="{A82450F4-89F7-4C86-B490-874318C98332}" destId="{C45AE353-1414-4691-8F15-4A68433A9154}" srcOrd="4" destOrd="0" parTransId="{ACE96DC2-1B49-4CE8-8739-CE76F95F9B1E}" sibTransId="{2598B6E8-4F78-48F2-A68A-215435F6300D}"/>
    <dgm:cxn modelId="{AF3EEEFB-7116-44E1-AC33-E4E6FCAA1B48}" srcId="{A82450F4-89F7-4C86-B490-874318C98332}" destId="{9710E9A7-39C2-4620-8395-E3E8D973ED97}" srcOrd="0" destOrd="0" parTransId="{DE0C83DF-4B84-4B9F-86BE-1A22F7C9F052}" sibTransId="{B377794F-5B19-4705-9808-9E447C5B3879}"/>
    <dgm:cxn modelId="{2E99C34E-885E-4ECA-B432-D526D6AB20AF}" type="presParOf" srcId="{839B97DF-9302-4D25-8B51-45BCDE78B9BC}" destId="{F1EB4A15-F0A4-4919-960C-5381B0AD2DAA}" srcOrd="0" destOrd="0" presId="urn:microsoft.com/office/officeart/2005/8/layout/vList3"/>
    <dgm:cxn modelId="{FD9A0827-A979-4782-8385-C878F15813A8}" type="presParOf" srcId="{F1EB4A15-F0A4-4919-960C-5381B0AD2DAA}" destId="{E1EE1270-0642-4D95-BD88-F7A895F0A5AA}" srcOrd="0" destOrd="0" presId="urn:microsoft.com/office/officeart/2005/8/layout/vList3"/>
    <dgm:cxn modelId="{AE1DAE0C-DC41-4477-8686-4C285D0648BA}" type="presParOf" srcId="{F1EB4A15-F0A4-4919-960C-5381B0AD2DAA}" destId="{D8E4148F-EDB9-4C0F-B59C-6F1137D12B77}" srcOrd="1" destOrd="0" presId="urn:microsoft.com/office/officeart/2005/8/layout/vList3"/>
    <dgm:cxn modelId="{6564CD6C-8F48-4B7C-A580-C750A0AEEEC1}" type="presParOf" srcId="{839B97DF-9302-4D25-8B51-45BCDE78B9BC}" destId="{14755B41-B5E5-456A-BF1A-7B3F07497DD1}" srcOrd="1" destOrd="0" presId="urn:microsoft.com/office/officeart/2005/8/layout/vList3"/>
    <dgm:cxn modelId="{6487FA82-5163-4C8F-820A-44A920C505BC}" type="presParOf" srcId="{839B97DF-9302-4D25-8B51-45BCDE78B9BC}" destId="{873FC2E7-649D-4E1B-A47C-54C3B08035ED}" srcOrd="2" destOrd="0" presId="urn:microsoft.com/office/officeart/2005/8/layout/vList3"/>
    <dgm:cxn modelId="{CF486C0A-35FE-4725-9E8E-3431654635B6}" type="presParOf" srcId="{873FC2E7-649D-4E1B-A47C-54C3B08035ED}" destId="{096108BD-CB7A-4830-A5B4-ABF3A675F4DD}" srcOrd="0" destOrd="0" presId="urn:microsoft.com/office/officeart/2005/8/layout/vList3"/>
    <dgm:cxn modelId="{B9330612-9822-432E-9417-6F05F6064C30}" type="presParOf" srcId="{873FC2E7-649D-4E1B-A47C-54C3B08035ED}" destId="{839EBEBA-C3FD-41F8-916C-CCBEB256B08B}" srcOrd="1" destOrd="0" presId="urn:microsoft.com/office/officeart/2005/8/layout/vList3"/>
    <dgm:cxn modelId="{DDF04774-18A8-44B7-B7AD-9BCC088277D0}" type="presParOf" srcId="{839B97DF-9302-4D25-8B51-45BCDE78B9BC}" destId="{CD3D3B2C-F8D4-416A-8476-06C96974A83E}" srcOrd="3" destOrd="0" presId="urn:microsoft.com/office/officeart/2005/8/layout/vList3"/>
    <dgm:cxn modelId="{9384D9C9-72ED-47C7-90D4-775FDE751B0F}" type="presParOf" srcId="{839B97DF-9302-4D25-8B51-45BCDE78B9BC}" destId="{F8F8AEF2-7E31-4D16-89C7-9C46487BC45F}" srcOrd="4" destOrd="0" presId="urn:microsoft.com/office/officeart/2005/8/layout/vList3"/>
    <dgm:cxn modelId="{48CE00F5-41B6-4FD3-B3E9-06B1075CA816}" type="presParOf" srcId="{F8F8AEF2-7E31-4D16-89C7-9C46487BC45F}" destId="{DDE270A5-D60E-4933-9C25-963F33AA378E}" srcOrd="0" destOrd="0" presId="urn:microsoft.com/office/officeart/2005/8/layout/vList3"/>
    <dgm:cxn modelId="{E32A0920-482D-4F60-8C51-F2BC519F1F39}" type="presParOf" srcId="{F8F8AEF2-7E31-4D16-89C7-9C46487BC45F}" destId="{2EB7C2F5-C3B7-4BE5-AD4A-33BBB006D48F}" srcOrd="1" destOrd="0" presId="urn:microsoft.com/office/officeart/2005/8/layout/vList3"/>
    <dgm:cxn modelId="{DB98C42D-6864-4B51-AC53-293CD4063F50}" type="presParOf" srcId="{839B97DF-9302-4D25-8B51-45BCDE78B9BC}" destId="{38BC167C-91F0-49EF-BA7A-154766C882DC}" srcOrd="5" destOrd="0" presId="urn:microsoft.com/office/officeart/2005/8/layout/vList3"/>
    <dgm:cxn modelId="{8985D3C9-F136-4C63-8BFE-FE31F0429FE3}" type="presParOf" srcId="{839B97DF-9302-4D25-8B51-45BCDE78B9BC}" destId="{A50DA383-D1F7-4141-8192-CFD1695814CB}" srcOrd="6" destOrd="0" presId="urn:microsoft.com/office/officeart/2005/8/layout/vList3"/>
    <dgm:cxn modelId="{D8DFA637-5156-4473-9238-3C6A7E9FA38F}" type="presParOf" srcId="{A50DA383-D1F7-4141-8192-CFD1695814CB}" destId="{E5EA4603-5963-4593-B28D-7724E285F561}" srcOrd="0" destOrd="0" presId="urn:microsoft.com/office/officeart/2005/8/layout/vList3"/>
    <dgm:cxn modelId="{554CA343-BA61-4EB9-A409-695344AF5703}" type="presParOf" srcId="{A50DA383-D1F7-4141-8192-CFD1695814CB}" destId="{7ED2248F-B608-4017-A11C-69AC6CEF3C5C}" srcOrd="1" destOrd="0" presId="urn:microsoft.com/office/officeart/2005/8/layout/vList3"/>
    <dgm:cxn modelId="{AE7BC53B-258E-4F49-B203-1F4E82D8C0E2}" type="presParOf" srcId="{839B97DF-9302-4D25-8B51-45BCDE78B9BC}" destId="{5BF3E188-A43A-48F5-A507-1E154FB7A853}" srcOrd="7" destOrd="0" presId="urn:microsoft.com/office/officeart/2005/8/layout/vList3"/>
    <dgm:cxn modelId="{895559A3-CB4D-4B4A-BE6E-131E2FBB3F79}" type="presParOf" srcId="{839B97DF-9302-4D25-8B51-45BCDE78B9BC}" destId="{4C40BB21-4913-4E45-ADE6-3F8C119E4083}" srcOrd="8" destOrd="0" presId="urn:microsoft.com/office/officeart/2005/8/layout/vList3"/>
    <dgm:cxn modelId="{4BDD673E-9058-494C-BA36-8560C207BA43}" type="presParOf" srcId="{4C40BB21-4913-4E45-ADE6-3F8C119E4083}" destId="{A77500FC-483B-4EE7-8193-77C95EFEF1CB}" srcOrd="0" destOrd="0" presId="urn:microsoft.com/office/officeart/2005/8/layout/vList3"/>
    <dgm:cxn modelId="{DCB95C77-C9F5-4722-B902-78F87D58A5EA}" type="presParOf" srcId="{4C40BB21-4913-4E45-ADE6-3F8C119E4083}" destId="{AF9EDE56-0CF4-497D-895D-57B22CD708F2}" srcOrd="1" destOrd="0" presId="urn:microsoft.com/office/officeart/2005/8/layout/vList3"/>
    <dgm:cxn modelId="{77072CBC-FD35-483F-A3AA-F0E5A4046FBC}" type="presParOf" srcId="{839B97DF-9302-4D25-8B51-45BCDE78B9BC}" destId="{EA0272A3-B3B6-4188-B179-1F675BBCBA84}" srcOrd="9" destOrd="0" presId="urn:microsoft.com/office/officeart/2005/8/layout/vList3"/>
    <dgm:cxn modelId="{458300EE-B2F4-4CFA-8E39-AFB7A2F24452}" type="presParOf" srcId="{839B97DF-9302-4D25-8B51-45BCDE78B9BC}" destId="{D1DAEA1D-75D4-49CF-AA7E-AA275D0742A3}" srcOrd="10" destOrd="0" presId="urn:microsoft.com/office/officeart/2005/8/layout/vList3"/>
    <dgm:cxn modelId="{E004FBB5-3707-4562-A8C1-22096704F2F9}" type="presParOf" srcId="{D1DAEA1D-75D4-49CF-AA7E-AA275D0742A3}" destId="{0F0E5808-5F18-40DE-B183-D7A18AD8B571}" srcOrd="0" destOrd="0" presId="urn:microsoft.com/office/officeart/2005/8/layout/vList3"/>
    <dgm:cxn modelId="{A43310BD-D146-49BC-8168-530047D7E35A}" type="presParOf" srcId="{D1DAEA1D-75D4-49CF-AA7E-AA275D0742A3}" destId="{46E0DCE7-408B-435A-955C-E7DB3A89A798}" srcOrd="1" destOrd="0" presId="urn:microsoft.com/office/officeart/2005/8/layout/vList3"/>
    <dgm:cxn modelId="{22C31434-9EBA-4C3E-AD15-ABDCBB7B6952}" type="presParOf" srcId="{839B97DF-9302-4D25-8B51-45BCDE78B9BC}" destId="{DF91CFE7-AB5A-4D26-ACC9-8C7074EA88A5}" srcOrd="11" destOrd="0" presId="urn:microsoft.com/office/officeart/2005/8/layout/vList3"/>
    <dgm:cxn modelId="{564B6879-1963-499E-99CB-4DC5728ACF51}" type="presParOf" srcId="{839B97DF-9302-4D25-8B51-45BCDE78B9BC}" destId="{1DA02564-DEFE-49CD-B533-F07117B64D2C}" srcOrd="12" destOrd="0" presId="urn:microsoft.com/office/officeart/2005/8/layout/vList3"/>
    <dgm:cxn modelId="{3AA79B51-9EDA-4739-A45E-CA52906E8A11}" type="presParOf" srcId="{1DA02564-DEFE-49CD-B533-F07117B64D2C}" destId="{793EFF34-BCC9-4C7F-B400-F5AF359C6375}" srcOrd="0" destOrd="0" presId="urn:microsoft.com/office/officeart/2005/8/layout/vList3"/>
    <dgm:cxn modelId="{B9238FEF-1532-4CD2-8EA6-33F51119CA9D}" type="presParOf" srcId="{1DA02564-DEFE-49CD-B533-F07117B64D2C}" destId="{5B7EE15B-2BD2-46B0-B284-156D49EAF99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61C89B-54B4-4794-AA53-79DE065D9394}">
      <dsp:nvSpPr>
        <dsp:cNvPr id="0" name=""/>
        <dsp:cNvSpPr/>
      </dsp:nvSpPr>
      <dsp:spPr>
        <a:xfrm>
          <a:off x="0" y="2574"/>
          <a:ext cx="783085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D711A0-09E1-403B-8CED-1E39AF4BD993}">
      <dsp:nvSpPr>
        <dsp:cNvPr id="0" name=""/>
        <dsp:cNvSpPr/>
      </dsp:nvSpPr>
      <dsp:spPr>
        <a:xfrm>
          <a:off x="0" y="5149"/>
          <a:ext cx="155912" cy="52675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solidFill>
              <a:schemeClr val="bg1"/>
            </a:solidFill>
            <a:cs typeface="B Yekan" panose="00000400000000000000" pitchFamily="2" charset="-78"/>
          </a:endParaRPr>
        </a:p>
      </dsp:txBody>
      <dsp:txXfrm>
        <a:off x="0" y="5149"/>
        <a:ext cx="155912" cy="5267594"/>
      </dsp:txXfrm>
    </dsp:sp>
    <dsp:sp modelId="{D3ECF362-EB40-4051-808B-A913B7BC4A64}">
      <dsp:nvSpPr>
        <dsp:cNvPr id="0" name=""/>
        <dsp:cNvSpPr/>
      </dsp:nvSpPr>
      <dsp:spPr>
        <a:xfrm>
          <a:off x="287206" y="41091"/>
          <a:ext cx="6147219" cy="475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 smtClean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کاهش تداخلات و حل مسائل اجرایی ترانزیت و تجارت دریایی</a:t>
          </a:r>
          <a:endParaRPr lang="fa-IR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87206" y="41091"/>
        <a:ext cx="6147219" cy="475327"/>
      </dsp:txXfrm>
    </dsp:sp>
    <dsp:sp modelId="{ACDA78C9-F240-477C-A29F-DB6A31CD7D1F}">
      <dsp:nvSpPr>
        <dsp:cNvPr id="0" name=""/>
        <dsp:cNvSpPr/>
      </dsp:nvSpPr>
      <dsp:spPr>
        <a:xfrm>
          <a:off x="155912" y="516418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EDF9F-3EA1-46A1-9F6B-1571BDD9ED69}">
      <dsp:nvSpPr>
        <dsp:cNvPr id="0" name=""/>
        <dsp:cNvSpPr/>
      </dsp:nvSpPr>
      <dsp:spPr>
        <a:xfrm>
          <a:off x="320524" y="523405"/>
          <a:ext cx="6147219" cy="4130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ارتقای هماهنگی بین بخش خصوصی و حکمرانی در تصمیم‌گیری‌های دریایی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320524" y="523405"/>
        <a:ext cx="6147219" cy="413045"/>
      </dsp:txXfrm>
    </dsp:sp>
    <dsp:sp modelId="{83CC8ECC-363F-4D7F-B111-F71EFA074800}">
      <dsp:nvSpPr>
        <dsp:cNvPr id="0" name=""/>
        <dsp:cNvSpPr/>
      </dsp:nvSpPr>
      <dsp:spPr>
        <a:xfrm>
          <a:off x="155912" y="967980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34F22-644B-47DA-A6AC-0F7DBC4CA8EA}">
      <dsp:nvSpPr>
        <dsp:cNvPr id="0" name=""/>
        <dsp:cNvSpPr/>
      </dsp:nvSpPr>
      <dsp:spPr>
        <a:xfrm>
          <a:off x="302267" y="994549"/>
          <a:ext cx="6147219" cy="345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فرصتی برای بررسی چالش‌ها و فرصت‌های پیش روی اقتصاد آبی برای </a:t>
          </a:r>
          <a:r>
            <a:rPr lang="fa-IR" sz="1600" kern="1200" dirty="0" smtClean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ایران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302267" y="994549"/>
        <a:ext cx="6147219" cy="345833"/>
      </dsp:txXfrm>
    </dsp:sp>
    <dsp:sp modelId="{3FC3530C-7A9F-407A-9EB8-81FDC1E31148}">
      <dsp:nvSpPr>
        <dsp:cNvPr id="0" name=""/>
        <dsp:cNvSpPr/>
      </dsp:nvSpPr>
      <dsp:spPr>
        <a:xfrm>
          <a:off x="145575" y="1387833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0B1C27-6EDA-4803-A7AC-8CF8D19C4BA1}">
      <dsp:nvSpPr>
        <dsp:cNvPr id="0" name=""/>
        <dsp:cNvSpPr/>
      </dsp:nvSpPr>
      <dsp:spPr>
        <a:xfrm>
          <a:off x="287206" y="1438308"/>
          <a:ext cx="6147219" cy="682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نهادینه‌کردن دیپلماسی دریایی و ارتقای ظرفیت‌های صادرات و ترانزیت از طریق توسعه شبکه‌های حمل‌ونقل دریایی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87206" y="1438308"/>
        <a:ext cx="6147219" cy="682639"/>
      </dsp:txXfrm>
    </dsp:sp>
    <dsp:sp modelId="{D8BAE0F5-84CE-4EF5-AC8B-AF5CF94ACB7C}">
      <dsp:nvSpPr>
        <dsp:cNvPr id="0" name=""/>
        <dsp:cNvSpPr/>
      </dsp:nvSpPr>
      <dsp:spPr>
        <a:xfrm>
          <a:off x="155912" y="2088764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38599-1CCA-434A-B1C2-C5D81E447FB4}">
      <dsp:nvSpPr>
        <dsp:cNvPr id="0" name=""/>
        <dsp:cNvSpPr/>
      </dsp:nvSpPr>
      <dsp:spPr>
        <a:xfrm>
          <a:off x="273375" y="2112004"/>
          <a:ext cx="6147219" cy="626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تبیین و تقویت نقش دریا و ظرفیت‌های بندری و لجستیکی دررشد اقتصادی کشور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73375" y="2112004"/>
        <a:ext cx="6147219" cy="626312"/>
      </dsp:txXfrm>
    </dsp:sp>
    <dsp:sp modelId="{79911865-92AB-44FE-83F5-01EF1E1B3306}">
      <dsp:nvSpPr>
        <dsp:cNvPr id="0" name=""/>
        <dsp:cNvSpPr/>
      </dsp:nvSpPr>
      <dsp:spPr>
        <a:xfrm>
          <a:off x="155912" y="2786445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4B9ED-24C9-4212-BC4A-B06C0E6EA976}">
      <dsp:nvSpPr>
        <dsp:cNvPr id="0" name=""/>
        <dsp:cNvSpPr/>
      </dsp:nvSpPr>
      <dsp:spPr>
        <a:xfrm>
          <a:off x="273375" y="2818408"/>
          <a:ext cx="6147219" cy="466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تبلیغ و ترویج اقتصاد دریامحور در سیاست‌های توسعه‌ای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73375" y="2818408"/>
        <a:ext cx="6147219" cy="466306"/>
      </dsp:txXfrm>
    </dsp:sp>
    <dsp:sp modelId="{C1004E96-8778-45AE-86B5-69659F0E001D}">
      <dsp:nvSpPr>
        <dsp:cNvPr id="0" name=""/>
        <dsp:cNvSpPr/>
      </dsp:nvSpPr>
      <dsp:spPr>
        <a:xfrm>
          <a:off x="155912" y="3299662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8D7B59-4B56-4FC3-A0BF-DC1DF92A1586}">
      <dsp:nvSpPr>
        <dsp:cNvPr id="0" name=""/>
        <dsp:cNvSpPr/>
      </dsp:nvSpPr>
      <dsp:spPr>
        <a:xfrm>
          <a:off x="273375" y="3309373"/>
          <a:ext cx="6147219" cy="656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احصای اسناد و ارزیابی اجرای قوانین دریایی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73375" y="3309373"/>
        <a:ext cx="6147219" cy="656032"/>
      </dsp:txXfrm>
    </dsp:sp>
    <dsp:sp modelId="{29D75871-B5DD-4DA8-9B20-3498301AE7C4}">
      <dsp:nvSpPr>
        <dsp:cNvPr id="0" name=""/>
        <dsp:cNvSpPr/>
      </dsp:nvSpPr>
      <dsp:spPr>
        <a:xfrm>
          <a:off x="155912" y="3732341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793790-C975-487B-B75D-15763C5D28CF}">
      <dsp:nvSpPr>
        <dsp:cNvPr id="0" name=""/>
        <dsp:cNvSpPr/>
      </dsp:nvSpPr>
      <dsp:spPr>
        <a:xfrm>
          <a:off x="257330" y="3736246"/>
          <a:ext cx="6147219" cy="546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جذب سرمایه‌گذاری داخلی و خارجی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57330" y="3736246"/>
        <a:ext cx="6147219" cy="546698"/>
      </dsp:txXfrm>
    </dsp:sp>
    <dsp:sp modelId="{FFED6787-C568-4AEE-8F3A-00534EBB322A}">
      <dsp:nvSpPr>
        <dsp:cNvPr id="0" name=""/>
        <dsp:cNvSpPr/>
      </dsp:nvSpPr>
      <dsp:spPr>
        <a:xfrm>
          <a:off x="155912" y="4137532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79E813-3A29-4280-916F-EF5482298A21}">
      <dsp:nvSpPr>
        <dsp:cNvPr id="0" name=""/>
        <dsp:cNvSpPr/>
      </dsp:nvSpPr>
      <dsp:spPr>
        <a:xfrm>
          <a:off x="285853" y="4151818"/>
          <a:ext cx="6147219" cy="666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85750" lvl="0" indent="-28575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Wingdings" panose="05000000000000000000" pitchFamily="2" charset="2"/>
            <a:buChar char="v"/>
          </a:pPr>
          <a:r>
            <a:rPr lang="fa-IR" sz="1600" kern="1200" dirty="0">
              <a:solidFill>
                <a:srgbClr val="FFFFFD"/>
              </a:solidFill>
              <a:latin typeface="Nian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توسعه آموزش‌های تخصصی دریایی</a:t>
          </a:r>
          <a:endParaRPr lang="en-US" sz="1600" kern="1200" dirty="0">
            <a:solidFill>
              <a:srgbClr val="FFFFFD"/>
            </a:solidFill>
            <a:latin typeface="Nian" panose="01000500000000020002" pitchFamily="2" charset="-78"/>
            <a:ea typeface="MT_Yekan Square Boom" panose="00000400000000000000" pitchFamily="2" charset="-78"/>
            <a:cs typeface="B Yekan" panose="00000400000000000000" pitchFamily="2" charset="-78"/>
          </a:endParaRPr>
        </a:p>
      </dsp:txBody>
      <dsp:txXfrm>
        <a:off x="285853" y="4151818"/>
        <a:ext cx="6147219" cy="666693"/>
      </dsp:txXfrm>
    </dsp:sp>
    <dsp:sp modelId="{B5BF78AD-C938-40C4-8DF2-1AC9E63092A5}">
      <dsp:nvSpPr>
        <dsp:cNvPr id="0" name=""/>
        <dsp:cNvSpPr/>
      </dsp:nvSpPr>
      <dsp:spPr>
        <a:xfrm>
          <a:off x="115755" y="4528877"/>
          <a:ext cx="62646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8349C3-EEED-4A37-9F7F-6E1B50215B7A}">
      <dsp:nvSpPr>
        <dsp:cNvPr id="0" name=""/>
        <dsp:cNvSpPr/>
      </dsp:nvSpPr>
      <dsp:spPr>
        <a:xfrm>
          <a:off x="0" y="0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 تاب‌آوری اقتصادی</a:t>
          </a: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ظریف</a:t>
          </a:r>
          <a:endParaRPr lang="en-US" sz="1300" kern="1200" dirty="0"/>
        </a:p>
      </dsp:txBody>
      <dsp:txXfrm>
        <a:off x="751492" y="0"/>
        <a:ext cx="2629882" cy="752179"/>
      </dsp:txXfrm>
    </dsp:sp>
    <dsp:sp modelId="{FF301524-83EB-4E2A-9ABE-DCD7964161D4}">
      <dsp:nvSpPr>
        <dsp:cNvPr id="0" name=""/>
        <dsp:cNvSpPr/>
      </dsp:nvSpPr>
      <dsp:spPr>
        <a:xfrm>
          <a:off x="75217" y="75217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64D26-2B28-4753-9163-1BABE4BA42A6}">
      <dsp:nvSpPr>
        <dsp:cNvPr id="0" name=""/>
        <dsp:cNvSpPr/>
      </dsp:nvSpPr>
      <dsp:spPr>
        <a:xfrm>
          <a:off x="0" y="827397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 تأمین جهانی، رویکردهای نو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آخوندی</a:t>
          </a:r>
          <a:endParaRPr lang="en-US" sz="1300" kern="1200" dirty="0"/>
        </a:p>
      </dsp:txBody>
      <dsp:txXfrm>
        <a:off x="751492" y="827397"/>
        <a:ext cx="2629882" cy="752179"/>
      </dsp:txXfrm>
    </dsp:sp>
    <dsp:sp modelId="{66B72EF3-9540-4F2C-A4D5-03ECD69794EA}">
      <dsp:nvSpPr>
        <dsp:cNvPr id="0" name=""/>
        <dsp:cNvSpPr/>
      </dsp:nvSpPr>
      <dsp:spPr>
        <a:xfrm>
          <a:off x="75217" y="902615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027D90-1B83-4A3B-A426-3FDC483CF429}">
      <dsp:nvSpPr>
        <dsp:cNvPr id="0" name=""/>
        <dsp:cNvSpPr/>
      </dsp:nvSpPr>
      <dsp:spPr>
        <a:xfrm>
          <a:off x="0" y="1654795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مهندس راستاد</a:t>
          </a:r>
          <a:endParaRPr lang="en-US" sz="1300" kern="1200" dirty="0"/>
        </a:p>
      </dsp:txBody>
      <dsp:txXfrm>
        <a:off x="751492" y="1654795"/>
        <a:ext cx="2629882" cy="752179"/>
      </dsp:txXfrm>
    </dsp:sp>
    <dsp:sp modelId="{19468D0C-65E6-4AF7-BF2F-2E6C453D28EF}">
      <dsp:nvSpPr>
        <dsp:cNvPr id="0" name=""/>
        <dsp:cNvSpPr/>
      </dsp:nvSpPr>
      <dsp:spPr>
        <a:xfrm>
          <a:off x="75217" y="1730013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76A55-9228-4794-A60F-0F9122EC3A74}">
      <dsp:nvSpPr>
        <dsp:cNvPr id="0" name=""/>
        <dsp:cNvSpPr/>
      </dsp:nvSpPr>
      <dsp:spPr>
        <a:xfrm>
          <a:off x="0" y="2484088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توسعه زیربنایی سواحل و بنادر</a:t>
          </a:r>
          <a:r>
            <a:rPr lang="fa-IR" sz="130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فاخر</a:t>
          </a:r>
          <a:endParaRPr lang="en-US" sz="1300" kern="1200" dirty="0"/>
        </a:p>
      </dsp:txBody>
      <dsp:txXfrm>
        <a:off x="751492" y="2484088"/>
        <a:ext cx="2629882" cy="752179"/>
      </dsp:txXfrm>
    </dsp:sp>
    <dsp:sp modelId="{710B930F-68C1-4F28-BC12-836B56F908E5}">
      <dsp:nvSpPr>
        <dsp:cNvPr id="0" name=""/>
        <dsp:cNvSpPr/>
      </dsp:nvSpPr>
      <dsp:spPr>
        <a:xfrm>
          <a:off x="75217" y="2557410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C1B1C-5BC0-4DA2-9952-CE54E53882AE}">
      <dsp:nvSpPr>
        <dsp:cNvPr id="0" name=""/>
        <dsp:cNvSpPr/>
      </dsp:nvSpPr>
      <dsp:spPr>
        <a:xfrm>
          <a:off x="0" y="3309590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به کیش</a:t>
          </a:r>
          <a:endParaRPr lang="en-US" sz="1300" kern="1200" dirty="0"/>
        </a:p>
      </dsp:txBody>
      <dsp:txXfrm>
        <a:off x="751492" y="3309590"/>
        <a:ext cx="2629882" cy="752179"/>
      </dsp:txXfrm>
    </dsp:sp>
    <dsp:sp modelId="{92E11C8E-4948-4E5A-AFB8-52F78CD7599B}">
      <dsp:nvSpPr>
        <dsp:cNvPr id="0" name=""/>
        <dsp:cNvSpPr/>
      </dsp:nvSpPr>
      <dsp:spPr>
        <a:xfrm>
          <a:off x="75217" y="3384808"/>
          <a:ext cx="676275" cy="601743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r="5198" b="6747"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1FD4DC-F177-49C9-AC17-9ACD30F8BE35}">
      <dsp:nvSpPr>
        <dsp:cNvPr id="0" name=""/>
        <dsp:cNvSpPr/>
      </dsp:nvSpPr>
      <dsp:spPr>
        <a:xfrm>
          <a:off x="0" y="4136988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سرمایه انسانی توانمند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ملک‌پور</a:t>
          </a:r>
          <a:endParaRPr lang="en-US" sz="1300" kern="1200" dirty="0"/>
        </a:p>
      </dsp:txBody>
      <dsp:txXfrm>
        <a:off x="751492" y="4136988"/>
        <a:ext cx="2629882" cy="752179"/>
      </dsp:txXfrm>
    </dsp:sp>
    <dsp:sp modelId="{C840C73C-236C-4B7A-A406-B0DFB51DBCBA}">
      <dsp:nvSpPr>
        <dsp:cNvPr id="0" name=""/>
        <dsp:cNvSpPr/>
      </dsp:nvSpPr>
      <dsp:spPr>
        <a:xfrm>
          <a:off x="75217" y="4212206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D6A48E-C7E5-4A74-8B15-60658D150554}">
      <dsp:nvSpPr>
        <dsp:cNvPr id="0" name=""/>
        <dsp:cNvSpPr/>
      </dsp:nvSpPr>
      <dsp:spPr>
        <a:xfrm>
          <a:off x="0" y="4964385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ارزش اقتصاد آبی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سرائی</a:t>
          </a:r>
          <a:endParaRPr lang="en-US" sz="1300" kern="1200" dirty="0"/>
        </a:p>
      </dsp:txBody>
      <dsp:txXfrm>
        <a:off x="751492" y="4964385"/>
        <a:ext cx="2629882" cy="752179"/>
      </dsp:txXfrm>
    </dsp:sp>
    <dsp:sp modelId="{490749B3-3CD8-411F-9152-3061132CCCE3}">
      <dsp:nvSpPr>
        <dsp:cNvPr id="0" name=""/>
        <dsp:cNvSpPr/>
      </dsp:nvSpPr>
      <dsp:spPr>
        <a:xfrm>
          <a:off x="75217" y="5039603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8349C3-EEED-4A37-9F7F-6E1B50215B7A}">
      <dsp:nvSpPr>
        <dsp:cNvPr id="0" name=""/>
        <dsp:cNvSpPr/>
      </dsp:nvSpPr>
      <dsp:spPr>
        <a:xfrm>
          <a:off x="0" y="0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طیب نیا</a:t>
          </a:r>
          <a:endParaRPr lang="en-US" sz="1300" kern="1200" dirty="0"/>
        </a:p>
      </dsp:txBody>
      <dsp:txXfrm>
        <a:off x="751492" y="0"/>
        <a:ext cx="2629882" cy="752179"/>
      </dsp:txXfrm>
    </dsp:sp>
    <dsp:sp modelId="{FF301524-83EB-4E2A-9ABE-DCD7964161D4}">
      <dsp:nvSpPr>
        <dsp:cNvPr id="0" name=""/>
        <dsp:cNvSpPr/>
      </dsp:nvSpPr>
      <dsp:spPr>
        <a:xfrm>
          <a:off x="75217" y="75217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64D26-2B28-4753-9163-1BABE4BA42A6}">
      <dsp:nvSpPr>
        <dsp:cNvPr id="0" name=""/>
        <dsp:cNvSpPr/>
      </dsp:nvSpPr>
      <dsp:spPr>
        <a:xfrm>
          <a:off x="0" y="827397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کمال خرازی</a:t>
          </a:r>
          <a:endParaRPr lang="en-US" sz="1300" kern="1200" dirty="0"/>
        </a:p>
      </dsp:txBody>
      <dsp:txXfrm>
        <a:off x="751492" y="827397"/>
        <a:ext cx="2629882" cy="752179"/>
      </dsp:txXfrm>
    </dsp:sp>
    <dsp:sp modelId="{66B72EF3-9540-4F2C-A4D5-03ECD69794EA}">
      <dsp:nvSpPr>
        <dsp:cNvPr id="0" name=""/>
        <dsp:cNvSpPr/>
      </dsp:nvSpPr>
      <dsp:spPr>
        <a:xfrm>
          <a:off x="75217" y="902615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027D90-1B83-4A3B-A426-3FDC483CF429}">
      <dsp:nvSpPr>
        <dsp:cNvPr id="0" name=""/>
        <dsp:cNvSpPr/>
      </dsp:nvSpPr>
      <dsp:spPr>
        <a:xfrm>
          <a:off x="0" y="1654795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مهندس چشم جهان</a:t>
          </a:r>
          <a:endParaRPr lang="en-US" sz="1300" kern="1200" dirty="0">
            <a:latin typeface="Nian-Bold" panose="00000504000000020004" pitchFamily="2" charset="-78"/>
            <a:cs typeface="B Yekan" panose="00000400000000000000" pitchFamily="2" charset="-78"/>
          </a:endParaRPr>
        </a:p>
      </dsp:txBody>
      <dsp:txXfrm>
        <a:off x="751492" y="1654795"/>
        <a:ext cx="2629882" cy="752179"/>
      </dsp:txXfrm>
    </dsp:sp>
    <dsp:sp modelId="{19468D0C-65E6-4AF7-BF2F-2E6C453D28EF}">
      <dsp:nvSpPr>
        <dsp:cNvPr id="0" name=""/>
        <dsp:cNvSpPr/>
      </dsp:nvSpPr>
      <dsp:spPr>
        <a:xfrm>
          <a:off x="75217" y="1730013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76A55-9228-4794-A60F-0F9122EC3A74}">
      <dsp:nvSpPr>
        <dsp:cNvPr id="0" name=""/>
        <dsp:cNvSpPr/>
      </dsp:nvSpPr>
      <dsp:spPr>
        <a:xfrm>
          <a:off x="0" y="2484088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sz="130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دریادار سیاری</a:t>
          </a:r>
          <a:endParaRPr lang="en-US" sz="1300" kern="1200" dirty="0"/>
        </a:p>
      </dsp:txBody>
      <dsp:txXfrm>
        <a:off x="751492" y="2484088"/>
        <a:ext cx="2629882" cy="752179"/>
      </dsp:txXfrm>
    </dsp:sp>
    <dsp:sp modelId="{710B930F-68C1-4F28-BC12-836B56F908E5}">
      <dsp:nvSpPr>
        <dsp:cNvPr id="0" name=""/>
        <dsp:cNvSpPr/>
      </dsp:nvSpPr>
      <dsp:spPr>
        <a:xfrm>
          <a:off x="75217" y="2557410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C1B1C-5BC0-4DA2-9952-CE54E53882AE}">
      <dsp:nvSpPr>
        <dsp:cNvPr id="0" name=""/>
        <dsp:cNvSpPr/>
      </dsp:nvSpPr>
      <dsp:spPr>
        <a:xfrm>
          <a:off x="0" y="3309590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عبده تبریزی</a:t>
          </a:r>
          <a:endParaRPr lang="en-US" sz="1300" kern="1200" dirty="0">
            <a:latin typeface="Nian-Bold" panose="00000504000000020004" pitchFamily="2" charset="-78"/>
            <a:cs typeface="B Yekan" panose="00000400000000000000" pitchFamily="2" charset="-78"/>
          </a:endParaRPr>
        </a:p>
      </dsp:txBody>
      <dsp:txXfrm>
        <a:off x="751492" y="3309590"/>
        <a:ext cx="2629882" cy="752179"/>
      </dsp:txXfrm>
    </dsp:sp>
    <dsp:sp modelId="{92E11C8E-4948-4E5A-AFB8-52F78CD7599B}">
      <dsp:nvSpPr>
        <dsp:cNvPr id="0" name=""/>
        <dsp:cNvSpPr/>
      </dsp:nvSpPr>
      <dsp:spPr>
        <a:xfrm>
          <a:off x="75217" y="3384808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1FD4DC-F177-49C9-AC17-9ACD30F8BE35}">
      <dsp:nvSpPr>
        <dsp:cNvPr id="0" name=""/>
        <dsp:cNvSpPr/>
      </dsp:nvSpPr>
      <dsp:spPr>
        <a:xfrm>
          <a:off x="0" y="4136988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عباس آرگون</a:t>
          </a:r>
          <a:endParaRPr lang="en-US" sz="1300" kern="1200" dirty="0"/>
        </a:p>
      </dsp:txBody>
      <dsp:txXfrm>
        <a:off x="751492" y="4136988"/>
        <a:ext cx="2629882" cy="752179"/>
      </dsp:txXfrm>
    </dsp:sp>
    <dsp:sp modelId="{C840C73C-236C-4B7A-A406-B0DFB51DBCBA}">
      <dsp:nvSpPr>
        <dsp:cNvPr id="0" name=""/>
        <dsp:cNvSpPr/>
      </dsp:nvSpPr>
      <dsp:spPr>
        <a:xfrm>
          <a:off x="75217" y="4212206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D6A48E-C7E5-4A74-8B15-60658D150554}">
      <dsp:nvSpPr>
        <dsp:cNvPr id="0" name=""/>
        <dsp:cNvSpPr/>
      </dsp:nvSpPr>
      <dsp:spPr>
        <a:xfrm>
          <a:off x="0" y="4964385"/>
          <a:ext cx="3381375" cy="752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زنجیره ارزش اقتصاد آبی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ترفع</a:t>
          </a:r>
          <a:endParaRPr lang="en-US" sz="1300" kern="1200" dirty="0"/>
        </a:p>
      </dsp:txBody>
      <dsp:txXfrm>
        <a:off x="751492" y="4964385"/>
        <a:ext cx="2629882" cy="752179"/>
      </dsp:txXfrm>
    </dsp:sp>
    <dsp:sp modelId="{490749B3-3CD8-411F-9152-3061132CCCE3}">
      <dsp:nvSpPr>
        <dsp:cNvPr id="0" name=""/>
        <dsp:cNvSpPr/>
      </dsp:nvSpPr>
      <dsp:spPr>
        <a:xfrm>
          <a:off x="75217" y="5039603"/>
          <a:ext cx="676275" cy="6017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8349C3-EEED-4A37-9F7F-6E1B50215B7A}">
      <dsp:nvSpPr>
        <dsp:cNvPr id="0" name=""/>
        <dsp:cNvSpPr/>
      </dsp:nvSpPr>
      <dsp:spPr>
        <a:xfrm>
          <a:off x="0" y="0"/>
          <a:ext cx="3381375" cy="7714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نظام‌های تأمین مالی و سرمایه‌گذاری</a:t>
          </a: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روح الله لطیفی</a:t>
          </a:r>
          <a:endParaRPr lang="en-US" sz="1300" kern="1200" dirty="0"/>
        </a:p>
      </dsp:txBody>
      <dsp:txXfrm>
        <a:off x="753421" y="0"/>
        <a:ext cx="2627953" cy="771461"/>
      </dsp:txXfrm>
    </dsp:sp>
    <dsp:sp modelId="{FF301524-83EB-4E2A-9ABE-DCD7964161D4}">
      <dsp:nvSpPr>
        <dsp:cNvPr id="0" name=""/>
        <dsp:cNvSpPr/>
      </dsp:nvSpPr>
      <dsp:spPr>
        <a:xfrm>
          <a:off x="77146" y="77146"/>
          <a:ext cx="676275" cy="61716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64D26-2B28-4753-9163-1BABE4BA42A6}">
      <dsp:nvSpPr>
        <dsp:cNvPr id="0" name=""/>
        <dsp:cNvSpPr/>
      </dsp:nvSpPr>
      <dsp:spPr>
        <a:xfrm>
          <a:off x="0" y="848608"/>
          <a:ext cx="3381375" cy="7714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امنیت دریایی،تاب آوری اقتصادی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" panose="01000500000000020002" pitchFamily="2" charset="-78"/>
              <a:ea typeface="MT_Yekan Square Boom" panose="00000400000000000000" pitchFamily="2" charset="-78"/>
              <a:cs typeface="Nian" panose="01000500000000020002" pitchFamily="2" charset="-78"/>
            </a:rPr>
            <a:t>دکتر روغنی گلپایگانی</a:t>
          </a:r>
          <a:endParaRPr lang="en-US" sz="1300" kern="1200" dirty="0"/>
        </a:p>
      </dsp:txBody>
      <dsp:txXfrm>
        <a:off x="753421" y="848608"/>
        <a:ext cx="2627953" cy="771461"/>
      </dsp:txXfrm>
    </dsp:sp>
    <dsp:sp modelId="{66B72EF3-9540-4F2C-A4D5-03ECD69794EA}">
      <dsp:nvSpPr>
        <dsp:cNvPr id="0" name=""/>
        <dsp:cNvSpPr/>
      </dsp:nvSpPr>
      <dsp:spPr>
        <a:xfrm>
          <a:off x="77146" y="925754"/>
          <a:ext cx="676275" cy="61716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027D90-1B83-4A3B-A426-3FDC483CF429}">
      <dsp:nvSpPr>
        <dsp:cNvPr id="0" name=""/>
        <dsp:cNvSpPr/>
      </dsp:nvSpPr>
      <dsp:spPr>
        <a:xfrm>
          <a:off x="0" y="1697216"/>
          <a:ext cx="3381375" cy="7714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300" b="0" i="0" kern="1200" dirty="0">
              <a:solidFill>
                <a:srgbClr val="FFFF00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چشم‌انداز دریا‌محور، رقابت‌های منطقه‌ای</a:t>
          </a:r>
          <a: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/>
          </a:r>
          <a:br>
            <a:rPr lang="fa-IR" sz="1300" b="0" i="0" kern="1200" dirty="0"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</a:br>
          <a:r>
            <a:rPr lang="fa-IR" sz="1300" b="0" i="0" kern="1200" dirty="0">
              <a:latin typeface="Nian-Bold" panose="00000504000000020004" pitchFamily="2" charset="-78"/>
              <a:ea typeface="MT_Yekan Square Boom" panose="00000400000000000000" pitchFamily="2" charset="-78"/>
              <a:cs typeface="B Yekan" panose="00000400000000000000" pitchFamily="2" charset="-78"/>
            </a:rPr>
            <a:t>دکتر غلامرضا لطیفی</a:t>
          </a:r>
          <a:endParaRPr lang="en-US" sz="1300" kern="1200" dirty="0">
            <a:latin typeface="Nian-Bold" panose="00000504000000020004" pitchFamily="2" charset="-78"/>
            <a:cs typeface="B Yekan" panose="00000400000000000000" pitchFamily="2" charset="-78"/>
          </a:endParaRPr>
        </a:p>
      </dsp:txBody>
      <dsp:txXfrm>
        <a:off x="753421" y="1697216"/>
        <a:ext cx="2627953" cy="771461"/>
      </dsp:txXfrm>
    </dsp:sp>
    <dsp:sp modelId="{19468D0C-65E6-4AF7-BF2F-2E6C453D28EF}">
      <dsp:nvSpPr>
        <dsp:cNvPr id="0" name=""/>
        <dsp:cNvSpPr/>
      </dsp:nvSpPr>
      <dsp:spPr>
        <a:xfrm>
          <a:off x="77146" y="1774362"/>
          <a:ext cx="676275" cy="61716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E4148F-EDB9-4C0F-B59C-6F1137D12B77}">
      <dsp:nvSpPr>
        <dsp:cNvPr id="0" name=""/>
        <dsp:cNvSpPr/>
      </dsp:nvSpPr>
      <dsp:spPr>
        <a:xfrm rot="10800000">
          <a:off x="1682753" y="7521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100000"/>
            <a:buFont typeface="Symbol" panose="05050102010706020507" pitchFamily="18" charset="2"/>
            <a:buNone/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سخنرانی‌های کلیدی و راهبردی در افتتاحیه و اختتامیه</a:t>
          </a:r>
          <a:endParaRPr lang="en-US" sz="1800" kern="1200" dirty="0">
            <a:latin typeface="Nian-Bold" panose="00000504000000020004" pitchFamily="2" charset="-78"/>
            <a:cs typeface="B Yekan" panose="00000400000000000000" pitchFamily="2" charset="-78"/>
          </a:endParaRPr>
        </a:p>
      </dsp:txBody>
      <dsp:txXfrm rot="10800000">
        <a:off x="1821993" y="7521"/>
        <a:ext cx="5988737" cy="556961"/>
      </dsp:txXfrm>
    </dsp:sp>
    <dsp:sp modelId="{E1EE1270-0642-4D95-BD88-F7A895F0A5AA}">
      <dsp:nvSpPr>
        <dsp:cNvPr id="0" name=""/>
        <dsp:cNvSpPr/>
      </dsp:nvSpPr>
      <dsp:spPr>
        <a:xfrm rot="16200000">
          <a:off x="1404272" y="1453"/>
          <a:ext cx="556961" cy="569097"/>
        </a:xfrm>
        <a:prstGeom prst="ellipse">
          <a:avLst/>
        </a:prstGeom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9EBEBA-C3FD-41F8-916C-CCBEB256B08B}">
      <dsp:nvSpPr>
        <dsp:cNvPr id="0" name=""/>
        <dsp:cNvSpPr/>
      </dsp:nvSpPr>
      <dsp:spPr>
        <a:xfrm rot="10800000">
          <a:off x="1682753" y="736807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نشست‌های تخصصی و پنل‌های گفتگومحور</a:t>
          </a:r>
        </a:p>
      </dsp:txBody>
      <dsp:txXfrm rot="10800000">
        <a:off x="1821993" y="736807"/>
        <a:ext cx="5988737" cy="556961"/>
      </dsp:txXfrm>
    </dsp:sp>
    <dsp:sp modelId="{096108BD-CB7A-4830-A5B4-ABF3A675F4DD}">
      <dsp:nvSpPr>
        <dsp:cNvPr id="0" name=""/>
        <dsp:cNvSpPr/>
      </dsp:nvSpPr>
      <dsp:spPr>
        <a:xfrm>
          <a:off x="1404272" y="736807"/>
          <a:ext cx="556961" cy="556961"/>
        </a:xfrm>
        <a:prstGeom prst="ellipse">
          <a:avLst/>
        </a:prstGeom>
        <a:blipFill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7C2F5-C3B7-4BE5-AD4A-33BBB006D48F}">
      <dsp:nvSpPr>
        <dsp:cNvPr id="0" name=""/>
        <dsp:cNvSpPr/>
      </dsp:nvSpPr>
      <dsp:spPr>
        <a:xfrm rot="10800000">
          <a:off x="1682753" y="1460025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0960" rIns="113792" bIns="60960" numCol="1" spcCol="1270" anchor="ctr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تمرکز عملیاتی و راهکارمحور برای مسائل زنجیره تأمین و کاهش هزینه‌های مبادله کالا</a:t>
          </a:r>
        </a:p>
      </dsp:txBody>
      <dsp:txXfrm rot="10800000">
        <a:off x="1821993" y="1460025"/>
        <a:ext cx="5988737" cy="556961"/>
      </dsp:txXfrm>
    </dsp:sp>
    <dsp:sp modelId="{DDE270A5-D60E-4933-9C25-963F33AA378E}">
      <dsp:nvSpPr>
        <dsp:cNvPr id="0" name=""/>
        <dsp:cNvSpPr/>
      </dsp:nvSpPr>
      <dsp:spPr>
        <a:xfrm rot="16200000">
          <a:off x="1404272" y="1460025"/>
          <a:ext cx="556961" cy="556961"/>
        </a:xfrm>
        <a:prstGeom prst="ellipse">
          <a:avLst/>
        </a:prstGeom>
        <a:blipFill>
          <a:blip xmlns:r="http://schemas.openxmlformats.org/officeDocument/2006/relationships"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D2248F-B608-4017-A11C-69AC6CEF3C5C}">
      <dsp:nvSpPr>
        <dsp:cNvPr id="0" name=""/>
        <dsp:cNvSpPr/>
      </dsp:nvSpPr>
      <dsp:spPr>
        <a:xfrm rot="10800000">
          <a:off x="1682753" y="2183244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ارایه ﺟﺎیزه‌ی ملی ﺑﻬﺮه‌وری بایندر ﺑﻪ ﺑﺮﺗﺮﻳﻦ ﺑﻨﮕﺎهﻫﺎی کشتیرانی، لجستیک، خدمات بندری و دریایی و صنایع وابسته</a:t>
          </a:r>
        </a:p>
      </dsp:txBody>
      <dsp:txXfrm rot="10800000">
        <a:off x="1821993" y="2183244"/>
        <a:ext cx="5988737" cy="556961"/>
      </dsp:txXfrm>
    </dsp:sp>
    <dsp:sp modelId="{E5EA4603-5963-4593-B28D-7724E285F561}">
      <dsp:nvSpPr>
        <dsp:cNvPr id="0" name=""/>
        <dsp:cNvSpPr/>
      </dsp:nvSpPr>
      <dsp:spPr>
        <a:xfrm rot="16200000">
          <a:off x="1404272" y="2183244"/>
          <a:ext cx="556961" cy="556961"/>
        </a:xfrm>
        <a:prstGeom prst="ellipse">
          <a:avLst/>
        </a:prstGeom>
        <a:blipFill>
          <a:blip xmlns:r="http://schemas.openxmlformats.org/officeDocument/2006/relationships"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9EDE56-0CF4-497D-895D-57B22CD708F2}">
      <dsp:nvSpPr>
        <dsp:cNvPr id="0" name=""/>
        <dsp:cNvSpPr/>
      </dsp:nvSpPr>
      <dsp:spPr>
        <a:xfrm rot="10800000">
          <a:off x="1682753" y="2906462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نمایشگاه جانبی و شبکه‌سازی </a:t>
          </a: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dugi" panose="020B0502040204020203" pitchFamily="34" charset="0"/>
              <a:ea typeface="Gadugi" panose="020B0502040204020203" pitchFamily="34" charset="0"/>
              <a:cs typeface="B Yekan" panose="00000400000000000000" pitchFamily="2" charset="-78"/>
            </a:rPr>
            <a:t>B2B</a:t>
          </a: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 و پنل اختصاصی شرکت‌های دانش‌بنیان</a:t>
          </a:r>
        </a:p>
      </dsp:txBody>
      <dsp:txXfrm rot="10800000">
        <a:off x="1821993" y="2906462"/>
        <a:ext cx="5988737" cy="556961"/>
      </dsp:txXfrm>
    </dsp:sp>
    <dsp:sp modelId="{A77500FC-483B-4EE7-8193-77C95EFEF1CB}">
      <dsp:nvSpPr>
        <dsp:cNvPr id="0" name=""/>
        <dsp:cNvSpPr/>
      </dsp:nvSpPr>
      <dsp:spPr>
        <a:xfrm>
          <a:off x="1404272" y="2906462"/>
          <a:ext cx="556961" cy="556961"/>
        </a:xfrm>
        <a:prstGeom prst="ellipse">
          <a:avLst/>
        </a:prstGeom>
        <a:blipFill>
          <a:blip xmlns:r="http://schemas.openxmlformats.org/officeDocument/2006/relationships"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E0DCE7-408B-435A-955C-E7DB3A89A798}">
      <dsp:nvSpPr>
        <dsp:cNvPr id="0" name=""/>
        <dsp:cNvSpPr/>
      </dsp:nvSpPr>
      <dsp:spPr>
        <a:xfrm rot="10800000">
          <a:off x="1682753" y="3629680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معرفی و ارایه جوایز به مقالات برگزیده و انتشار مقالات در نشریات علمی منتخب</a:t>
          </a:r>
        </a:p>
      </dsp:txBody>
      <dsp:txXfrm rot="10800000">
        <a:off x="1821993" y="3629680"/>
        <a:ext cx="5988737" cy="556961"/>
      </dsp:txXfrm>
    </dsp:sp>
    <dsp:sp modelId="{0F0E5808-5F18-40DE-B183-D7A18AD8B571}">
      <dsp:nvSpPr>
        <dsp:cNvPr id="0" name=""/>
        <dsp:cNvSpPr/>
      </dsp:nvSpPr>
      <dsp:spPr>
        <a:xfrm>
          <a:off x="1404272" y="3629680"/>
          <a:ext cx="556961" cy="556961"/>
        </a:xfrm>
        <a:prstGeom prst="ellipse">
          <a:avLst/>
        </a:prstGeom>
        <a:blipFill>
          <a:blip xmlns:r="http://schemas.openxmlformats.org/officeDocument/2006/relationships"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7EE15B-2BD2-46B0-B284-156D49EAF999}">
      <dsp:nvSpPr>
        <dsp:cNvPr id="0" name=""/>
        <dsp:cNvSpPr/>
      </dsp:nvSpPr>
      <dsp:spPr>
        <a:xfrm rot="10800000">
          <a:off x="1682753" y="4352898"/>
          <a:ext cx="6127977" cy="5569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604" tIns="68580" rIns="128016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n-Bold" panose="00000504000000020004" pitchFamily="2" charset="-78"/>
              <a:ea typeface="Calibri" panose="020F0502020204030204" pitchFamily="34" charset="0"/>
              <a:cs typeface="B Yekan" panose="00000400000000000000" pitchFamily="2" charset="-78"/>
            </a:rPr>
            <a:t>برگزاری کارگاه‌های آموزشی کاربردی با مدرک معتبر</a:t>
          </a:r>
        </a:p>
      </dsp:txBody>
      <dsp:txXfrm rot="10800000">
        <a:off x="1821993" y="4352898"/>
        <a:ext cx="5988737" cy="556961"/>
      </dsp:txXfrm>
    </dsp:sp>
    <dsp:sp modelId="{793EFF34-BCC9-4C7F-B400-F5AF359C6375}">
      <dsp:nvSpPr>
        <dsp:cNvPr id="0" name=""/>
        <dsp:cNvSpPr/>
      </dsp:nvSpPr>
      <dsp:spPr>
        <a:xfrm>
          <a:off x="1404272" y="4352898"/>
          <a:ext cx="556961" cy="556961"/>
        </a:xfrm>
        <a:prstGeom prst="ellipse">
          <a:avLst/>
        </a:prstGeom>
        <a:blipFill>
          <a:blip xmlns:r="http://schemas.openxmlformats.org/officeDocument/2006/relationships"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397ADA-28FC-D95C-9949-C2600B76E8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6638BB-B5C2-68A8-E3FA-52921DD002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7502F-DB6E-469A-9C44-FB8EDEF15CAD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D222EB-9CD6-7377-B538-2102EE87F35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9DFD59-EA45-6CD0-571D-72EF11B864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6A3EC-C558-4879-9E77-732F9A1F519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1728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17FE1-3397-4E25-A0AD-CD1F478AA284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3C4B0-A82C-497E-A667-41FFA619A4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574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03C4B0-A82C-497E-A667-41FFA619A47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896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03C4B0-A82C-497E-A667-41FFA619A47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614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9725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40198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88329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41519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41211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62398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78140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02400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64995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25717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65691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2DDD5-B179-8D33-E206-E8EC18C65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2961" y="822960"/>
            <a:ext cx="6840111" cy="466344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6000" b="1" i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219809-9823-E5C1-322B-DCDB7769D4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2961" y="5559552"/>
            <a:ext cx="6840111" cy="47593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4109FC96-A524-9411-F587-93938397D05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93736" y="2"/>
            <a:ext cx="4398264" cy="6857999"/>
          </a:xfrm>
          <a:noFill/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66528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647C7-955C-FC73-3737-298D139F2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822960"/>
            <a:ext cx="4754880" cy="4114800"/>
          </a:xfrm>
          <a:prstGeom prst="rect">
            <a:avLst/>
          </a:prstGeo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A9653-6F42-EC48-B443-D3FF0CD0D4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2960" y="5175504"/>
            <a:ext cx="4754880" cy="914400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A5DB37-3750-510E-8CAA-D76AFD5CC5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323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with imag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0577E-706F-A37B-4229-35D618DD29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2960" y="822960"/>
            <a:ext cx="4937760" cy="192024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5BFF6-ADF4-B12B-F366-E1E7F245C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3640" y="822960"/>
            <a:ext cx="5111496" cy="3566160"/>
          </a:xfrm>
        </p:spPr>
        <p:txBody>
          <a:bodyPr/>
          <a:lstStyle>
            <a:lvl1pPr marL="283457" indent="-283457">
              <a:defRPr sz="1800">
                <a:solidFill>
                  <a:schemeClr val="bg1"/>
                </a:solidFill>
              </a:defRPr>
            </a:lvl1pPr>
            <a:lvl2pPr indent="-283457">
              <a:defRPr sz="1600">
                <a:solidFill>
                  <a:schemeClr val="bg1"/>
                </a:solidFill>
              </a:defRPr>
            </a:lvl2pPr>
            <a:lvl3pPr indent="-283457">
              <a:defRPr sz="1400">
                <a:solidFill>
                  <a:schemeClr val="bg1"/>
                </a:solidFill>
              </a:defRPr>
            </a:lvl3pPr>
            <a:lvl4pPr indent="-283457">
              <a:defRPr sz="1400">
                <a:solidFill>
                  <a:schemeClr val="bg1"/>
                </a:solidFill>
              </a:defRPr>
            </a:lvl4pPr>
            <a:lvl5pPr indent="-283457"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Picture Placeholder 16">
            <a:extLst>
              <a:ext uri="{FF2B5EF4-FFF2-40B4-BE49-F238E27FC236}">
                <a16:creationId xmlns:a16="http://schemas.microsoft.com/office/drawing/2014/main" id="{6EAC12B0-20CC-C7DC-2FB8-1B9FE9CCFCC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" y="4471416"/>
            <a:ext cx="12192000" cy="2386584"/>
          </a:xfrm>
          <a:noFill/>
        </p:spPr>
        <p:txBody>
          <a:bodyPr anchor="t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78AC046-3CF2-802F-750B-B70D9B89A33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73736" y="625449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alpha val="78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E9B26AA9-8344-BF2E-82C8-AF9EDF269B9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886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tit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4567E9-2483-C330-76B4-52F75C9504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75120" y="822960"/>
            <a:ext cx="4754880" cy="41148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Picture Placeholder 16">
            <a:extLst>
              <a:ext uri="{FF2B5EF4-FFF2-40B4-BE49-F238E27FC236}">
                <a16:creationId xmlns:a16="http://schemas.microsoft.com/office/drawing/2014/main" id="{A6C9DAC2-F86A-0D7B-2EA8-DAE9CF8E03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"/>
            <a:ext cx="6099048" cy="6857999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48F38D-10C4-434A-0F9B-619CCAB67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75120" y="5175504"/>
            <a:ext cx="4754880" cy="9144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53680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4567E9-2483-C330-76B4-52F75C9504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12280" y="822960"/>
            <a:ext cx="4663440" cy="192024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A5DB37-3750-510E-8CAA-D76AFD5CC5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108192" cy="6858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71B91E2B-214A-27EB-DD9A-E9FF3D8BFBD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12280" y="3529584"/>
            <a:ext cx="4663440" cy="2350008"/>
          </a:xfrm>
        </p:spPr>
        <p:txBody>
          <a:bodyPr/>
          <a:lstStyle>
            <a:lvl1pPr marL="285744" indent="-285744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D0CFB59-AAC5-2429-8ABD-5C7810D2F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12280" y="625449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alpha val="78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BF308-C3AC-92A2-F532-FF8180F43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78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3646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B294162-C98D-D8F6-47BD-4CE34B63F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2960" y="1097280"/>
            <a:ext cx="10515600" cy="164592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1BAF3EC-96ED-627A-D8DF-71B5521F8C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23150"/>
            <a:ext cx="12192000" cy="667512"/>
          </a:xfrm>
          <a:solidFill>
            <a:schemeClr val="accent1">
              <a:lumMod val="75000"/>
            </a:schemeClr>
          </a:solidFill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DED7F42-DE45-0982-D0EE-364673037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" y="3529584"/>
            <a:ext cx="4937760" cy="2103120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6B366AA0-2DAB-8B01-E9CA-4EFD01184AB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400800" y="3529584"/>
            <a:ext cx="4937760" cy="2103120"/>
          </a:xfr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C3AD13A-778C-0B94-E890-F60B86ABB584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>
          <a:xfrm>
            <a:off x="173736" y="625449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434822A-F2F6-6134-01C8-6CB9A884CDD6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068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B294162-C98D-D8F6-47BD-4CE34B63F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2960" y="1097280"/>
            <a:ext cx="10424160" cy="164592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1BAF3EC-96ED-627A-D8DF-71B5521F8C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58368"/>
          </a:xfrm>
          <a:solidFill>
            <a:schemeClr val="accent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19AD1-1029-1DE8-E36D-41EF92EDB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3529584"/>
            <a:ext cx="10360152" cy="2231136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C83E49A-BDF1-7E34-30FE-A4A45160F7A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73736" y="625449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alpha val="78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0355B-1B69-AD49-6AB0-3D194609B2F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78000"/>
                  </a:schemeClr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3696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4567E9-2483-C330-76B4-52F75C9504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70832" y="822960"/>
            <a:ext cx="7040880" cy="521208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60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A5DB37-3750-510E-8CAA-D76AFD5CC5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133088" cy="6858000"/>
          </a:xfrm>
          <a:noFill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032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058A7CE-F400-7B46-9E16-10D36E8C32F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5673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20" r:id="rId13"/>
    <p:sldLayoutId id="2147483721" r:id="rId14"/>
    <p:sldLayoutId id="2147483722" r:id="rId15"/>
    <p:sldLayoutId id="2147483724" r:id="rId16"/>
    <p:sldLayoutId id="2147483725" r:id="rId17"/>
    <p:sldLayoutId id="2147483727" r:id="rId18"/>
    <p:sldLayoutId id="2147483728" r:id="rId19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441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image" Target="../media/image7.jpeg"/><Relationship Id="rId7" Type="http://schemas.openxmlformats.org/officeDocument/2006/relationships/image" Target="../media/image9.jpg"/><Relationship Id="rId12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jpeg"/><Relationship Id="rId11" Type="http://schemas.openxmlformats.org/officeDocument/2006/relationships/image" Target="../media/image12.png"/><Relationship Id="rId5" Type="http://schemas.openxmlformats.org/officeDocument/2006/relationships/image" Target="../media/image3.png"/><Relationship Id="rId10" Type="http://schemas.openxmlformats.org/officeDocument/2006/relationships/image" Target="../media/image12.svg"/><Relationship Id="rId4" Type="http://schemas.openxmlformats.org/officeDocument/2006/relationships/image" Target="../media/image5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image" Target="../media/image33.pn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32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41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5.xml"/><Relationship Id="rId11" Type="http://schemas.openxmlformats.org/officeDocument/2006/relationships/image" Target="../media/image3.png"/><Relationship Id="rId5" Type="http://schemas.openxmlformats.org/officeDocument/2006/relationships/diagramColors" Target="../diagrams/colors5.xml"/><Relationship Id="rId10" Type="http://schemas.openxmlformats.org/officeDocument/2006/relationships/image" Target="../media/image44.pn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4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png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62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png"/><Relationship Id="rId15" Type="http://schemas.openxmlformats.org/officeDocument/2006/relationships/image" Target="../media/image61.png"/><Relationship Id="rId10" Type="http://schemas.openxmlformats.org/officeDocument/2006/relationships/image" Target="../media/image56.jpeg"/><Relationship Id="rId4" Type="http://schemas.openxmlformats.org/officeDocument/2006/relationships/image" Target="../media/image50.png"/><Relationship Id="rId9" Type="http://schemas.openxmlformats.org/officeDocument/2006/relationships/image" Target="../media/image55.jpeg"/><Relationship Id="rId14" Type="http://schemas.openxmlformats.org/officeDocument/2006/relationships/image" Target="../media/image6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3098D1"/>
            </a:gs>
            <a:gs pos="100000">
              <a:srgbClr val="0B5F8C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02009759-4623-0335-C6B1-8BE4071C757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510" y="610753"/>
            <a:ext cx="11272983" cy="5636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09659C56-781C-B567-0EEA-84D307D7500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346739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B5F7B872-F814-6204-603A-730ECCA57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2358936"/>
              </p:ext>
            </p:extLst>
          </p:nvPr>
        </p:nvGraphicFramePr>
        <p:xfrm>
          <a:off x="24674" y="1503494"/>
          <a:ext cx="7830853" cy="5272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3" name="Picture Placeholder 32">
            <a:extLst>
              <a:ext uri="{FF2B5EF4-FFF2-40B4-BE49-F238E27FC236}">
                <a16:creationId xmlns:a16="http://schemas.microsoft.com/office/drawing/2014/main" id="{7CB59A96-AE91-8158-5B7F-6D3615ED5B2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37958" y="0"/>
            <a:ext cx="5654042" cy="6858000"/>
          </a:xfr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B7D59125-40DB-DBAE-BB12-4E3C8425C678}"/>
              </a:ext>
            </a:extLst>
          </p:cNvPr>
          <p:cNvSpPr txBox="1"/>
          <p:nvPr/>
        </p:nvSpPr>
        <p:spPr>
          <a:xfrm>
            <a:off x="3442062" y="672497"/>
            <a:ext cx="3095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800" dirty="0">
                <a:solidFill>
                  <a:schemeClr val="bg1"/>
                </a:solidFill>
                <a:latin typeface="Nian-Black" panose="01000500000000020002" pitchFamily="2" charset="-78"/>
                <a:cs typeface="B Yekan" panose="00000400000000000000" pitchFamily="2" charset="-78"/>
              </a:rPr>
              <a:t>اهداف</a:t>
            </a:r>
            <a:endParaRPr lang="en-US" sz="4800" dirty="0">
              <a:solidFill>
                <a:schemeClr val="bg1"/>
              </a:solidFill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C0C445A-6420-B1C5-0E93-D85CEB1671C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0050" y="248193"/>
            <a:ext cx="787236" cy="65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4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EA47513-EEDB-7E18-A210-F20CDDF5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477" y="1931669"/>
            <a:ext cx="2843254" cy="1250767"/>
          </a:xfrm>
        </p:spPr>
        <p:txBody>
          <a:bodyPr anchor="b" anchorCtr="0">
            <a:noAutofit/>
          </a:bodyPr>
          <a:lstStyle/>
          <a:p>
            <a:pPr algn="just" rtl="1"/>
            <a:r>
              <a:rPr lang="fa-IR" sz="6600" kern="100" dirty="0">
                <a:highlight>
                  <a:srgbClr val="800000"/>
                </a:highlight>
                <a:latin typeface="W_yekan" panose="00000400000000000000" pitchFamily="2" charset="0"/>
                <a:ea typeface="MT_Yekan Square Boom" panose="00000400000000000000" pitchFamily="2" charset="-78"/>
                <a:cs typeface="B Yekan" panose="00000400000000000000" pitchFamily="2" charset="-78"/>
              </a:rPr>
              <a:t>مخاطبان</a:t>
            </a:r>
            <a:endParaRPr lang="en-US" sz="6600" dirty="0">
              <a:highlight>
                <a:srgbClr val="800000"/>
              </a:highlight>
              <a:latin typeface="W_yekan" panose="00000400000000000000" pitchFamily="2" charset="0"/>
              <a:cs typeface="B Yekan" panose="00000400000000000000" pitchFamily="2" charset="-78"/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B34F1638-A27B-9557-C43F-C3F20F68C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6364" y="576724"/>
            <a:ext cx="6799018" cy="3960658"/>
          </a:xfrm>
        </p:spPr>
        <p:txBody>
          <a:bodyPr anchor="ctr" anchorCtr="0">
            <a:normAutofit/>
          </a:bodyPr>
          <a:lstStyle/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کلیه شرکت‌های فعال حوزه کشتیرانی، لجستیک و فورواردری و همه مدهای حمل‌ونقل و ترانزیت؛</a:t>
            </a:r>
            <a:endParaRPr lang="en-US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مدیران و نمایندگان دولت، نهادهای حاکمیتی، بخش عمومی، سیاست‌گذار و دفاعی؛</a:t>
            </a:r>
            <a:endParaRPr lang="en-US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مدیران ارشد صنایع بندری، دریایی و لجستیکی، اپراتورهای بندری و ترخیص‌کاران؛</a:t>
            </a:r>
            <a:endParaRPr lang="en-US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جامعه علمی، دانشگاه‌ها، پژوهشکده‌ها، اساتید، کارشناسان، محققان، مشاوران و دانشجویان؛</a:t>
            </a:r>
            <a:endParaRPr lang="en-US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فعالان، اصناف و سازمان‌های مردم‌نهاد دریایی؛</a:t>
            </a: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سرمایه‌گذاران، کارآفرینان، تولیدکنندگان و مدیران پروژه‌های نوآورانه‌ی اقتصاد آبی؛</a:t>
            </a: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استارتاپ‌ها و شرکت‌های دانش‌بنیان فعال دریایی؛</a:t>
            </a:r>
            <a:endParaRPr lang="en-US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kern="100" dirty="0">
                <a:solidFill>
                  <a:srgbClr val="FFFFFD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رسانه‌ها و فعالان هنری و سینمایی در حوزه دریا؛</a:t>
            </a:r>
          </a:p>
          <a:p>
            <a:pPr algn="r" rtl="1">
              <a:spcAft>
                <a:spcPts val="1000"/>
              </a:spcAft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fa-IR" sz="1400" dirty="0">
                <a:latin typeface="Nian-Black" panose="01000500000000020002" pitchFamily="2" charset="-78"/>
                <a:cs typeface="B Yekan" panose="00000400000000000000" pitchFamily="2" charset="-78"/>
              </a:rPr>
              <a:t>دیپلمات های مستقر در ایران ، شرکت‌های خارجی و بازرگانان بین‌المللی</a:t>
            </a:r>
            <a:endParaRPr lang="fa-IR" sz="1400" kern="100" dirty="0">
              <a:solidFill>
                <a:srgbClr val="FFFFFD"/>
              </a:solidFill>
              <a:latin typeface="Nian-Black" panose="01000500000000020002" pitchFamily="2" charset="-78"/>
              <a:ea typeface="MT_Yekan Square Boom" panose="00000400000000000000" pitchFamily="2" charset="-78"/>
              <a:cs typeface="B Yekan" panose="00000400000000000000" pitchFamily="2" charset="-78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04FC4C54-02AE-6F78-5D5A-C4A3504334F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526E58-1F83-F766-B6C0-01AA4A3AEB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1928" y="130629"/>
            <a:ext cx="1317410" cy="7919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1368DD-7A6B-ADBD-401D-133CDC1BA2C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9338" y="212629"/>
            <a:ext cx="787236" cy="65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466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6D8610D-D09E-3B31-5241-9A495032FE6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944983" cy="6858000"/>
          </a:xfrm>
        </p:spPr>
      </p:pic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F09A56A0-D69E-2223-84E8-832CDB75AF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983" y="0"/>
            <a:ext cx="8138457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36AD94-C2EC-CACB-FC41-8989E1C68A0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1928" y="130629"/>
            <a:ext cx="1317410" cy="7919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DBC02A-9091-7BC3-6715-0A1C20B7605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9338" y="212629"/>
            <a:ext cx="787236" cy="65706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D72851F6-0D0D-557F-3EB9-E973481F6C21}"/>
              </a:ext>
            </a:extLst>
          </p:cNvPr>
          <p:cNvSpPr/>
          <p:nvPr/>
        </p:nvSpPr>
        <p:spPr>
          <a:xfrm>
            <a:off x="5061610" y="185363"/>
            <a:ext cx="1428750" cy="142875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222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E77CF43-80BB-82A6-926A-59348FA7042B}"/>
              </a:ext>
            </a:extLst>
          </p:cNvPr>
          <p:cNvGrpSpPr/>
          <p:nvPr/>
        </p:nvGrpSpPr>
        <p:grpSpPr>
          <a:xfrm>
            <a:off x="10387061" y="1368990"/>
            <a:ext cx="1961560" cy="5276381"/>
            <a:chOff x="10477213" y="1403797"/>
            <a:chExt cx="1961560" cy="527638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9DECA1F-F976-27A0-E7E0-FAA46CD6F0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838392" y="4695347"/>
              <a:ext cx="1245048" cy="874004"/>
            </a:xfrm>
            <a:prstGeom prst="rect">
              <a:avLst/>
            </a:prstGeom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E348257-B50B-A380-6FD0-D77A8702A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477213" y="5454203"/>
              <a:ext cx="1961560" cy="1225975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7DB0D437-F52D-E054-729B-9DA49DB09063}"/>
                </a:ext>
              </a:extLst>
            </p:cNvPr>
            <p:cNvGrpSpPr/>
            <p:nvPr/>
          </p:nvGrpSpPr>
          <p:grpSpPr>
            <a:xfrm>
              <a:off x="10987216" y="1403797"/>
              <a:ext cx="941559" cy="3222253"/>
              <a:chOff x="11116306" y="2934140"/>
              <a:chExt cx="1122798" cy="3842500"/>
            </a:xfrm>
          </p:grpSpPr>
          <p:pic>
            <p:nvPicPr>
              <p:cNvPr id="18" name="Graphic 17">
                <a:extLst>
                  <a:ext uri="{FF2B5EF4-FFF2-40B4-BE49-F238E27FC236}">
                    <a16:creationId xmlns:a16="http://schemas.microsoft.com/office/drawing/2014/main" id="{EEEA7B0B-0DB9-754A-4584-3DEAB9EAC4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p:blipFill>
            <p:spPr>
              <a:xfrm>
                <a:off x="11274314" y="2934140"/>
                <a:ext cx="806789" cy="806790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D44B837F-4786-E3F5-47FE-EF7F0668E0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1116306" y="3843365"/>
                <a:ext cx="1122798" cy="1122799"/>
              </a:xfrm>
              <a:prstGeom prst="rect">
                <a:avLst/>
              </a:prstGeom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D1436BDF-0581-4F36-73A4-9C14C5BC46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274308" y="5969850"/>
                <a:ext cx="806789" cy="806790"/>
              </a:xfrm>
              <a:prstGeom prst="rect">
                <a:avLst/>
              </a:prstGeom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B8AB5499-365A-B3DA-D948-4F246BDCA3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1274314" y="5048800"/>
                <a:ext cx="806789" cy="80679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7331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42BE62B-A78A-766D-084B-F423083896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9755054"/>
              </p:ext>
            </p:extLst>
          </p:nvPr>
        </p:nvGraphicFramePr>
        <p:xfrm>
          <a:off x="684022" y="754380"/>
          <a:ext cx="3381375" cy="57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67C9A752-5E59-E5E5-2C5F-6C125A5C79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9699882"/>
              </p:ext>
            </p:extLst>
          </p:nvPr>
        </p:nvGraphicFramePr>
        <p:xfrm>
          <a:off x="4405312" y="754380"/>
          <a:ext cx="3381375" cy="57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A346333B-FDCD-8570-FCFC-EB5B980A3D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7299613"/>
              </p:ext>
            </p:extLst>
          </p:nvPr>
        </p:nvGraphicFramePr>
        <p:xfrm>
          <a:off x="8126602" y="2046778"/>
          <a:ext cx="3381375" cy="2468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1" name="Title 2">
            <a:extLst>
              <a:ext uri="{FF2B5EF4-FFF2-40B4-BE49-F238E27FC236}">
                <a16:creationId xmlns:a16="http://schemas.microsoft.com/office/drawing/2014/main" id="{7A9F3C89-9DF7-5953-86C3-C8E8C8328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6602" y="697634"/>
            <a:ext cx="3381375" cy="1250767"/>
          </a:xfrm>
        </p:spPr>
        <p:txBody>
          <a:bodyPr anchor="b" anchorCtr="0">
            <a:noAutofit/>
          </a:bodyPr>
          <a:lstStyle/>
          <a:p>
            <a:pPr algn="ctr" rtl="1"/>
            <a:r>
              <a:rPr lang="fa-IR" sz="6600" kern="100" dirty="0"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محور ها</a:t>
            </a:r>
            <a:endParaRPr lang="en-US" sz="6600" dirty="0"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14CAF3-C91A-A9A8-FBA9-29EB17FBEF98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61612" y="5356233"/>
            <a:ext cx="1871028" cy="11247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8E8DBD-661B-B026-39DA-3A7D27743B8C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89919" y="5438233"/>
            <a:ext cx="1118057" cy="93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0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  <p:bldGraphic spid="10" grpId="0">
        <p:bldAsOne/>
      </p:bldGraphic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E1553FE8-3E00-AC03-7D69-6632E9678F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8868655"/>
              </p:ext>
            </p:extLst>
          </p:nvPr>
        </p:nvGraphicFramePr>
        <p:xfrm>
          <a:off x="-916131" y="1263834"/>
          <a:ext cx="9215004" cy="4911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3F8C423-9CDA-EBEF-8B62-6F901576E7A3}"/>
              </a:ext>
            </a:extLst>
          </p:cNvPr>
          <p:cNvSpPr txBox="1"/>
          <p:nvPr/>
        </p:nvSpPr>
        <p:spPr>
          <a:xfrm>
            <a:off x="1011382" y="608737"/>
            <a:ext cx="5555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kern="100" dirty="0">
                <a:solidFill>
                  <a:schemeClr val="bg1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 </a:t>
            </a:r>
            <a:r>
              <a:rPr lang="fa-IR" sz="3600" kern="100" dirty="0" smtClean="0">
                <a:solidFill>
                  <a:schemeClr val="bg1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ویژگی‌های </a:t>
            </a:r>
            <a:r>
              <a:rPr lang="fa-IR" sz="3600" kern="100" dirty="0">
                <a:solidFill>
                  <a:schemeClr val="bg1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کلیدی همایش</a:t>
            </a:r>
            <a:endParaRPr lang="en-US" sz="3600" dirty="0">
              <a:solidFill>
                <a:schemeClr val="bg1"/>
              </a:solidFill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318F97F-3B0E-C3A5-63F9-CA5D5A6FBB7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5500" y="1485900"/>
            <a:ext cx="4033838" cy="15811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59D7720-8A2C-9AE2-5612-B781D487DB4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5500" y="3169990"/>
            <a:ext cx="4033838" cy="10990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D5BF2A5-62A2-FE75-20E3-0A94EE7BF94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2982" y="4371933"/>
            <a:ext cx="4038874" cy="17395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4F58361-8930-E4E6-19DF-B2506FA605F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9278" y="630249"/>
            <a:ext cx="1317409" cy="7919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C7CC61-8389-5539-8F27-338D5788BE2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6688" y="712249"/>
            <a:ext cx="787236" cy="65706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2383165-AC65-647B-0F8B-400DCD737D85}"/>
              </a:ext>
            </a:extLst>
          </p:cNvPr>
          <p:cNvSpPr txBox="1"/>
          <p:nvPr/>
        </p:nvSpPr>
        <p:spPr>
          <a:xfrm>
            <a:off x="6889631" y="2673550"/>
            <a:ext cx="1239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kern="100" dirty="0">
                <a:solidFill>
                  <a:srgbClr val="FFFF00"/>
                </a:solidFill>
                <a:highlight>
                  <a:srgbClr val="0B5F8C"/>
                </a:highlight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سال 1396</a:t>
            </a:r>
            <a:endParaRPr lang="en-US" sz="1400" dirty="0">
              <a:solidFill>
                <a:srgbClr val="FFFF00"/>
              </a:solidFill>
              <a:highlight>
                <a:srgbClr val="0B5F8C"/>
              </a:highlight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C19FE7-3F0E-4F86-301E-A37942BC52FF}"/>
              </a:ext>
            </a:extLst>
          </p:cNvPr>
          <p:cNvSpPr txBox="1"/>
          <p:nvPr/>
        </p:nvSpPr>
        <p:spPr>
          <a:xfrm>
            <a:off x="6830260" y="3906250"/>
            <a:ext cx="1239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kern="100" dirty="0">
                <a:solidFill>
                  <a:srgbClr val="FFFF00"/>
                </a:solidFill>
                <a:highlight>
                  <a:srgbClr val="0B5F8C"/>
                </a:highlight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سال 1400</a:t>
            </a:r>
            <a:endParaRPr lang="en-US" sz="1400" dirty="0">
              <a:solidFill>
                <a:srgbClr val="FFFF00"/>
              </a:solidFill>
              <a:highlight>
                <a:srgbClr val="0B5F8C"/>
              </a:highlight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5F80F5-0DF7-6059-C22F-D0FF63DC4B89}"/>
              </a:ext>
            </a:extLst>
          </p:cNvPr>
          <p:cNvSpPr txBox="1"/>
          <p:nvPr/>
        </p:nvSpPr>
        <p:spPr>
          <a:xfrm>
            <a:off x="6828671" y="5752005"/>
            <a:ext cx="1239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kern="100" dirty="0">
                <a:solidFill>
                  <a:srgbClr val="FFFF00"/>
                </a:solidFill>
                <a:highlight>
                  <a:srgbClr val="0B5F8C"/>
                </a:highlight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سال 1402</a:t>
            </a:r>
            <a:endParaRPr lang="en-US" sz="1400" dirty="0">
              <a:solidFill>
                <a:srgbClr val="FFFF00"/>
              </a:solidFill>
              <a:highlight>
                <a:srgbClr val="0B5F8C"/>
              </a:highlight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706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4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9F3194-CD17-1E62-2430-157C750C9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97" y="1036141"/>
            <a:ext cx="7574506" cy="53709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F3F006-73B4-C471-2270-46ECA8445CDD}"/>
              </a:ext>
            </a:extLst>
          </p:cNvPr>
          <p:cNvSpPr txBox="1"/>
          <p:nvPr/>
        </p:nvSpPr>
        <p:spPr>
          <a:xfrm>
            <a:off x="7883237" y="2968116"/>
            <a:ext cx="3928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YE" sz="2000" baseline="30000" dirty="0">
                <a:solidFill>
                  <a:schemeClr val="bg1"/>
                </a:solidFill>
                <a:latin typeface="Nian-Black" panose="01000500000000020002" pitchFamily="2" charset="-78"/>
                <a:cs typeface="B Yekan" panose="00000400000000000000" pitchFamily="2" charset="-78"/>
              </a:rPr>
              <a:t>در راﺳﺘﺎي اﺟﺮاي ﻣﺎده 79 ﻗﺎﻧﻮن ﺑﺮﻧﺎﻣﻪ پنج ساله ﭘﻨﺠﻢ ﺗﻮﺳﻌﻪ ﺟﻤﻬﻮري اﺳﻼمی اﻳﺮان ﻣﺼﻮب 1389 و آﻳﻴﻦﻧﺎﻣﻪ اﺟﺮایی آن و ﺑﺮﻧﺎﻣﻪ  ﺟﺎﻣﻊ ﺑﻬﺮه وری ﻛﺸﻮر ﻣﺼﻮب 1394، ﺟﺎﻳﺰه ملی ﺑﻬﺮه وری بايندر ﺑﺮ اﺳﺎس ﻣﺼﻮﺑﻪ ﺷﻤﺎره 197/03/4000/ص ﻣﻮرخ 04/02/1403 ﻫﻴﺎت مديره ﻣﺤﺘﺮم انجمن كشتيرانی و خدمات وابسته اﻳﺮان، ﺑﺎ ﻫﻤﺎﻫﻨگی ﺳﺎزﻣﺎن ملی ﺑﻬﺮه وری اﻳﺮان و ﺳﺎﻳﺮ دﺳﺘﮕﺎهﻫﺎي ذﻳﺮﺑﻂ، ﺑﻪ ﻣﻨﻈﻮر ﻓﺮﻫﻨﮓ ﺳﺎزی و ارﺗﻘﺎء ﺑﻬﺮه وري ﺑﻨﮕﺎهﻫﺎی ﻏﻴﺮ دوﻟﺘﻲ ﺑﺨﺶ حمل دريايي و خدمات و صنايع وابسته دريايي اﺟﺮا ﻣﻲﺷﻮد.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8CD030-9531-9922-87EC-B332CE6BDA82}"/>
              </a:ext>
            </a:extLst>
          </p:cNvPr>
          <p:cNvSpPr/>
          <p:nvPr/>
        </p:nvSpPr>
        <p:spPr>
          <a:xfrm>
            <a:off x="8319625" y="1036141"/>
            <a:ext cx="3399182" cy="15401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196571-7552-C2DB-071D-F26F3B3E48D8}"/>
              </a:ext>
            </a:extLst>
          </p:cNvPr>
          <p:cNvSpPr txBox="1"/>
          <p:nvPr/>
        </p:nvSpPr>
        <p:spPr>
          <a:xfrm>
            <a:off x="7883238" y="4879332"/>
            <a:ext cx="3928336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ar-YE" sz="2000" baseline="30000" dirty="0">
                <a:solidFill>
                  <a:schemeClr val="bg1"/>
                </a:solidFill>
                <a:latin typeface="Nian-Bold" panose="00000504000000020004" pitchFamily="2" charset="-78"/>
                <a:cs typeface="B Yekan" panose="00000400000000000000" pitchFamily="2" charset="-78"/>
              </a:rPr>
              <a:t>حضور در این جایزه فرصتی مناسب جهت معرفی پتانسیل های شرکت ها ، ارتقای اعتبار و بهره مندی از فرصت‌های ارزشمند توسعه و بهبود عملکرد سازمان‌ میگردد . دریافت جایزه از سازمان ملی بهره‌وری ایران، نشان‌دهنده تعهد سازمان به بهبود مستمر و بهره‌وری بالا است و می‌تواند به افزایش اعتماد مشتریان، شرکا و ذینفعان منجر تا یک بنگاههای اقتصادی در مسیر توسعه پایدار گام بردارد .</a:t>
            </a:r>
          </a:p>
        </p:txBody>
      </p:sp>
    </p:spTree>
    <p:extLst>
      <p:ext uri="{BB962C8B-B14F-4D97-AF65-F5344CB8AC3E}">
        <p14:creationId xmlns:p14="http://schemas.microsoft.com/office/powerpoint/2010/main" val="323622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EDCA92B-F54F-7BA3-0B47-B35A0C9EB93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633" y="1083660"/>
            <a:ext cx="5179878" cy="50822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17A788-ED53-10F7-FED3-BDAC2BFBD9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41" y="218660"/>
            <a:ext cx="2300066" cy="612913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5CA2B9-A518-F32A-E413-34C94F3043AB}"/>
              </a:ext>
            </a:extLst>
          </p:cNvPr>
          <p:cNvSpPr/>
          <p:nvPr/>
        </p:nvSpPr>
        <p:spPr>
          <a:xfrm>
            <a:off x="2944710" y="2854685"/>
            <a:ext cx="3399182" cy="154019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0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073686-1A66-1DF6-5598-F8DD6F95DCE3}"/>
              </a:ext>
            </a:extLst>
          </p:cNvPr>
          <p:cNvSpPr/>
          <p:nvPr/>
        </p:nvSpPr>
        <p:spPr>
          <a:xfrm>
            <a:off x="0" y="-1157102"/>
            <a:ext cx="12192000" cy="39228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4960872-4571-5482-6CB9-D42A850200DC}"/>
              </a:ext>
            </a:extLst>
          </p:cNvPr>
          <p:cNvSpPr txBox="1">
            <a:spLocks/>
          </p:cNvSpPr>
          <p:nvPr/>
        </p:nvSpPr>
        <p:spPr>
          <a:xfrm>
            <a:off x="2266689" y="2981680"/>
            <a:ext cx="7658619" cy="363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60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a-IR" dirty="0">
                <a:solidFill>
                  <a:srgbClr val="0373B7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برگزار کنند گان همایش </a:t>
            </a:r>
          </a:p>
        </p:txBody>
      </p:sp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2538B4AA-F51B-2FB3-1962-8A4770A529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3573" y="3447631"/>
            <a:ext cx="1024853" cy="1348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D9D169-10A9-7682-6FAC-1B5B73A006A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786" y="3429000"/>
            <a:ext cx="1592272" cy="11301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90AC76D-F4EC-AD7D-E995-2D0EFA30C25D}"/>
              </a:ext>
            </a:extLst>
          </p:cNvPr>
          <p:cNvSpPr txBox="1"/>
          <p:nvPr/>
        </p:nvSpPr>
        <p:spPr>
          <a:xfrm>
            <a:off x="7122785" y="4606540"/>
            <a:ext cx="1592272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1100" kern="100" dirty="0">
                <a:solidFill>
                  <a:srgbClr val="0068B3"/>
                </a:solidFill>
                <a:latin typeface="Nian-Black" panose="01000500000000020002" pitchFamily="2" charset="-78"/>
                <a:ea typeface="Calibri" panose="020F0502020204030204" pitchFamily="34" charset="0"/>
                <a:cs typeface="B Yekan" panose="00000400000000000000" pitchFamily="2" charset="-78"/>
              </a:rPr>
              <a:t>مجری و حامی رسانه‌ای</a:t>
            </a:r>
            <a:endParaRPr lang="fa-IR" sz="1100" dirty="0">
              <a:solidFill>
                <a:srgbClr val="0068B3"/>
              </a:solidFill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9D2AA6-8CE4-B0FC-5DB7-74645DE815C2}"/>
              </a:ext>
            </a:extLst>
          </p:cNvPr>
          <p:cNvSpPr txBox="1"/>
          <p:nvPr/>
        </p:nvSpPr>
        <p:spPr>
          <a:xfrm>
            <a:off x="3877177" y="4606540"/>
            <a:ext cx="1192033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1100" kern="100" dirty="0">
                <a:solidFill>
                  <a:srgbClr val="0068B3"/>
                </a:solidFill>
                <a:latin typeface="Nian-Black" panose="01000500000000020002" pitchFamily="2" charset="-78"/>
                <a:ea typeface="Calibri" panose="020F0502020204030204" pitchFamily="34" charset="0"/>
                <a:cs typeface="B Yekan" panose="00000400000000000000" pitchFamily="2" charset="-78"/>
              </a:rPr>
              <a:t>دبیرخانه علمی </a:t>
            </a:r>
            <a:endParaRPr lang="fa-IR" sz="1100" dirty="0">
              <a:solidFill>
                <a:srgbClr val="0068B3"/>
              </a:solidFill>
              <a:latin typeface="Nian-Black" panose="01000500000000020002" pitchFamily="2" charset="-78"/>
              <a:cs typeface="B Yekan" panose="000004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4691A41-96C8-8972-979F-45998529C52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7177" y="3429770"/>
            <a:ext cx="1192036" cy="11730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1F152CD-CE66-DB58-DDF8-0CB2956DB4B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5738" y="-981476"/>
            <a:ext cx="1115566" cy="93110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5A9740-D371-72AD-C593-D7260473D258}"/>
              </a:ext>
            </a:extLst>
          </p:cNvPr>
          <p:cNvSpPr txBox="1">
            <a:spLocks/>
          </p:cNvSpPr>
          <p:nvPr/>
        </p:nvSpPr>
        <p:spPr>
          <a:xfrm>
            <a:off x="948464" y="5190885"/>
            <a:ext cx="10260874" cy="33806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60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a-IR" dirty="0">
                <a:solidFill>
                  <a:schemeClr val="bg1"/>
                </a:solidFill>
                <a:latin typeface="Nian-Black" panose="01000500000000020002" pitchFamily="2" charset="-78"/>
                <a:ea typeface="MT_Yekan Square Boom" panose="00000400000000000000" pitchFamily="2" charset="-78"/>
                <a:cs typeface="B Yekan" panose="00000400000000000000" pitchFamily="2" charset="-78"/>
              </a:rPr>
              <a:t>حامیان  توسعه اقتصاد دریا محور</a:t>
            </a:r>
          </a:p>
        </p:txBody>
      </p:sp>
      <p:pic>
        <p:nvPicPr>
          <p:cNvPr id="22" name="Content Placeholder 4">
            <a:extLst>
              <a:ext uri="{FF2B5EF4-FFF2-40B4-BE49-F238E27FC236}">
                <a16:creationId xmlns:a16="http://schemas.microsoft.com/office/drawing/2014/main" id="{DAC8E0D6-6426-063C-4D7E-BE4FA9A7381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147308" y="5786707"/>
            <a:ext cx="852352" cy="7893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842DFF3-A334-66AD-3025-B3DFD8AD73F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241512" y="5786707"/>
            <a:ext cx="814985" cy="8363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605A2C8-E61F-0CB5-6E1E-761FFDA468D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9019259" y="5870415"/>
            <a:ext cx="702362" cy="70236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33D4591-38A3-B5D8-0FC5-4C3AB2AFF67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9814772" y="5782670"/>
            <a:ext cx="904386" cy="8876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42BDB4-CFC8-CEB5-2781-9E1A5E53EC5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47897" y="5782669"/>
            <a:ext cx="939937" cy="7934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5F440F-58CF-C232-FAD6-75AF00D92A8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54282" y="5720032"/>
            <a:ext cx="939937" cy="93993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94131A3-D1F4-ED19-B08F-C46881BA533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39519" y="5771055"/>
            <a:ext cx="1446110" cy="8676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DFDDA5A-F497-DA3E-22A6-9E2CA38B156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11335" y="5738091"/>
            <a:ext cx="1025542" cy="89177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FADEB13-D732-31A5-2DE8-275A474A36C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66505" y="5583413"/>
            <a:ext cx="1517904" cy="111861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901B659-45D8-5D35-3E92-D683BE3C0F8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13296" y="5532765"/>
            <a:ext cx="1025542" cy="116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08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4" grpId="0"/>
      <p:bldP spid="15" grpId="0"/>
      <p:bldP spid="2" grpId="0" animBg="1"/>
    </p:bld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034B83F-6906-4689-98C9-AAA52DE98A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CD4AE2-8CDF-460B-B8DD-E25B297626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CC7764E-1B88-4813-902C-6714719B42F3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sharepoint/v3"/>
    <ds:schemaRef ds:uri="http://purl.org/dc/elements/1.1/"/>
    <ds:schemaRef ds:uri="http://www.w3.org/XML/1998/namespace"/>
    <ds:schemaRef ds:uri="230e9df3-be65-4c73-a93b-d1236ebd677e"/>
    <ds:schemaRef ds:uri="16c05727-aa75-4e4a-9b5f-8a80a1165891"/>
    <ds:schemaRef ds:uri="71af3243-3dd4-4a8d-8c0d-dd76da1f02a5"/>
    <ds:schemaRef ds:uri="http://schemas.microsoft.com/office/2006/metadata/propertie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590</TotalTime>
  <Words>534</Words>
  <Application>Microsoft Office PowerPoint</Application>
  <PresentationFormat>Widescreen</PresentationFormat>
  <Paragraphs>57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3" baseType="lpstr">
      <vt:lpstr>Gill Sans MT</vt:lpstr>
      <vt:lpstr>Calibri</vt:lpstr>
      <vt:lpstr>Symbol</vt:lpstr>
      <vt:lpstr>Arial</vt:lpstr>
      <vt:lpstr>B Yekan</vt:lpstr>
      <vt:lpstr>Wingdings 2</vt:lpstr>
      <vt:lpstr>Gadugi</vt:lpstr>
      <vt:lpstr>MT_Yekan Square Boom</vt:lpstr>
      <vt:lpstr>Nian-Black</vt:lpstr>
      <vt:lpstr>Nian-Bold</vt:lpstr>
      <vt:lpstr>W_yekan</vt:lpstr>
      <vt:lpstr>Nian</vt:lpstr>
      <vt:lpstr>Wingdings</vt:lpstr>
      <vt:lpstr>Dividend</vt:lpstr>
      <vt:lpstr>PowerPoint Presentation</vt:lpstr>
      <vt:lpstr>PowerPoint Presentation</vt:lpstr>
      <vt:lpstr>مخاطبان</vt:lpstr>
      <vt:lpstr>PowerPoint Presentation</vt:lpstr>
      <vt:lpstr>محور ها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partovian</dc:creator>
  <cp:lastModifiedBy>PartZ</cp:lastModifiedBy>
  <cp:revision>18</cp:revision>
  <dcterms:created xsi:type="dcterms:W3CDTF">2025-10-26T04:48:15Z</dcterms:created>
  <dcterms:modified xsi:type="dcterms:W3CDTF">2025-10-28T05:11:03Z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