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0.xml" ContentType="application/vnd.openxmlformats-officedocument.presentationml.notesSlide+xml"/>
  <Override PartName="/ppt/comments/comment1.xml" ContentType="application/vnd.openxmlformats-officedocument.presentationml.comments+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6.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notesMasterIdLst>
    <p:notesMasterId r:id="rId44"/>
  </p:notesMasterIdLst>
  <p:handoutMasterIdLst>
    <p:handoutMasterId r:id="rId45"/>
  </p:handoutMasterIdLst>
  <p:sldIdLst>
    <p:sldId id="256" r:id="rId2"/>
    <p:sldId id="3697" r:id="rId3"/>
    <p:sldId id="3709" r:id="rId4"/>
    <p:sldId id="3571" r:id="rId5"/>
    <p:sldId id="3719" r:id="rId6"/>
    <p:sldId id="3724" r:id="rId7"/>
    <p:sldId id="3708" r:id="rId8"/>
    <p:sldId id="3699" r:id="rId9"/>
    <p:sldId id="3730" r:id="rId10"/>
    <p:sldId id="3731" r:id="rId11"/>
    <p:sldId id="3698" r:id="rId12"/>
    <p:sldId id="3707" r:id="rId13"/>
    <p:sldId id="3733" r:id="rId14"/>
    <p:sldId id="3620" r:id="rId15"/>
    <p:sldId id="3728" r:id="rId16"/>
    <p:sldId id="3648" r:id="rId17"/>
    <p:sldId id="3701" r:id="rId18"/>
    <p:sldId id="3572" r:id="rId19"/>
    <p:sldId id="3601" r:id="rId20"/>
    <p:sldId id="3656" r:id="rId21"/>
    <p:sldId id="3712" r:id="rId22"/>
    <p:sldId id="3710" r:id="rId23"/>
    <p:sldId id="3711" r:id="rId24"/>
    <p:sldId id="3722" r:id="rId25"/>
    <p:sldId id="3723" r:id="rId26"/>
    <p:sldId id="3715" r:id="rId27"/>
    <p:sldId id="3721" r:id="rId28"/>
    <p:sldId id="3718" r:id="rId29"/>
    <p:sldId id="840" r:id="rId30"/>
    <p:sldId id="3725" r:id="rId31"/>
    <p:sldId id="3713" r:id="rId32"/>
    <p:sldId id="3732" r:id="rId33"/>
    <p:sldId id="3600" r:id="rId34"/>
    <p:sldId id="3704" r:id="rId35"/>
    <p:sldId id="3700" r:id="rId36"/>
    <p:sldId id="3734" r:id="rId37"/>
    <p:sldId id="3717" r:id="rId38"/>
    <p:sldId id="3716" r:id="rId39"/>
    <p:sldId id="3573" r:id="rId40"/>
    <p:sldId id="3574" r:id="rId41"/>
    <p:sldId id="3705" r:id="rId42"/>
    <p:sldId id="261" r:id="rId4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Mohammad Nateghi" initials="MN" lastIdx="2" clrIdx="0">
    <p:extLst>
      <p:ext uri="{19B8F6BF-5375-455C-9EA6-DF929625EA0E}">
        <p15:presenceInfo xmlns:p15="http://schemas.microsoft.com/office/powerpoint/2012/main" userId="S-1-5-21-86558883-1617103570-35357470-2626"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3300"/>
    <a:srgbClr val="000000"/>
    <a:srgbClr val="003C3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912C8C85-51F0-491E-9774-3900AFEF0FD7}" styleName="Light Style 2 - Accent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79467" autoAdjust="0"/>
    <p:restoredTop sz="94660"/>
  </p:normalViewPr>
  <p:slideViewPr>
    <p:cSldViewPr snapToGrid="0">
      <p:cViewPr varScale="1">
        <p:scale>
          <a:sx n="108" d="100"/>
          <a:sy n="108" d="100"/>
        </p:scale>
        <p:origin x="396"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commentAuthors" Target="commentAuthors.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charts/_rels/chart1.xml.rels><?xml version="1.0" encoding="UTF-8" standalone="yes"?>
<Relationships xmlns="http://schemas.openxmlformats.org/package/2006/relationships"><Relationship Id="rId3" Type="http://schemas.openxmlformats.org/officeDocument/2006/relationships/oleObject" Target="file:///C:\Users\m.nateghi\Nextcloud2\Projects\1.%20%20Databases%20GOLD\1403-06-24%20&#1606;&#1602;&#1583;&#1588;&#1608;&#1606;&#1583;&#1711;&#1740;%20&#1589;&#1606;&#1583;&#1608;&#1602;%20&#1607;&#1575;&#1740;%20&#1591;&#1604;&#1575;.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C:\Users\m.nateghi\Nextcloud2\Projects\1.%20%20Databases%20GOLD\1403-06-24%20&#1606;&#1602;&#1583;&#1588;&#1608;&#1606;&#1583;&#1711;&#1740;%20&#1589;&#1606;&#1583;&#1608;&#1602;%20&#1607;&#1575;&#1740;%20&#1591;&#1604;&#1575;.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Sheet2!$D$1</c:f>
              <c:strCache>
                <c:ptCount val="1"/>
                <c:pt idx="0">
                  <c:v>ارزش روز دارایی‌ها(میلیارد تومان)</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72B6-4508-9D82-6D6357998C2F}"/>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72B6-4508-9D82-6D6357998C2F}"/>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72B6-4508-9D82-6D6357998C2F}"/>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72B6-4508-9D82-6D6357998C2F}"/>
              </c:ext>
            </c:extLst>
          </c:dPt>
          <c:dPt>
            <c:idx val="4"/>
            <c:bubble3D val="0"/>
            <c:spPr>
              <a:solidFill>
                <a:schemeClr val="accent5"/>
              </a:solidFill>
              <a:ln w="19050">
                <a:solidFill>
                  <a:schemeClr val="lt1"/>
                </a:solidFill>
              </a:ln>
              <a:effectLst/>
            </c:spPr>
            <c:extLst>
              <c:ext xmlns:c16="http://schemas.microsoft.com/office/drawing/2014/chart" uri="{C3380CC4-5D6E-409C-BE32-E72D297353CC}">
                <c16:uniqueId val="{00000009-72B6-4508-9D82-6D6357998C2F}"/>
              </c:ext>
            </c:extLst>
          </c:dPt>
          <c:dPt>
            <c:idx val="5"/>
            <c:bubble3D val="0"/>
            <c:spPr>
              <a:solidFill>
                <a:schemeClr val="accent6"/>
              </a:solidFill>
              <a:ln w="19050">
                <a:solidFill>
                  <a:schemeClr val="lt1"/>
                </a:solidFill>
              </a:ln>
              <a:effectLst/>
            </c:spPr>
            <c:extLst>
              <c:ext xmlns:c16="http://schemas.microsoft.com/office/drawing/2014/chart" uri="{C3380CC4-5D6E-409C-BE32-E72D297353CC}">
                <c16:uniqueId val="{0000000B-72B6-4508-9D82-6D6357998C2F}"/>
              </c:ext>
            </c:extLst>
          </c:dPt>
          <c:dPt>
            <c:idx val="6"/>
            <c:bubble3D val="0"/>
            <c:spPr>
              <a:solidFill>
                <a:schemeClr val="accent1">
                  <a:lumMod val="60000"/>
                </a:schemeClr>
              </a:solidFill>
              <a:ln w="19050">
                <a:solidFill>
                  <a:schemeClr val="lt1"/>
                </a:solidFill>
              </a:ln>
              <a:effectLst/>
            </c:spPr>
            <c:extLst>
              <c:ext xmlns:c16="http://schemas.microsoft.com/office/drawing/2014/chart" uri="{C3380CC4-5D6E-409C-BE32-E72D297353CC}">
                <c16:uniqueId val="{0000000D-72B6-4508-9D82-6D6357998C2F}"/>
              </c:ext>
            </c:extLst>
          </c:dPt>
          <c:dPt>
            <c:idx val="7"/>
            <c:bubble3D val="0"/>
            <c:spPr>
              <a:solidFill>
                <a:schemeClr val="accent2">
                  <a:lumMod val="60000"/>
                </a:schemeClr>
              </a:solidFill>
              <a:ln w="19050">
                <a:solidFill>
                  <a:schemeClr val="lt1"/>
                </a:solidFill>
              </a:ln>
              <a:effectLst/>
            </c:spPr>
            <c:extLst>
              <c:ext xmlns:c16="http://schemas.microsoft.com/office/drawing/2014/chart" uri="{C3380CC4-5D6E-409C-BE32-E72D297353CC}">
                <c16:uniqueId val="{0000000F-72B6-4508-9D82-6D6357998C2F}"/>
              </c:ext>
            </c:extLst>
          </c:dPt>
          <c:dPt>
            <c:idx val="8"/>
            <c:bubble3D val="0"/>
            <c:spPr>
              <a:solidFill>
                <a:schemeClr val="accent3">
                  <a:lumMod val="60000"/>
                </a:schemeClr>
              </a:solidFill>
              <a:ln w="19050">
                <a:solidFill>
                  <a:schemeClr val="lt1"/>
                </a:solidFill>
              </a:ln>
              <a:effectLst/>
            </c:spPr>
            <c:extLst>
              <c:ext xmlns:c16="http://schemas.microsoft.com/office/drawing/2014/chart" uri="{C3380CC4-5D6E-409C-BE32-E72D297353CC}">
                <c16:uniqueId val="{00000011-72B6-4508-9D82-6D6357998C2F}"/>
              </c:ext>
            </c:extLst>
          </c:dPt>
          <c:dPt>
            <c:idx val="9"/>
            <c:bubble3D val="0"/>
            <c:spPr>
              <a:solidFill>
                <a:schemeClr val="accent4">
                  <a:lumMod val="60000"/>
                </a:schemeClr>
              </a:solidFill>
              <a:ln w="19050">
                <a:solidFill>
                  <a:schemeClr val="lt1"/>
                </a:solidFill>
              </a:ln>
              <a:effectLst/>
            </c:spPr>
            <c:extLst>
              <c:ext xmlns:c16="http://schemas.microsoft.com/office/drawing/2014/chart" uri="{C3380CC4-5D6E-409C-BE32-E72D297353CC}">
                <c16:uniqueId val="{00000013-72B6-4508-9D82-6D6357998C2F}"/>
              </c:ext>
            </c:extLst>
          </c:dPt>
          <c:dPt>
            <c:idx val="10"/>
            <c:bubble3D val="0"/>
            <c:spPr>
              <a:solidFill>
                <a:schemeClr val="accent5">
                  <a:lumMod val="60000"/>
                </a:schemeClr>
              </a:solidFill>
              <a:ln w="19050">
                <a:solidFill>
                  <a:schemeClr val="lt1"/>
                </a:solidFill>
              </a:ln>
              <a:effectLst/>
            </c:spPr>
            <c:extLst>
              <c:ext xmlns:c16="http://schemas.microsoft.com/office/drawing/2014/chart" uri="{C3380CC4-5D6E-409C-BE32-E72D297353CC}">
                <c16:uniqueId val="{00000015-72B6-4508-9D82-6D6357998C2F}"/>
              </c:ext>
            </c:extLst>
          </c:dPt>
          <c:dPt>
            <c:idx val="11"/>
            <c:bubble3D val="0"/>
            <c:spPr>
              <a:solidFill>
                <a:schemeClr val="accent6">
                  <a:lumMod val="60000"/>
                </a:schemeClr>
              </a:solidFill>
              <a:ln w="19050">
                <a:solidFill>
                  <a:schemeClr val="lt1"/>
                </a:solidFill>
              </a:ln>
              <a:effectLst/>
            </c:spPr>
            <c:extLst>
              <c:ext xmlns:c16="http://schemas.microsoft.com/office/drawing/2014/chart" uri="{C3380CC4-5D6E-409C-BE32-E72D297353CC}">
                <c16:uniqueId val="{00000017-72B6-4508-9D82-6D6357998C2F}"/>
              </c:ext>
            </c:extLst>
          </c:dPt>
          <c:dPt>
            <c:idx val="12"/>
            <c:bubble3D val="0"/>
            <c:spPr>
              <a:solidFill>
                <a:schemeClr val="accent1">
                  <a:lumMod val="80000"/>
                  <a:lumOff val="20000"/>
                </a:schemeClr>
              </a:solidFill>
              <a:ln w="19050">
                <a:solidFill>
                  <a:schemeClr val="lt1"/>
                </a:solidFill>
              </a:ln>
              <a:effectLst/>
            </c:spPr>
            <c:extLst>
              <c:ext xmlns:c16="http://schemas.microsoft.com/office/drawing/2014/chart" uri="{C3380CC4-5D6E-409C-BE32-E72D297353CC}">
                <c16:uniqueId val="{00000019-72B6-4508-9D82-6D6357998C2F}"/>
              </c:ext>
            </c:extLst>
          </c:dPt>
          <c:dLbls>
            <c:dLbl>
              <c:idx val="12"/>
              <c:layout>
                <c:manualLayout>
                  <c:x val="4.4363194026365474E-2"/>
                  <c:y val="1.9444443168562346E-3"/>
                </c:manualLayout>
              </c:layout>
              <c:dLblPos val="bestFit"/>
              <c:showLegendKey val="0"/>
              <c:showVal val="0"/>
              <c:showCatName val="0"/>
              <c:showSerName val="0"/>
              <c:showPercent val="1"/>
              <c:showBubbleSize val="0"/>
              <c:extLst>
                <c:ext xmlns:c15="http://schemas.microsoft.com/office/drawing/2012/chart" uri="{CE6537A1-D6FC-4f65-9D91-7224C49458BB}"/>
                <c:ext xmlns:c16="http://schemas.microsoft.com/office/drawing/2014/chart" uri="{C3380CC4-5D6E-409C-BE32-E72D297353CC}">
                  <c16:uniqueId val="{00000019-72B6-4508-9D82-6D6357998C2F}"/>
                </c:ext>
              </c:extLst>
            </c:dLbl>
            <c:spPr>
              <a:noFill/>
              <a:ln>
                <a:noFill/>
              </a:ln>
              <a:effectLst/>
            </c:spPr>
            <c:txPr>
              <a:bodyPr rot="0" spcFirstLastPara="1" vertOverflow="ellipsis" vert="horz" wrap="square" lIns="38100" tIns="19050" rIns="38100" bIns="19050" anchor="ctr" anchorCtr="1">
                <a:spAutoFit/>
              </a:bodyPr>
              <a:lstStyle/>
              <a:p>
                <a:pPr>
                  <a:defRPr sz="2200" b="0" i="0" u="none" strike="noStrike" kern="1200" baseline="0">
                    <a:solidFill>
                      <a:schemeClr val="tx1">
                        <a:lumMod val="75000"/>
                        <a:lumOff val="25000"/>
                      </a:schemeClr>
                    </a:solidFill>
                    <a:latin typeface="IPT Nazanin" panose="00000400000000000000" pitchFamily="2" charset="2"/>
                    <a:ea typeface="+mn-ea"/>
                    <a:cs typeface="+mn-cs"/>
                  </a:defRPr>
                </a:pPr>
                <a:endParaRPr lang="en-US"/>
              </a:p>
            </c:txPr>
            <c:dLblPos val="outEnd"/>
            <c:showLegendKey val="0"/>
            <c:showVal val="0"/>
            <c:showCatName val="0"/>
            <c:showSerName val="0"/>
            <c:showPercent val="1"/>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Sheet2!$A$2:$A$14</c:f>
              <c:strCache>
                <c:ptCount val="13"/>
                <c:pt idx="0">
                  <c:v>طلا</c:v>
                </c:pt>
                <c:pt idx="1">
                  <c:v>عیار </c:v>
                </c:pt>
                <c:pt idx="2">
                  <c:v>کهربا</c:v>
                </c:pt>
                <c:pt idx="3">
                  <c:v>مثقال</c:v>
                </c:pt>
                <c:pt idx="4">
                  <c:v>گوهر</c:v>
                </c:pt>
                <c:pt idx="5">
                  <c:v>گنج</c:v>
                </c:pt>
                <c:pt idx="6">
                  <c:v>جواهر</c:v>
                </c:pt>
                <c:pt idx="7">
                  <c:v>زر</c:v>
                </c:pt>
                <c:pt idx="8">
                  <c:v>ناب</c:v>
                </c:pt>
                <c:pt idx="9">
                  <c:v>آلتون</c:v>
                </c:pt>
                <c:pt idx="10">
                  <c:v>تابش</c:v>
                </c:pt>
                <c:pt idx="11">
                  <c:v>زرفام</c:v>
                </c:pt>
                <c:pt idx="12">
                  <c:v>نفیس</c:v>
                </c:pt>
              </c:strCache>
            </c:strRef>
          </c:cat>
          <c:val>
            <c:numRef>
              <c:f>Sheet2!$D$2:$D$14</c:f>
              <c:numCache>
                <c:formatCode>#,##0</c:formatCode>
                <c:ptCount val="13"/>
                <c:pt idx="0">
                  <c:v>13815.112331329001</c:v>
                </c:pt>
                <c:pt idx="1">
                  <c:v>13971.9505917119</c:v>
                </c:pt>
                <c:pt idx="2">
                  <c:v>6558.3078480407003</c:v>
                </c:pt>
                <c:pt idx="3">
                  <c:v>3941.0898069621999</c:v>
                </c:pt>
                <c:pt idx="4">
                  <c:v>2486.7746906000998</c:v>
                </c:pt>
                <c:pt idx="5">
                  <c:v>2184.5512452202001</c:v>
                </c:pt>
                <c:pt idx="6">
                  <c:v>2110.1273030194002</c:v>
                </c:pt>
                <c:pt idx="7">
                  <c:v>1496.8653082726</c:v>
                </c:pt>
                <c:pt idx="8">
                  <c:v>1379.8534283212</c:v>
                </c:pt>
                <c:pt idx="9">
                  <c:v>1352.2452413303999</c:v>
                </c:pt>
                <c:pt idx="10">
                  <c:v>1537.0146782671</c:v>
                </c:pt>
                <c:pt idx="11">
                  <c:v>563.0901867215</c:v>
                </c:pt>
                <c:pt idx="12">
                  <c:v>360.86356415260002</c:v>
                </c:pt>
              </c:numCache>
            </c:numRef>
          </c:val>
          <c:extLst>
            <c:ext xmlns:c16="http://schemas.microsoft.com/office/drawing/2014/chart" uri="{C3380CC4-5D6E-409C-BE32-E72D297353CC}">
              <c16:uniqueId val="{0000001A-72B6-4508-9D82-6D6357998C2F}"/>
            </c:ext>
          </c:extLst>
        </c:ser>
        <c:dLbls>
          <c:showLegendKey val="0"/>
          <c:showVal val="0"/>
          <c:showCatName val="0"/>
          <c:showSerName val="0"/>
          <c:showPercent val="1"/>
          <c:showBubbleSize val="0"/>
          <c:showLeaderLines val="1"/>
        </c:dLbls>
        <c:firstSliceAng val="0"/>
      </c:pieChart>
      <c:spPr>
        <a:noFill/>
        <a:ln>
          <a:noFill/>
        </a:ln>
        <a:effectLst/>
      </c:spPr>
    </c:plotArea>
    <c:legend>
      <c:legendPos val="r"/>
      <c:overlay val="0"/>
      <c:spPr>
        <a:noFill/>
        <a:ln>
          <a:noFill/>
        </a:ln>
        <a:effectLst/>
      </c:spPr>
      <c:txPr>
        <a:bodyPr rot="0" spcFirstLastPara="1" vertOverflow="ellipsis" vert="horz" wrap="square" anchor="ctr" anchorCtr="1"/>
        <a:lstStyle/>
        <a:p>
          <a:pPr>
            <a:defRPr sz="2200" b="0" i="0" u="none" strike="noStrike" kern="1200" baseline="0">
              <a:solidFill>
                <a:schemeClr val="tx1">
                  <a:lumMod val="65000"/>
                  <a:lumOff val="35000"/>
                </a:schemeClr>
              </a:solidFill>
              <a:latin typeface="+mn-lt"/>
              <a:ea typeface="+mn-ea"/>
              <a:cs typeface="B Nazanin" panose="00000400000000000000" pitchFamily="2" charset="-78"/>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B Nazanin" panose="00000400000000000000" pitchFamily="2" charset="-78"/>
              </a:defRPr>
            </a:pPr>
            <a:r>
              <a:rPr lang="fa-IR" b="1">
                <a:solidFill>
                  <a:sysClr val="windowText" lastClr="000000"/>
                </a:solidFill>
                <a:cs typeface="B Nazanin" panose="00000400000000000000" pitchFamily="2" charset="-78"/>
              </a:rPr>
              <a:t>میانگین حجم معاملات روزانه  در یک ماه منتهی به 24 شهریورماه</a:t>
            </a:r>
            <a:r>
              <a:rPr lang="en-US" b="1">
                <a:solidFill>
                  <a:sysClr val="windowText" lastClr="000000"/>
                </a:solidFill>
                <a:cs typeface="B Nazanin" panose="00000400000000000000" pitchFamily="2" charset="-78"/>
              </a:rPr>
              <a:t> </a:t>
            </a:r>
            <a:r>
              <a:rPr lang="fa-IR" b="1">
                <a:solidFill>
                  <a:sysClr val="windowText" lastClr="000000"/>
                </a:solidFill>
                <a:cs typeface="B Nazanin" panose="00000400000000000000" pitchFamily="2" charset="-78"/>
              </a:rPr>
              <a:t>(میلیارد تومان)</a:t>
            </a:r>
          </a:p>
        </c:rich>
      </c:tx>
      <c:overlay val="0"/>
      <c:spPr>
        <a:noFill/>
        <a:ln>
          <a:noFill/>
        </a:ln>
        <a:effectLst/>
      </c:spPr>
      <c:txPr>
        <a:bodyPr rot="0" spcFirstLastPara="1" vertOverflow="ellipsis" vert="horz" wrap="square" anchor="ctr" anchorCtr="1"/>
        <a:lstStyle/>
        <a:p>
          <a:pPr>
            <a:defRPr sz="1400" b="1" i="0" u="none" strike="noStrike" kern="1200" cap="none" spc="20" baseline="0">
              <a:solidFill>
                <a:sysClr val="windowText" lastClr="000000"/>
              </a:solidFill>
              <a:latin typeface="+mn-lt"/>
              <a:ea typeface="+mn-ea"/>
              <a:cs typeface="B Nazanin" panose="00000400000000000000" pitchFamily="2" charset="-78"/>
            </a:defRPr>
          </a:pPr>
          <a:endParaRPr lang="en-US"/>
        </a:p>
      </c:txPr>
    </c:title>
    <c:autoTitleDeleted val="0"/>
    <c:plotArea>
      <c:layout/>
      <c:barChart>
        <c:barDir val="col"/>
        <c:grouping val="clustered"/>
        <c:varyColors val="0"/>
        <c:ser>
          <c:idx val="0"/>
          <c:order val="0"/>
          <c:tx>
            <c:strRef>
              <c:f>Sheet2!$F$1</c:f>
              <c:strCache>
                <c:ptCount val="1"/>
                <c:pt idx="0">
                  <c:v>میانگین حجم معاملات روزانه  در یک ماه منتهی به 24 شهریورماه(میلیارد تومان)</c:v>
                </c:pt>
              </c:strCache>
            </c:strRef>
          </c:tx>
          <c:spPr>
            <a:gradFill rotWithShape="1">
              <a:gsLst>
                <a:gs pos="0">
                  <a:schemeClr val="accent1">
                    <a:lumMod val="110000"/>
                    <a:satMod val="105000"/>
                    <a:tint val="67000"/>
                  </a:schemeClr>
                </a:gs>
                <a:gs pos="50000">
                  <a:schemeClr val="accent1">
                    <a:lumMod val="105000"/>
                    <a:satMod val="103000"/>
                    <a:tint val="73000"/>
                  </a:schemeClr>
                </a:gs>
                <a:gs pos="100000">
                  <a:schemeClr val="accent1">
                    <a:lumMod val="105000"/>
                    <a:satMod val="109000"/>
                    <a:tint val="81000"/>
                  </a:schemeClr>
                </a:gs>
              </a:gsLst>
              <a:lin ang="5400000" scaled="0"/>
            </a:gradFill>
            <a:ln w="9525" cap="flat" cmpd="sng" algn="ctr">
              <a:solidFill>
                <a:schemeClr val="accent1">
                  <a:shade val="95000"/>
                </a:schemeClr>
              </a:solidFill>
              <a:round/>
            </a:ln>
            <a:effectLst/>
          </c:spPr>
          <c:invertIfNegative val="0"/>
          <c:dLbls>
            <c:dLbl>
              <c:idx val="0"/>
              <c:layout>
                <c:manualLayout>
                  <c:x val="2.4955438821741729E-3"/>
                  <c:y val="-2.4361948214133485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A5F1-4F01-9BAD-21D7D307049A}"/>
                </c:ext>
              </c:extLst>
            </c:dLbl>
            <c:dLbl>
              <c:idx val="1"/>
              <c:layout>
                <c:manualLayout>
                  <c:x val="0"/>
                  <c:y val="-8.3642688868507935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A5F1-4F01-9BAD-21D7D307049A}"/>
                </c:ext>
              </c:extLst>
            </c:dLbl>
            <c:dLbl>
              <c:idx val="2"/>
              <c:layout>
                <c:manualLayout>
                  <c:x val="-1.2477719410870865E-3"/>
                  <c:y val="2.463263652761883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A5F1-4F01-9BAD-21D7D307049A}"/>
                </c:ext>
              </c:extLst>
            </c:dLbl>
            <c:dLbl>
              <c:idx val="3"/>
              <c:layout>
                <c:manualLayout>
                  <c:x val="-1.2477719410870865E-3"/>
                  <c:y val="-1.1071152021753962E-2"/>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A5F1-4F01-9BAD-21D7D307049A}"/>
                </c:ext>
              </c:extLst>
            </c:dLbl>
            <c:dLbl>
              <c:idx val="4"/>
              <c:layout>
                <c:manualLayout>
                  <c:x val="-1.2477719410870865E-3"/>
                  <c:y val="2.4632636527619832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5F1-4F01-9BAD-21D7D307049A}"/>
                </c:ext>
              </c:extLst>
            </c:dLbl>
            <c:dLbl>
              <c:idx val="5"/>
              <c:layout>
                <c:manualLayout>
                  <c:x val="1.2477719410870865E-3"/>
                  <c:y val="2.4632636527617846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5F1-4F01-9BAD-21D7D307049A}"/>
                </c:ext>
              </c:extLst>
            </c:dLbl>
            <c:dLbl>
              <c:idx val="6"/>
              <c:layout>
                <c:manualLayout>
                  <c:x val="-1.2477719410870865E-3"/>
                  <c:y val="-1.239624591543057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A5F1-4F01-9BAD-21D7D307049A}"/>
                </c:ext>
              </c:extLst>
            </c:dLbl>
            <c:dLbl>
              <c:idx val="7"/>
              <c:layout>
                <c:manualLayout>
                  <c:x val="-9.1502218638281768E-17"/>
                  <c:y val="5.639268817580161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A5F1-4F01-9BAD-21D7D307049A}"/>
                </c:ext>
              </c:extLst>
            </c:dLbl>
            <c:dLbl>
              <c:idx val="8"/>
              <c:layout>
                <c:manualLayout>
                  <c:x val="1.247771941086995E-3"/>
                  <c:y val="-4.0004322487399669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A5F1-4F01-9BAD-21D7D307049A}"/>
                </c:ext>
              </c:extLst>
            </c:dLbl>
            <c:dLbl>
              <c:idx val="9"/>
              <c:layout>
                <c:manualLayout>
                  <c:x val="-1.2477719410870865E-3"/>
                  <c:y val="-6.1810717253694416E-4"/>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A5F1-4F01-9BAD-21D7D307049A}"/>
                </c:ext>
              </c:extLst>
            </c:dLbl>
            <c:dLbl>
              <c:idx val="10"/>
              <c:layout>
                <c:manualLayout>
                  <c:x val="-2.4955438821741729E-3"/>
                  <c:y val="5.1701467876649537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A5F1-4F01-9BAD-21D7D307049A}"/>
                </c:ext>
              </c:extLst>
            </c:dLbl>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ysClr val="windowText" lastClr="000000"/>
                    </a:solidFill>
                    <a:latin typeface="IPT Nazanin" panose="00000400000000000000" pitchFamily="2" charset="2"/>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tx1">
                          <a:lumMod val="35000"/>
                          <a:lumOff val="65000"/>
                        </a:schemeClr>
                      </a:solidFill>
                    </a:ln>
                    <a:effectLst/>
                  </c:spPr>
                </c15:leaderLines>
              </c:ext>
            </c:extLst>
          </c:dLbls>
          <c:cat>
            <c:strRef>
              <c:f>Sheet2!$A$2:$A$14</c:f>
              <c:strCache>
                <c:ptCount val="13"/>
                <c:pt idx="0">
                  <c:v>طلا</c:v>
                </c:pt>
                <c:pt idx="1">
                  <c:v>عیار </c:v>
                </c:pt>
                <c:pt idx="2">
                  <c:v>کهربا</c:v>
                </c:pt>
                <c:pt idx="3">
                  <c:v>مثقال</c:v>
                </c:pt>
                <c:pt idx="4">
                  <c:v>گوهر</c:v>
                </c:pt>
                <c:pt idx="5">
                  <c:v>گنج</c:v>
                </c:pt>
                <c:pt idx="6">
                  <c:v>جواهر</c:v>
                </c:pt>
                <c:pt idx="7">
                  <c:v>زر</c:v>
                </c:pt>
                <c:pt idx="8">
                  <c:v>ناب</c:v>
                </c:pt>
                <c:pt idx="9">
                  <c:v>آلتون</c:v>
                </c:pt>
                <c:pt idx="10">
                  <c:v>تابش</c:v>
                </c:pt>
                <c:pt idx="11">
                  <c:v>زرفام</c:v>
                </c:pt>
                <c:pt idx="12">
                  <c:v>نفیس</c:v>
                </c:pt>
              </c:strCache>
            </c:strRef>
          </c:cat>
          <c:val>
            <c:numRef>
              <c:f>Sheet2!$F$2:$F$14</c:f>
              <c:numCache>
                <c:formatCode>0.0</c:formatCode>
                <c:ptCount val="13"/>
                <c:pt idx="0">
                  <c:v>138.77747350000001</c:v>
                </c:pt>
                <c:pt idx="1">
                  <c:v>216.69601800000001</c:v>
                </c:pt>
                <c:pt idx="2">
                  <c:v>51.182292799999999</c:v>
                </c:pt>
                <c:pt idx="3">
                  <c:v>43.730974199999999</c:v>
                </c:pt>
                <c:pt idx="4">
                  <c:v>35.756257699999999</c:v>
                </c:pt>
                <c:pt idx="5">
                  <c:v>25.240534100000001</c:v>
                </c:pt>
                <c:pt idx="6">
                  <c:v>19.255863900000001</c:v>
                </c:pt>
                <c:pt idx="7">
                  <c:v>10.800918920000001</c:v>
                </c:pt>
                <c:pt idx="8">
                  <c:v>15.6625364</c:v>
                </c:pt>
                <c:pt idx="9">
                  <c:v>23.036591999999999</c:v>
                </c:pt>
                <c:pt idx="10">
                  <c:v>29.037700000000001</c:v>
                </c:pt>
                <c:pt idx="11">
                  <c:v>5.1919298999999999</c:v>
                </c:pt>
                <c:pt idx="12">
                  <c:v>2.3415751999999999</c:v>
                </c:pt>
              </c:numCache>
            </c:numRef>
          </c:val>
          <c:extLst>
            <c:ext xmlns:c16="http://schemas.microsoft.com/office/drawing/2014/chart" uri="{C3380CC4-5D6E-409C-BE32-E72D297353CC}">
              <c16:uniqueId val="{0000000B-A5F1-4F01-9BAD-21D7D307049A}"/>
            </c:ext>
          </c:extLst>
        </c:ser>
        <c:dLbls>
          <c:dLblPos val="inEnd"/>
          <c:showLegendKey val="0"/>
          <c:showVal val="1"/>
          <c:showCatName val="0"/>
          <c:showSerName val="0"/>
          <c:showPercent val="0"/>
          <c:showBubbleSize val="0"/>
        </c:dLbls>
        <c:gapWidth val="100"/>
        <c:overlap val="-24"/>
        <c:axId val="1053585952"/>
        <c:axId val="1053586368"/>
      </c:barChart>
      <c:catAx>
        <c:axId val="1053585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lumMod val="50000"/>
                    <a:lumOff val="50000"/>
                  </a:schemeClr>
                </a:solidFill>
                <a:latin typeface="+mn-lt"/>
                <a:ea typeface="+mn-ea"/>
                <a:cs typeface="B Nazanin" panose="00000400000000000000" pitchFamily="2" charset="-78"/>
              </a:defRPr>
            </a:pPr>
            <a:endParaRPr lang="en-US"/>
          </a:p>
        </c:txPr>
        <c:crossAx val="1053586368"/>
        <c:crosses val="autoZero"/>
        <c:auto val="1"/>
        <c:lblAlgn val="ctr"/>
        <c:lblOffset val="100"/>
        <c:noMultiLvlLbl val="0"/>
      </c:catAx>
      <c:valAx>
        <c:axId val="1053586368"/>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ysClr val="windowText" lastClr="000000"/>
                </a:solidFill>
                <a:latin typeface="IPT Nazanin" panose="00000400000000000000" pitchFamily="2" charset="2"/>
                <a:ea typeface="+mn-ea"/>
                <a:cs typeface="+mn-cs"/>
              </a:defRPr>
            </a:pPr>
            <a:endParaRPr lang="en-US"/>
          </a:p>
        </c:txPr>
        <c:crossAx val="10535859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6">
  <cs:axisTitle>
    <cs:lnRef idx="0"/>
    <cs:fillRef idx="0"/>
    <cs:effectRef idx="0"/>
    <cs:fontRef idx="minor">
      <a:schemeClr val="tx1">
        <a:lumMod val="50000"/>
        <a:lumOff val="50000"/>
      </a:schemeClr>
    </cs:fontRef>
    <cs:defRPr sz="900" kern="1200" cap="all"/>
  </cs:axisTitle>
  <cs:category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dk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50000"/>
        <a:lumOff val="50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
  <cs:dataPoint3D>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3D>
  <cs:dataPointLine>
    <cs:lnRef idx="0">
      <cs:styleClr val="auto"/>
    </cs:lnRef>
    <cs:fillRef idx="2">
      <cs:styleClr val="auto"/>
    </cs:fillRef>
    <cs:effectRef idx="1"/>
    <cs:fontRef idx="minor">
      <a:schemeClr val="dk1"/>
    </cs:fontRef>
    <cs:spPr>
      <a:ln w="15875" cap="rnd">
        <a:solidFill>
          <a:schemeClr val="phClr"/>
        </a:solidFill>
        <a:round/>
      </a:ln>
    </cs:spPr>
  </cs:dataPointLine>
  <cs:dataPointMarker>
    <cs:lnRef idx="0">
      <cs:styleClr val="auto"/>
    </cs:lnRef>
    <cs:fillRef idx="2">
      <cs:styleClr val="auto"/>
    </cs:fillRef>
    <cs:effectRef idx="1"/>
    <cs:fontRef idx="minor">
      <a:schemeClr val="dk1"/>
    </cs:fontRef>
    <cs:spPr>
      <a:ln w="9525" cap="flat" cmpd="sng" algn="ctr">
        <a:solidFill>
          <a:schemeClr val="phClr">
            <a:shade val="95000"/>
          </a:schemeClr>
        </a:solidFill>
        <a:round/>
      </a:ln>
    </cs:spPr>
  </cs:dataPointMarker>
  <cs:dataPointMarkerLayout symbol="circle" size="4"/>
  <cs:dataPointWireframe>
    <cs:lnRef idx="0">
      <cs:styleClr val="auto"/>
    </cs:lnRef>
    <cs:fillRef idx="2"/>
    <cs:effectRef idx="0"/>
    <cs:fontRef idx="minor">
      <a:schemeClr val="dk1"/>
    </cs:fontRef>
    <cs:spPr>
      <a:ln w="9525" cap="rnd">
        <a:solidFill>
          <a:schemeClr val="phClr"/>
        </a:solidFill>
        <a:round/>
      </a:ln>
    </cs:spPr>
  </cs:dataPointWireframe>
  <cs:dataTable>
    <cs:lnRef idx="0"/>
    <cs:fillRef idx="0"/>
    <cs:effectRef idx="0"/>
    <cs:fontRef idx="minor">
      <a:schemeClr val="tx1">
        <a:lumMod val="50000"/>
        <a:lumOff val="50000"/>
      </a:schemeClr>
    </cs:fontRef>
    <cs:spPr>
      <a:ln w="9525">
        <a:solidFill>
          <a:schemeClr val="tx1">
            <a:lumMod val="15000"/>
            <a:lumOff val="85000"/>
          </a:schemeClr>
        </a:solidFill>
      </a:ln>
    </cs:spPr>
    <cs:defRPr sz="900" kern="1200"/>
  </cs:dataTable>
  <cs:downBar>
    <cs:lnRef idx="0"/>
    <cs:fillRef idx="0"/>
    <cs:effectRef idx="0"/>
    <cs:fontRef idx="minor">
      <a:schemeClr val="dk1"/>
    </cs:fontRef>
    <cs:spPr>
      <a:solidFill>
        <a:schemeClr val="dk1">
          <a:lumMod val="75000"/>
          <a:lumOff val="25000"/>
        </a:schemeClr>
      </a:solidFill>
      <a:ln w="9525">
        <a:solidFill>
          <a:schemeClr val="tx1">
            <a:lumMod val="50000"/>
            <a:lumOff val="50000"/>
          </a:schemeClr>
        </a:solidFill>
      </a:ln>
    </cs:spPr>
  </cs:downBar>
  <cs:dropLine>
    <cs:lnRef idx="0"/>
    <cs:fillRef idx="0"/>
    <cs:effectRef idx="0"/>
    <cs:fontRef idx="minor">
      <a:schemeClr val="dk1"/>
    </cs:fontRef>
    <cs:spPr>
      <a:ln w="9525">
        <a:solidFill>
          <a:schemeClr val="tx1">
            <a:lumMod val="35000"/>
            <a:lumOff val="65000"/>
          </a:schemeClr>
        </a:solidFill>
        <a:prstDash val="dash"/>
      </a:ln>
    </cs:spPr>
  </cs:dropLine>
  <cs:errorBar>
    <cs:lnRef idx="0"/>
    <cs:fillRef idx="0"/>
    <cs:effectRef idx="0"/>
    <cs:fontRef idx="minor">
      <a:schemeClr val="dk1"/>
    </cs:fontRef>
    <cs:spPr>
      <a:ln w="9525">
        <a:solidFill>
          <a:schemeClr val="tx1">
            <a:lumMod val="50000"/>
            <a:lumOff val="50000"/>
          </a:schemeClr>
        </a:solidFill>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15000"/>
            <a:lumOff val="8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50000"/>
            <a:lumOff val="50000"/>
          </a:schemeClr>
        </a:solidFill>
        <a:prstDash val="dash"/>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50000"/>
        <a:lumOff val="50000"/>
      </a:schemeClr>
    </cs:fontRef>
    <cs:defRPr sz="900" kern="120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50000"/>
        <a:lumOff val="50000"/>
      </a:schemeClr>
    </cs:fontRef>
    <cs:spPr>
      <a:ln w="9525" cap="flat" cmpd="sng" algn="ctr">
        <a:solidFill>
          <a:schemeClr val="tx1">
            <a:lumMod val="15000"/>
            <a:lumOff val="85000"/>
          </a:schemeClr>
        </a:solidFill>
        <a:round/>
      </a:ln>
    </cs:spPr>
    <cs:defRPr sz="900" kern="1200"/>
  </cs:seriesAxis>
  <cs:seriesLine>
    <cs:lnRef idx="0"/>
    <cs:fillRef idx="0"/>
    <cs:effectRef idx="0"/>
    <cs:fontRef idx="minor">
      <a:schemeClr val="dk1"/>
    </cs:fontRef>
    <cs:spPr>
      <a:ln w="9525">
        <a:solidFill>
          <a:schemeClr val="tx1">
            <a:lumMod val="35000"/>
            <a:lumOff val="65000"/>
          </a:schemeClr>
        </a:solidFill>
        <a:prstDash val="dash"/>
      </a:ln>
    </cs:spPr>
  </cs:seriesLine>
  <cs:title>
    <cs:lnRef idx="0"/>
    <cs:fillRef idx="0"/>
    <cs:effectRef idx="0"/>
    <cs:fontRef idx="minor">
      <a:schemeClr val="tx1">
        <a:lumMod val="50000"/>
        <a:lumOff val="50000"/>
      </a:schemeClr>
    </cs:fontRef>
    <cs:defRPr sz="1400" kern="1200" cap="none" spc="20" baseline="0"/>
  </cs:title>
  <cs:trendline>
    <cs:lnRef idx="0">
      <cs:styleClr val="auto"/>
    </cs:lnRef>
    <cs:fillRef idx="2"/>
    <cs:effectRef idx="0"/>
    <cs:fontRef idx="minor">
      <a:schemeClr val="dk1"/>
    </cs:fontRef>
    <cs:spPr>
      <a:ln w="9525" cap="rnd">
        <a:solidFill>
          <a:schemeClr val="phClr"/>
        </a:solidFill>
      </a:ln>
    </cs:spPr>
  </cs:trendline>
  <cs:trendlineLabel>
    <cs:lnRef idx="0"/>
    <cs:fillRef idx="0"/>
    <cs:effectRef idx="0"/>
    <cs:fontRef idx="minor">
      <a:schemeClr val="tx1">
        <a:lumMod val="50000"/>
        <a:lumOff val="50000"/>
      </a:schemeClr>
    </cs:fontRef>
    <cs:defRPr sz="900" kern="1200"/>
  </cs:trendlineLabel>
  <cs:upBar>
    <cs:lnRef idx="0"/>
    <cs:fillRef idx="0"/>
    <cs:effectRef idx="0"/>
    <cs:fontRef idx="minor">
      <a:schemeClr val="dk1"/>
    </cs:fontRef>
    <cs:spPr>
      <a:solidFill>
        <a:schemeClr val="lt1"/>
      </a:solidFill>
      <a:ln w="9525">
        <a:solidFill>
          <a:schemeClr val="tx1">
            <a:lumMod val="50000"/>
            <a:lumOff val="50000"/>
          </a:schemeClr>
        </a:solidFill>
      </a:ln>
    </cs:spPr>
  </cs:upBar>
  <cs:valueAxis>
    <cs:lnRef idx="0"/>
    <cs:fillRef idx="0"/>
    <cs:effectRef idx="0"/>
    <cs:fontRef idx="minor">
      <a:schemeClr val="tx1">
        <a:lumMod val="50000"/>
        <a:lumOff val="50000"/>
      </a:schemeClr>
    </cs:fontRef>
    <cs:defRPr sz="900" kern="1200"/>
  </cs:valueAxis>
  <cs:wall>
    <cs:lnRef idx="0"/>
    <cs:fillRef idx="0"/>
    <cs:effectRef idx="0"/>
    <cs:fontRef idx="minor">
      <a:schemeClr val="dk1"/>
    </cs:fontRef>
  </cs:wall>
</cs:chartStyle>
</file>

<file path=ppt/comments/comment1.xml><?xml version="1.0" encoding="utf-8"?>
<p:cmLst xmlns:a="http://schemas.openxmlformats.org/drawingml/2006/main" xmlns:r="http://schemas.openxmlformats.org/officeDocument/2006/relationships" xmlns:p="http://schemas.openxmlformats.org/presentationml/2006/main">
  <p:cm authorId="1" dt="2024-07-29T10:43:53.107" idx="2">
    <p:pos x="419" y="188"/>
    <p:text>https://www.jpmorgan.com/insights/global-research/commodities/gold-prices#:~:text=Gold%20prices%20are%20expected%20to,prices%20to%20new%20nominal%20highs.</p:text>
    <p:extLst>
      <p:ext uri="{C676402C-5697-4E1C-873F-D02D1690AC5C}">
        <p15:threadingInfo xmlns:p15="http://schemas.microsoft.com/office/powerpoint/2012/main" timeZoneBias="-21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FE27AC6-54B0-431E-A8F5-BE5902E015A6}"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F261BC9A-CC32-487A-8BCE-9E0052A97CB0}">
      <dgm:prSet phldrT="[Text]" custT="1"/>
      <dgm:spPr>
        <a:solidFill>
          <a:srgbClr val="003C32"/>
        </a:solidFill>
        <a:ln>
          <a:solidFill>
            <a:srgbClr val="003C32"/>
          </a:solidFill>
        </a:ln>
      </dgm:spPr>
      <dgm:t>
        <a:bodyPr/>
        <a:lstStyle/>
        <a:p>
          <a:r>
            <a:rPr lang="fa-IR" sz="2000" b="1" dirty="0">
              <a:cs typeface="B Koodak" panose="00000700000000000000" pitchFamily="2" charset="-78"/>
            </a:rPr>
            <a:t>انواع </a:t>
          </a:r>
          <a:r>
            <a:rPr lang="fa-IR" sz="2000" b="1" dirty="0" err="1">
              <a:cs typeface="B Koodak" panose="00000700000000000000" pitchFamily="2" charset="-78"/>
            </a:rPr>
            <a:t>روش‌های</a:t>
          </a:r>
          <a:r>
            <a:rPr lang="fa-IR" sz="2000" b="1" dirty="0">
              <a:cs typeface="B Koodak" panose="00000700000000000000" pitchFamily="2" charset="-78"/>
            </a:rPr>
            <a:t> </a:t>
          </a:r>
          <a:r>
            <a:rPr lang="fa-IR" sz="2000" b="1" dirty="0" err="1">
              <a:cs typeface="B Koodak" panose="00000700000000000000" pitchFamily="2" charset="-78"/>
            </a:rPr>
            <a:t>سرمایه‌گذاری</a:t>
          </a:r>
          <a:r>
            <a:rPr lang="fa-IR" sz="2000" b="1" dirty="0">
              <a:cs typeface="B Koodak" panose="00000700000000000000" pitchFamily="2" charset="-78"/>
            </a:rPr>
            <a:t> در طلا</a:t>
          </a:r>
          <a:endParaRPr lang="en-US" sz="2000" b="1" dirty="0">
            <a:cs typeface="B Koodak" panose="00000700000000000000" pitchFamily="2" charset="-78"/>
          </a:endParaRPr>
        </a:p>
      </dgm:t>
    </dgm:pt>
    <dgm:pt modelId="{1019191F-EBAB-4ACB-80C8-4FA88594DA1C}" type="parTrans" cxnId="{FF2EE7EF-742F-4E91-B682-68358B1D783B}">
      <dgm:prSet/>
      <dgm:spPr/>
      <dgm:t>
        <a:bodyPr/>
        <a:lstStyle/>
        <a:p>
          <a:endParaRPr lang="en-US"/>
        </a:p>
      </dgm:t>
    </dgm:pt>
    <dgm:pt modelId="{67B7F8EB-9C4B-45FF-A1ED-426626AFD773}" type="sibTrans" cxnId="{FF2EE7EF-742F-4E91-B682-68358B1D783B}">
      <dgm:prSet/>
      <dgm:spPr/>
      <dgm:t>
        <a:bodyPr/>
        <a:lstStyle/>
        <a:p>
          <a:endParaRPr lang="en-US"/>
        </a:p>
      </dgm:t>
    </dgm:pt>
    <dgm:pt modelId="{28A575AC-5028-4994-B551-A05297E99C1E}">
      <dgm:prSet phldrT="[Text]" custT="1"/>
      <dgm:spPr>
        <a:solidFill>
          <a:srgbClr val="003C32"/>
        </a:solidFill>
        <a:ln>
          <a:solidFill>
            <a:srgbClr val="003C32"/>
          </a:solidFill>
        </a:ln>
      </dgm:spPr>
      <dgm:t>
        <a:bodyPr/>
        <a:lstStyle/>
        <a:p>
          <a:r>
            <a:rPr lang="fa-IR" sz="2000" b="1" dirty="0">
              <a:cs typeface="B Koodak" panose="00000700000000000000" pitchFamily="2" charset="-78"/>
            </a:rPr>
            <a:t>طلای </a:t>
          </a:r>
          <a:r>
            <a:rPr lang="fa-IR" sz="2000" b="1" dirty="0" err="1">
              <a:cs typeface="B Koodak" panose="00000700000000000000" pitchFamily="2" charset="-78"/>
            </a:rPr>
            <a:t>آب‌شده</a:t>
          </a:r>
          <a:endParaRPr lang="en-US" sz="2000" b="1" dirty="0">
            <a:cs typeface="B Koodak" panose="00000700000000000000" pitchFamily="2" charset="-78"/>
          </a:endParaRPr>
        </a:p>
      </dgm:t>
    </dgm:pt>
    <dgm:pt modelId="{AC56920F-B78F-415A-94BF-45AF91341AB7}" type="parTrans" cxnId="{6D203035-9B93-4F58-A174-C73BC55630CF}">
      <dgm:prSet/>
      <dgm:spPr>
        <a:solidFill>
          <a:srgbClr val="003C32"/>
        </a:solidFill>
        <a:ln>
          <a:solidFill>
            <a:srgbClr val="003C32"/>
          </a:solidFill>
        </a:ln>
      </dgm:spPr>
      <dgm:t>
        <a:bodyPr/>
        <a:lstStyle/>
        <a:p>
          <a:endParaRPr lang="en-US" sz="2000" b="1">
            <a:cs typeface="B Koodak" panose="00000700000000000000" pitchFamily="2" charset="-78"/>
          </a:endParaRPr>
        </a:p>
      </dgm:t>
    </dgm:pt>
    <dgm:pt modelId="{48619D80-2699-4C96-B825-D19D298D3443}" type="sibTrans" cxnId="{6D203035-9B93-4F58-A174-C73BC55630CF}">
      <dgm:prSet/>
      <dgm:spPr/>
      <dgm:t>
        <a:bodyPr/>
        <a:lstStyle/>
        <a:p>
          <a:endParaRPr lang="en-US"/>
        </a:p>
      </dgm:t>
    </dgm:pt>
    <dgm:pt modelId="{FF26F5FF-6537-4F0D-9D02-D09849D2E6BC}">
      <dgm:prSet phldrT="[Text]" custT="1"/>
      <dgm:spPr>
        <a:solidFill>
          <a:srgbClr val="003C32"/>
        </a:solidFill>
        <a:ln>
          <a:solidFill>
            <a:srgbClr val="003C32"/>
          </a:solidFill>
        </a:ln>
      </dgm:spPr>
      <dgm:t>
        <a:bodyPr/>
        <a:lstStyle/>
        <a:p>
          <a:r>
            <a:rPr lang="fa-IR" sz="2000" b="1" dirty="0">
              <a:cs typeface="B Koodak" panose="00000700000000000000" pitchFamily="2" charset="-78"/>
            </a:rPr>
            <a:t>سکه</a:t>
          </a:r>
          <a:endParaRPr lang="en-US" sz="2000" b="1" dirty="0">
            <a:cs typeface="B Koodak" panose="00000700000000000000" pitchFamily="2" charset="-78"/>
          </a:endParaRPr>
        </a:p>
      </dgm:t>
    </dgm:pt>
    <dgm:pt modelId="{33A30926-C20C-4F84-BC01-C899A7308F3A}" type="parTrans" cxnId="{8C0CF351-A2A7-43D0-A3B9-38508F19255C}">
      <dgm:prSet/>
      <dgm:spPr>
        <a:solidFill>
          <a:srgbClr val="003C32"/>
        </a:solidFill>
        <a:ln>
          <a:solidFill>
            <a:srgbClr val="003C32"/>
          </a:solidFill>
        </a:ln>
      </dgm:spPr>
      <dgm:t>
        <a:bodyPr/>
        <a:lstStyle/>
        <a:p>
          <a:endParaRPr lang="en-US" sz="2000" b="1">
            <a:cs typeface="B Koodak" panose="00000700000000000000" pitchFamily="2" charset="-78"/>
          </a:endParaRPr>
        </a:p>
      </dgm:t>
    </dgm:pt>
    <dgm:pt modelId="{C041C0AC-167C-43FA-B71A-76314F4CF70D}" type="sibTrans" cxnId="{8C0CF351-A2A7-43D0-A3B9-38508F19255C}">
      <dgm:prSet/>
      <dgm:spPr/>
      <dgm:t>
        <a:bodyPr/>
        <a:lstStyle/>
        <a:p>
          <a:endParaRPr lang="en-US"/>
        </a:p>
      </dgm:t>
    </dgm:pt>
    <dgm:pt modelId="{064D3484-B5B2-4314-A242-63AE72A36643}">
      <dgm:prSet phldrT="[Text]" custT="1"/>
      <dgm:spPr>
        <a:solidFill>
          <a:srgbClr val="003C32"/>
        </a:solidFill>
        <a:ln>
          <a:solidFill>
            <a:srgbClr val="003C32"/>
          </a:solidFill>
        </a:ln>
      </dgm:spPr>
      <dgm:t>
        <a:bodyPr/>
        <a:lstStyle/>
        <a:p>
          <a:r>
            <a:rPr lang="fa-IR" sz="2000" b="1" dirty="0" err="1">
              <a:cs typeface="B Koodak" panose="00000700000000000000" pitchFamily="2" charset="-78"/>
            </a:rPr>
            <a:t>شمش</a:t>
          </a:r>
          <a:endParaRPr lang="en-US" sz="2000" b="1" dirty="0">
            <a:cs typeface="B Koodak" panose="00000700000000000000" pitchFamily="2" charset="-78"/>
          </a:endParaRPr>
        </a:p>
      </dgm:t>
    </dgm:pt>
    <dgm:pt modelId="{6E859BC7-1D08-4F6B-BF28-ED48DFF4BD0E}" type="parTrans" cxnId="{27B3F610-B28C-4025-9D32-9A5C88D867DC}">
      <dgm:prSet/>
      <dgm:spPr>
        <a:solidFill>
          <a:srgbClr val="003C32"/>
        </a:solidFill>
        <a:ln>
          <a:solidFill>
            <a:srgbClr val="003C32"/>
          </a:solidFill>
        </a:ln>
      </dgm:spPr>
      <dgm:t>
        <a:bodyPr/>
        <a:lstStyle/>
        <a:p>
          <a:endParaRPr lang="en-US" sz="2000" b="1">
            <a:cs typeface="B Koodak" panose="00000700000000000000" pitchFamily="2" charset="-78"/>
          </a:endParaRPr>
        </a:p>
      </dgm:t>
    </dgm:pt>
    <dgm:pt modelId="{30445438-4271-4AEE-B22C-F727B3805F83}" type="sibTrans" cxnId="{27B3F610-B28C-4025-9D32-9A5C88D867DC}">
      <dgm:prSet/>
      <dgm:spPr/>
      <dgm:t>
        <a:bodyPr/>
        <a:lstStyle/>
        <a:p>
          <a:endParaRPr lang="en-US"/>
        </a:p>
      </dgm:t>
    </dgm:pt>
    <dgm:pt modelId="{4DBEC144-0D6F-4339-A383-8392977D99CD}">
      <dgm:prSet phldrT="[Text]" custT="1"/>
      <dgm:spPr>
        <a:solidFill>
          <a:srgbClr val="003C32"/>
        </a:solidFill>
        <a:ln>
          <a:solidFill>
            <a:srgbClr val="003C32"/>
          </a:solidFill>
        </a:ln>
      </dgm:spPr>
      <dgm:t>
        <a:bodyPr/>
        <a:lstStyle/>
        <a:p>
          <a:r>
            <a:rPr lang="fa-IR" sz="2000" b="1" dirty="0">
              <a:cs typeface="B Koodak" panose="00000700000000000000" pitchFamily="2" charset="-78"/>
            </a:rPr>
            <a:t>صندوق طلا</a:t>
          </a:r>
          <a:endParaRPr lang="en-US" sz="2000" b="1" dirty="0">
            <a:cs typeface="B Koodak" panose="00000700000000000000" pitchFamily="2" charset="-78"/>
          </a:endParaRPr>
        </a:p>
      </dgm:t>
    </dgm:pt>
    <dgm:pt modelId="{24D67CC7-D249-4A3F-AD6A-8D1C4DE3B006}" type="parTrans" cxnId="{D128839F-5BA5-4146-915A-63914B1564AE}">
      <dgm:prSet/>
      <dgm:spPr/>
      <dgm:t>
        <a:bodyPr/>
        <a:lstStyle/>
        <a:p>
          <a:endParaRPr lang="en-US" sz="2000" b="1">
            <a:cs typeface="B Koodak" panose="00000700000000000000" pitchFamily="2" charset="-78"/>
          </a:endParaRPr>
        </a:p>
      </dgm:t>
    </dgm:pt>
    <dgm:pt modelId="{AD397DB6-5391-4792-86A2-762CB4ADF01C}" type="sibTrans" cxnId="{D128839F-5BA5-4146-915A-63914B1564AE}">
      <dgm:prSet/>
      <dgm:spPr/>
      <dgm:t>
        <a:bodyPr/>
        <a:lstStyle/>
        <a:p>
          <a:endParaRPr lang="en-US"/>
        </a:p>
      </dgm:t>
    </dgm:pt>
    <dgm:pt modelId="{5889DEFE-9C88-4D9E-9652-C621F6100E82}" type="pres">
      <dgm:prSet presAssocID="{3FE27AC6-54B0-431E-A8F5-BE5902E015A6}" presName="hierChild1" presStyleCnt="0">
        <dgm:presLayoutVars>
          <dgm:orgChart val="1"/>
          <dgm:chPref val="1"/>
          <dgm:dir/>
          <dgm:animOne val="branch"/>
          <dgm:animLvl val="lvl"/>
          <dgm:resizeHandles/>
        </dgm:presLayoutVars>
      </dgm:prSet>
      <dgm:spPr/>
    </dgm:pt>
    <dgm:pt modelId="{703A665B-44A2-4AE4-BEDB-905FF9A33F62}" type="pres">
      <dgm:prSet presAssocID="{F261BC9A-CC32-487A-8BCE-9E0052A97CB0}" presName="hierRoot1" presStyleCnt="0">
        <dgm:presLayoutVars>
          <dgm:hierBranch val="init"/>
        </dgm:presLayoutVars>
      </dgm:prSet>
      <dgm:spPr/>
    </dgm:pt>
    <dgm:pt modelId="{249E79A6-B7E5-4A6C-A3B2-BB336DAA898E}" type="pres">
      <dgm:prSet presAssocID="{F261BC9A-CC32-487A-8BCE-9E0052A97CB0}" presName="rootComposite1" presStyleCnt="0"/>
      <dgm:spPr/>
    </dgm:pt>
    <dgm:pt modelId="{AD717658-A35C-4749-9D19-2C667775B0D1}" type="pres">
      <dgm:prSet presAssocID="{F261BC9A-CC32-487A-8BCE-9E0052A97CB0}" presName="rootText1" presStyleLbl="node0" presStyleIdx="0" presStyleCnt="1" custScaleX="167158">
        <dgm:presLayoutVars>
          <dgm:chPref val="3"/>
        </dgm:presLayoutVars>
      </dgm:prSet>
      <dgm:spPr/>
    </dgm:pt>
    <dgm:pt modelId="{B3DAD3AD-C284-4F26-AF8A-37B69317C2BC}" type="pres">
      <dgm:prSet presAssocID="{F261BC9A-CC32-487A-8BCE-9E0052A97CB0}" presName="rootConnector1" presStyleLbl="node1" presStyleIdx="0" presStyleCnt="0"/>
      <dgm:spPr/>
    </dgm:pt>
    <dgm:pt modelId="{E1118A39-5B82-4357-8A2A-FED0C1032B37}" type="pres">
      <dgm:prSet presAssocID="{F261BC9A-CC32-487A-8BCE-9E0052A97CB0}" presName="hierChild2" presStyleCnt="0"/>
      <dgm:spPr/>
    </dgm:pt>
    <dgm:pt modelId="{4D4D330E-CD99-4172-B940-CEACD12878B2}" type="pres">
      <dgm:prSet presAssocID="{24D67CC7-D249-4A3F-AD6A-8D1C4DE3B006}" presName="Name37" presStyleLbl="parChTrans1D2" presStyleIdx="0" presStyleCnt="4"/>
      <dgm:spPr/>
    </dgm:pt>
    <dgm:pt modelId="{6A88B1FE-7927-43B4-B71D-A4219C01631B}" type="pres">
      <dgm:prSet presAssocID="{4DBEC144-0D6F-4339-A383-8392977D99CD}" presName="hierRoot2" presStyleCnt="0">
        <dgm:presLayoutVars>
          <dgm:hierBranch val="init"/>
        </dgm:presLayoutVars>
      </dgm:prSet>
      <dgm:spPr/>
    </dgm:pt>
    <dgm:pt modelId="{689025FE-6A54-4DC4-B8A2-4449BE1AF902}" type="pres">
      <dgm:prSet presAssocID="{4DBEC144-0D6F-4339-A383-8392977D99CD}" presName="rootComposite" presStyleCnt="0"/>
      <dgm:spPr/>
    </dgm:pt>
    <dgm:pt modelId="{0B6DFCA1-6FD9-4276-A602-44F1B16CACB0}" type="pres">
      <dgm:prSet presAssocID="{4DBEC144-0D6F-4339-A383-8392977D99CD}" presName="rootText" presStyleLbl="node2" presStyleIdx="0" presStyleCnt="4">
        <dgm:presLayoutVars>
          <dgm:chPref val="3"/>
        </dgm:presLayoutVars>
      </dgm:prSet>
      <dgm:spPr/>
    </dgm:pt>
    <dgm:pt modelId="{24D4783C-A324-4C45-9711-89B43DA846A9}" type="pres">
      <dgm:prSet presAssocID="{4DBEC144-0D6F-4339-A383-8392977D99CD}" presName="rootConnector" presStyleLbl="node2" presStyleIdx="0" presStyleCnt="4"/>
      <dgm:spPr/>
    </dgm:pt>
    <dgm:pt modelId="{A2F0A420-FB94-409E-B24B-8ADFD277AF3F}" type="pres">
      <dgm:prSet presAssocID="{4DBEC144-0D6F-4339-A383-8392977D99CD}" presName="hierChild4" presStyleCnt="0"/>
      <dgm:spPr/>
    </dgm:pt>
    <dgm:pt modelId="{5FCDEB1D-E592-46CA-9AF6-F792E4A6ECB8}" type="pres">
      <dgm:prSet presAssocID="{4DBEC144-0D6F-4339-A383-8392977D99CD}" presName="hierChild5" presStyleCnt="0"/>
      <dgm:spPr/>
    </dgm:pt>
    <dgm:pt modelId="{4D5B8AAF-D69D-4201-A4E1-C5985D08DD6B}" type="pres">
      <dgm:prSet presAssocID="{AC56920F-B78F-415A-94BF-45AF91341AB7}" presName="Name37" presStyleLbl="parChTrans1D2" presStyleIdx="1" presStyleCnt="4"/>
      <dgm:spPr/>
    </dgm:pt>
    <dgm:pt modelId="{EB382FB3-7847-4906-BB69-CACCE3E906C8}" type="pres">
      <dgm:prSet presAssocID="{28A575AC-5028-4994-B551-A05297E99C1E}" presName="hierRoot2" presStyleCnt="0">
        <dgm:presLayoutVars>
          <dgm:hierBranch val="init"/>
        </dgm:presLayoutVars>
      </dgm:prSet>
      <dgm:spPr/>
    </dgm:pt>
    <dgm:pt modelId="{96E15D1B-614D-430D-A151-DD2DA4DFABC9}" type="pres">
      <dgm:prSet presAssocID="{28A575AC-5028-4994-B551-A05297E99C1E}" presName="rootComposite" presStyleCnt="0"/>
      <dgm:spPr/>
    </dgm:pt>
    <dgm:pt modelId="{D880ABC2-D25C-4EDE-9B4D-9B812E89974C}" type="pres">
      <dgm:prSet presAssocID="{28A575AC-5028-4994-B551-A05297E99C1E}" presName="rootText" presStyleLbl="node2" presStyleIdx="1" presStyleCnt="4">
        <dgm:presLayoutVars>
          <dgm:chPref val="3"/>
        </dgm:presLayoutVars>
      </dgm:prSet>
      <dgm:spPr/>
    </dgm:pt>
    <dgm:pt modelId="{4A7DBD8C-6DB9-4D8E-B772-7CAF082CDDEC}" type="pres">
      <dgm:prSet presAssocID="{28A575AC-5028-4994-B551-A05297E99C1E}" presName="rootConnector" presStyleLbl="node2" presStyleIdx="1" presStyleCnt="4"/>
      <dgm:spPr/>
    </dgm:pt>
    <dgm:pt modelId="{BD2BEA0E-DB06-4F3A-90AC-38621540D1DE}" type="pres">
      <dgm:prSet presAssocID="{28A575AC-5028-4994-B551-A05297E99C1E}" presName="hierChild4" presStyleCnt="0"/>
      <dgm:spPr/>
    </dgm:pt>
    <dgm:pt modelId="{A9686AC3-887F-4134-8C96-E6C636EFF144}" type="pres">
      <dgm:prSet presAssocID="{28A575AC-5028-4994-B551-A05297E99C1E}" presName="hierChild5" presStyleCnt="0"/>
      <dgm:spPr/>
    </dgm:pt>
    <dgm:pt modelId="{B95B1886-31F8-4FE7-8EAE-661D602A8268}" type="pres">
      <dgm:prSet presAssocID="{33A30926-C20C-4F84-BC01-C899A7308F3A}" presName="Name37" presStyleLbl="parChTrans1D2" presStyleIdx="2" presStyleCnt="4"/>
      <dgm:spPr/>
    </dgm:pt>
    <dgm:pt modelId="{75A448E2-33EE-47F1-834F-5C7579E38BA2}" type="pres">
      <dgm:prSet presAssocID="{FF26F5FF-6537-4F0D-9D02-D09849D2E6BC}" presName="hierRoot2" presStyleCnt="0">
        <dgm:presLayoutVars>
          <dgm:hierBranch val="init"/>
        </dgm:presLayoutVars>
      </dgm:prSet>
      <dgm:spPr/>
    </dgm:pt>
    <dgm:pt modelId="{70CC6D5E-4944-44EB-8265-2BD2F89E5AB9}" type="pres">
      <dgm:prSet presAssocID="{FF26F5FF-6537-4F0D-9D02-D09849D2E6BC}" presName="rootComposite" presStyleCnt="0"/>
      <dgm:spPr/>
    </dgm:pt>
    <dgm:pt modelId="{C3FF1A5E-1177-43E2-8368-2D10F5E30504}" type="pres">
      <dgm:prSet presAssocID="{FF26F5FF-6537-4F0D-9D02-D09849D2E6BC}" presName="rootText" presStyleLbl="node2" presStyleIdx="2" presStyleCnt="4">
        <dgm:presLayoutVars>
          <dgm:chPref val="3"/>
        </dgm:presLayoutVars>
      </dgm:prSet>
      <dgm:spPr/>
    </dgm:pt>
    <dgm:pt modelId="{ABF5C604-C30C-43EC-9B13-461FB3731A3E}" type="pres">
      <dgm:prSet presAssocID="{FF26F5FF-6537-4F0D-9D02-D09849D2E6BC}" presName="rootConnector" presStyleLbl="node2" presStyleIdx="2" presStyleCnt="4"/>
      <dgm:spPr/>
    </dgm:pt>
    <dgm:pt modelId="{BCDE5DE9-D3EA-4862-BB02-E20B6C2EAE04}" type="pres">
      <dgm:prSet presAssocID="{FF26F5FF-6537-4F0D-9D02-D09849D2E6BC}" presName="hierChild4" presStyleCnt="0"/>
      <dgm:spPr/>
    </dgm:pt>
    <dgm:pt modelId="{8B0EB6E0-1E40-46A1-9C61-4481A359C187}" type="pres">
      <dgm:prSet presAssocID="{FF26F5FF-6537-4F0D-9D02-D09849D2E6BC}" presName="hierChild5" presStyleCnt="0"/>
      <dgm:spPr/>
    </dgm:pt>
    <dgm:pt modelId="{F56D313F-22CD-4B6E-B98B-CEFB3EF71E1C}" type="pres">
      <dgm:prSet presAssocID="{6E859BC7-1D08-4F6B-BF28-ED48DFF4BD0E}" presName="Name37" presStyleLbl="parChTrans1D2" presStyleIdx="3" presStyleCnt="4"/>
      <dgm:spPr/>
    </dgm:pt>
    <dgm:pt modelId="{469E0858-CDD1-4DF7-A9E9-1CBA2CFCAFB5}" type="pres">
      <dgm:prSet presAssocID="{064D3484-B5B2-4314-A242-63AE72A36643}" presName="hierRoot2" presStyleCnt="0">
        <dgm:presLayoutVars>
          <dgm:hierBranch val="init"/>
        </dgm:presLayoutVars>
      </dgm:prSet>
      <dgm:spPr/>
    </dgm:pt>
    <dgm:pt modelId="{F7BE0038-5677-4DA4-A42E-EC7E67BA0426}" type="pres">
      <dgm:prSet presAssocID="{064D3484-B5B2-4314-A242-63AE72A36643}" presName="rootComposite" presStyleCnt="0"/>
      <dgm:spPr/>
    </dgm:pt>
    <dgm:pt modelId="{0C5F0787-07CC-4571-AD31-15616F50ED48}" type="pres">
      <dgm:prSet presAssocID="{064D3484-B5B2-4314-A242-63AE72A36643}" presName="rootText" presStyleLbl="node2" presStyleIdx="3" presStyleCnt="4">
        <dgm:presLayoutVars>
          <dgm:chPref val="3"/>
        </dgm:presLayoutVars>
      </dgm:prSet>
      <dgm:spPr/>
    </dgm:pt>
    <dgm:pt modelId="{D85151CA-1D2C-4CB5-A2D9-AF529EB742E4}" type="pres">
      <dgm:prSet presAssocID="{064D3484-B5B2-4314-A242-63AE72A36643}" presName="rootConnector" presStyleLbl="node2" presStyleIdx="3" presStyleCnt="4"/>
      <dgm:spPr/>
    </dgm:pt>
    <dgm:pt modelId="{ABB9082E-14D7-4DA6-A75C-C6D6E212E680}" type="pres">
      <dgm:prSet presAssocID="{064D3484-B5B2-4314-A242-63AE72A36643}" presName="hierChild4" presStyleCnt="0"/>
      <dgm:spPr/>
    </dgm:pt>
    <dgm:pt modelId="{4900F88F-B4EA-4256-8756-551F66F7B432}" type="pres">
      <dgm:prSet presAssocID="{064D3484-B5B2-4314-A242-63AE72A36643}" presName="hierChild5" presStyleCnt="0"/>
      <dgm:spPr/>
    </dgm:pt>
    <dgm:pt modelId="{5B946C93-A0B3-4CDF-99FE-1496611E43FD}" type="pres">
      <dgm:prSet presAssocID="{F261BC9A-CC32-487A-8BCE-9E0052A97CB0}" presName="hierChild3" presStyleCnt="0"/>
      <dgm:spPr/>
    </dgm:pt>
  </dgm:ptLst>
  <dgm:cxnLst>
    <dgm:cxn modelId="{001D0A0A-5AB5-4F18-AA84-255F0B448FC7}" type="presOf" srcId="{FF26F5FF-6537-4F0D-9D02-D09849D2E6BC}" destId="{ABF5C604-C30C-43EC-9B13-461FB3731A3E}" srcOrd="1" destOrd="0" presId="urn:microsoft.com/office/officeart/2005/8/layout/orgChart1"/>
    <dgm:cxn modelId="{DAFF190A-22DF-4DF1-BDED-F439E5B5391A}" type="presOf" srcId="{F261BC9A-CC32-487A-8BCE-9E0052A97CB0}" destId="{B3DAD3AD-C284-4F26-AF8A-37B69317C2BC}" srcOrd="1" destOrd="0" presId="urn:microsoft.com/office/officeart/2005/8/layout/orgChart1"/>
    <dgm:cxn modelId="{023C7A10-21FA-49AE-9816-2B7AF1DED2D9}" type="presOf" srcId="{F261BC9A-CC32-487A-8BCE-9E0052A97CB0}" destId="{AD717658-A35C-4749-9D19-2C667775B0D1}" srcOrd="0" destOrd="0" presId="urn:microsoft.com/office/officeart/2005/8/layout/orgChart1"/>
    <dgm:cxn modelId="{27B3F610-B28C-4025-9D32-9A5C88D867DC}" srcId="{F261BC9A-CC32-487A-8BCE-9E0052A97CB0}" destId="{064D3484-B5B2-4314-A242-63AE72A36643}" srcOrd="3" destOrd="0" parTransId="{6E859BC7-1D08-4F6B-BF28-ED48DFF4BD0E}" sibTransId="{30445438-4271-4AEE-B22C-F727B3805F83}"/>
    <dgm:cxn modelId="{26A68920-B0EF-40D6-A21F-7AA9F8F683DA}" type="presOf" srcId="{33A30926-C20C-4F84-BC01-C899A7308F3A}" destId="{B95B1886-31F8-4FE7-8EAE-661D602A8268}" srcOrd="0" destOrd="0" presId="urn:microsoft.com/office/officeart/2005/8/layout/orgChart1"/>
    <dgm:cxn modelId="{7EEEF531-7553-4F4D-9532-86F73437E922}" type="presOf" srcId="{28A575AC-5028-4994-B551-A05297E99C1E}" destId="{4A7DBD8C-6DB9-4D8E-B772-7CAF082CDDEC}" srcOrd="1" destOrd="0" presId="urn:microsoft.com/office/officeart/2005/8/layout/orgChart1"/>
    <dgm:cxn modelId="{6D203035-9B93-4F58-A174-C73BC55630CF}" srcId="{F261BC9A-CC32-487A-8BCE-9E0052A97CB0}" destId="{28A575AC-5028-4994-B551-A05297E99C1E}" srcOrd="1" destOrd="0" parTransId="{AC56920F-B78F-415A-94BF-45AF91341AB7}" sibTransId="{48619D80-2699-4C96-B825-D19D298D3443}"/>
    <dgm:cxn modelId="{8B3CEA44-E924-4B7F-872F-FE8DB1F9FFF3}" type="presOf" srcId="{FF26F5FF-6537-4F0D-9D02-D09849D2E6BC}" destId="{C3FF1A5E-1177-43E2-8368-2D10F5E30504}" srcOrd="0" destOrd="0" presId="urn:microsoft.com/office/officeart/2005/8/layout/orgChart1"/>
    <dgm:cxn modelId="{8C0CF351-A2A7-43D0-A3B9-38508F19255C}" srcId="{F261BC9A-CC32-487A-8BCE-9E0052A97CB0}" destId="{FF26F5FF-6537-4F0D-9D02-D09849D2E6BC}" srcOrd="2" destOrd="0" parTransId="{33A30926-C20C-4F84-BC01-C899A7308F3A}" sibTransId="{C041C0AC-167C-43FA-B71A-76314F4CF70D}"/>
    <dgm:cxn modelId="{FACCCA57-69EB-4032-BB5B-68B6A310E68D}" type="presOf" srcId="{28A575AC-5028-4994-B551-A05297E99C1E}" destId="{D880ABC2-D25C-4EDE-9B4D-9B812E89974C}" srcOrd="0" destOrd="0" presId="urn:microsoft.com/office/officeart/2005/8/layout/orgChart1"/>
    <dgm:cxn modelId="{CE60695A-066F-4CB4-86B5-4BF0E2FD26C2}" type="presOf" srcId="{6E859BC7-1D08-4F6B-BF28-ED48DFF4BD0E}" destId="{F56D313F-22CD-4B6E-B98B-CEFB3EF71E1C}" srcOrd="0" destOrd="0" presId="urn:microsoft.com/office/officeart/2005/8/layout/orgChart1"/>
    <dgm:cxn modelId="{EBAD267D-EC8C-42B3-A9E1-8F2761D1C83E}" type="presOf" srcId="{064D3484-B5B2-4314-A242-63AE72A36643}" destId="{0C5F0787-07CC-4571-AD31-15616F50ED48}" srcOrd="0" destOrd="0" presId="urn:microsoft.com/office/officeart/2005/8/layout/orgChart1"/>
    <dgm:cxn modelId="{3CC83181-D812-4DBE-982E-B3092CB49244}" type="presOf" srcId="{3FE27AC6-54B0-431E-A8F5-BE5902E015A6}" destId="{5889DEFE-9C88-4D9E-9652-C621F6100E82}" srcOrd="0" destOrd="0" presId="urn:microsoft.com/office/officeart/2005/8/layout/orgChart1"/>
    <dgm:cxn modelId="{137E9383-9F39-4362-8535-2C14F3BE11DF}" type="presOf" srcId="{4DBEC144-0D6F-4339-A383-8392977D99CD}" destId="{0B6DFCA1-6FD9-4276-A602-44F1B16CACB0}" srcOrd="0" destOrd="0" presId="urn:microsoft.com/office/officeart/2005/8/layout/orgChart1"/>
    <dgm:cxn modelId="{D128839F-5BA5-4146-915A-63914B1564AE}" srcId="{F261BC9A-CC32-487A-8BCE-9E0052A97CB0}" destId="{4DBEC144-0D6F-4339-A383-8392977D99CD}" srcOrd="0" destOrd="0" parTransId="{24D67CC7-D249-4A3F-AD6A-8D1C4DE3B006}" sibTransId="{AD397DB6-5391-4792-86A2-762CB4ADF01C}"/>
    <dgm:cxn modelId="{D0926CA6-7AAC-4EAF-B07E-E5E5378C2174}" type="presOf" srcId="{064D3484-B5B2-4314-A242-63AE72A36643}" destId="{D85151CA-1D2C-4CB5-A2D9-AF529EB742E4}" srcOrd="1" destOrd="0" presId="urn:microsoft.com/office/officeart/2005/8/layout/orgChart1"/>
    <dgm:cxn modelId="{121C20C3-C864-49AF-A299-4F47C954E738}" type="presOf" srcId="{4DBEC144-0D6F-4339-A383-8392977D99CD}" destId="{24D4783C-A324-4C45-9711-89B43DA846A9}" srcOrd="1" destOrd="0" presId="urn:microsoft.com/office/officeart/2005/8/layout/orgChart1"/>
    <dgm:cxn modelId="{B4CC5CD8-E4DD-494B-A5B0-76090E40A850}" type="presOf" srcId="{24D67CC7-D249-4A3F-AD6A-8D1C4DE3B006}" destId="{4D4D330E-CD99-4172-B940-CEACD12878B2}" srcOrd="0" destOrd="0" presId="urn:microsoft.com/office/officeart/2005/8/layout/orgChart1"/>
    <dgm:cxn modelId="{C1E6EBDC-6E96-44E2-A7D8-63212EF23DA2}" type="presOf" srcId="{AC56920F-B78F-415A-94BF-45AF91341AB7}" destId="{4D5B8AAF-D69D-4201-A4E1-C5985D08DD6B}" srcOrd="0" destOrd="0" presId="urn:microsoft.com/office/officeart/2005/8/layout/orgChart1"/>
    <dgm:cxn modelId="{FF2EE7EF-742F-4E91-B682-68358B1D783B}" srcId="{3FE27AC6-54B0-431E-A8F5-BE5902E015A6}" destId="{F261BC9A-CC32-487A-8BCE-9E0052A97CB0}" srcOrd="0" destOrd="0" parTransId="{1019191F-EBAB-4ACB-80C8-4FA88594DA1C}" sibTransId="{67B7F8EB-9C4B-45FF-A1ED-426626AFD773}"/>
    <dgm:cxn modelId="{185D32E0-C045-4EA7-A424-CCACD18C46CC}" type="presParOf" srcId="{5889DEFE-9C88-4D9E-9652-C621F6100E82}" destId="{703A665B-44A2-4AE4-BEDB-905FF9A33F62}" srcOrd="0" destOrd="0" presId="urn:microsoft.com/office/officeart/2005/8/layout/orgChart1"/>
    <dgm:cxn modelId="{3F4EFDAE-7D1D-46DE-9311-724779375D54}" type="presParOf" srcId="{703A665B-44A2-4AE4-BEDB-905FF9A33F62}" destId="{249E79A6-B7E5-4A6C-A3B2-BB336DAA898E}" srcOrd="0" destOrd="0" presId="urn:microsoft.com/office/officeart/2005/8/layout/orgChart1"/>
    <dgm:cxn modelId="{03CDF124-A82A-429C-9F81-7DBB3C41B4D7}" type="presParOf" srcId="{249E79A6-B7E5-4A6C-A3B2-BB336DAA898E}" destId="{AD717658-A35C-4749-9D19-2C667775B0D1}" srcOrd="0" destOrd="0" presId="urn:microsoft.com/office/officeart/2005/8/layout/orgChart1"/>
    <dgm:cxn modelId="{11B62F85-E588-446E-B628-0F27FD39BDF7}" type="presParOf" srcId="{249E79A6-B7E5-4A6C-A3B2-BB336DAA898E}" destId="{B3DAD3AD-C284-4F26-AF8A-37B69317C2BC}" srcOrd="1" destOrd="0" presId="urn:microsoft.com/office/officeart/2005/8/layout/orgChart1"/>
    <dgm:cxn modelId="{2F9115FE-CDE7-48DB-8348-5F24FEFC1954}" type="presParOf" srcId="{703A665B-44A2-4AE4-BEDB-905FF9A33F62}" destId="{E1118A39-5B82-4357-8A2A-FED0C1032B37}" srcOrd="1" destOrd="0" presId="urn:microsoft.com/office/officeart/2005/8/layout/orgChart1"/>
    <dgm:cxn modelId="{4EC0F052-0106-44C4-87F0-E07AA8D8A3F9}" type="presParOf" srcId="{E1118A39-5B82-4357-8A2A-FED0C1032B37}" destId="{4D4D330E-CD99-4172-B940-CEACD12878B2}" srcOrd="0" destOrd="0" presId="urn:microsoft.com/office/officeart/2005/8/layout/orgChart1"/>
    <dgm:cxn modelId="{C41464A9-6E10-42E4-8B54-63DF3F181313}" type="presParOf" srcId="{E1118A39-5B82-4357-8A2A-FED0C1032B37}" destId="{6A88B1FE-7927-43B4-B71D-A4219C01631B}" srcOrd="1" destOrd="0" presId="urn:microsoft.com/office/officeart/2005/8/layout/orgChart1"/>
    <dgm:cxn modelId="{C40A9CCF-DF22-4B9D-A04F-0CF094B3D0A6}" type="presParOf" srcId="{6A88B1FE-7927-43B4-B71D-A4219C01631B}" destId="{689025FE-6A54-4DC4-B8A2-4449BE1AF902}" srcOrd="0" destOrd="0" presId="urn:microsoft.com/office/officeart/2005/8/layout/orgChart1"/>
    <dgm:cxn modelId="{CB2EF848-B6B2-451E-86D1-17F2C13F8935}" type="presParOf" srcId="{689025FE-6A54-4DC4-B8A2-4449BE1AF902}" destId="{0B6DFCA1-6FD9-4276-A602-44F1B16CACB0}" srcOrd="0" destOrd="0" presId="urn:microsoft.com/office/officeart/2005/8/layout/orgChart1"/>
    <dgm:cxn modelId="{F1D5F343-37DB-41E3-950E-EEA216A09AAE}" type="presParOf" srcId="{689025FE-6A54-4DC4-B8A2-4449BE1AF902}" destId="{24D4783C-A324-4C45-9711-89B43DA846A9}" srcOrd="1" destOrd="0" presId="urn:microsoft.com/office/officeart/2005/8/layout/orgChart1"/>
    <dgm:cxn modelId="{C95177B1-F67B-4E51-9C68-C0875D115C4D}" type="presParOf" srcId="{6A88B1FE-7927-43B4-B71D-A4219C01631B}" destId="{A2F0A420-FB94-409E-B24B-8ADFD277AF3F}" srcOrd="1" destOrd="0" presId="urn:microsoft.com/office/officeart/2005/8/layout/orgChart1"/>
    <dgm:cxn modelId="{6F54923B-EE50-4EAD-80A3-F7417C2A311F}" type="presParOf" srcId="{6A88B1FE-7927-43B4-B71D-A4219C01631B}" destId="{5FCDEB1D-E592-46CA-9AF6-F792E4A6ECB8}" srcOrd="2" destOrd="0" presId="urn:microsoft.com/office/officeart/2005/8/layout/orgChart1"/>
    <dgm:cxn modelId="{93932B22-8F56-47FC-B61F-86292DBD3718}" type="presParOf" srcId="{E1118A39-5B82-4357-8A2A-FED0C1032B37}" destId="{4D5B8AAF-D69D-4201-A4E1-C5985D08DD6B}" srcOrd="2" destOrd="0" presId="urn:microsoft.com/office/officeart/2005/8/layout/orgChart1"/>
    <dgm:cxn modelId="{81A72152-617C-4E66-86B1-9D92AD83A92D}" type="presParOf" srcId="{E1118A39-5B82-4357-8A2A-FED0C1032B37}" destId="{EB382FB3-7847-4906-BB69-CACCE3E906C8}" srcOrd="3" destOrd="0" presId="urn:microsoft.com/office/officeart/2005/8/layout/orgChart1"/>
    <dgm:cxn modelId="{1B617B12-9829-4686-81C9-75ACB08842C6}" type="presParOf" srcId="{EB382FB3-7847-4906-BB69-CACCE3E906C8}" destId="{96E15D1B-614D-430D-A151-DD2DA4DFABC9}" srcOrd="0" destOrd="0" presId="urn:microsoft.com/office/officeart/2005/8/layout/orgChart1"/>
    <dgm:cxn modelId="{FDC460B1-C7C5-4C47-BF09-A67F6CAA9106}" type="presParOf" srcId="{96E15D1B-614D-430D-A151-DD2DA4DFABC9}" destId="{D880ABC2-D25C-4EDE-9B4D-9B812E89974C}" srcOrd="0" destOrd="0" presId="urn:microsoft.com/office/officeart/2005/8/layout/orgChart1"/>
    <dgm:cxn modelId="{FE76647C-3475-4994-87C8-3C1B1DE6812E}" type="presParOf" srcId="{96E15D1B-614D-430D-A151-DD2DA4DFABC9}" destId="{4A7DBD8C-6DB9-4D8E-B772-7CAF082CDDEC}" srcOrd="1" destOrd="0" presId="urn:microsoft.com/office/officeart/2005/8/layout/orgChart1"/>
    <dgm:cxn modelId="{93D70219-D4FF-4D6D-A24D-4560F603794E}" type="presParOf" srcId="{EB382FB3-7847-4906-BB69-CACCE3E906C8}" destId="{BD2BEA0E-DB06-4F3A-90AC-38621540D1DE}" srcOrd="1" destOrd="0" presId="urn:microsoft.com/office/officeart/2005/8/layout/orgChart1"/>
    <dgm:cxn modelId="{E7223E57-6481-46F5-A6F2-50D21157C278}" type="presParOf" srcId="{EB382FB3-7847-4906-BB69-CACCE3E906C8}" destId="{A9686AC3-887F-4134-8C96-E6C636EFF144}" srcOrd="2" destOrd="0" presId="urn:microsoft.com/office/officeart/2005/8/layout/orgChart1"/>
    <dgm:cxn modelId="{8040E68C-9F7B-40D4-82D3-065BEF930BF1}" type="presParOf" srcId="{E1118A39-5B82-4357-8A2A-FED0C1032B37}" destId="{B95B1886-31F8-4FE7-8EAE-661D602A8268}" srcOrd="4" destOrd="0" presId="urn:microsoft.com/office/officeart/2005/8/layout/orgChart1"/>
    <dgm:cxn modelId="{D821B282-6AFC-4904-BEE0-05F98C901B53}" type="presParOf" srcId="{E1118A39-5B82-4357-8A2A-FED0C1032B37}" destId="{75A448E2-33EE-47F1-834F-5C7579E38BA2}" srcOrd="5" destOrd="0" presId="urn:microsoft.com/office/officeart/2005/8/layout/orgChart1"/>
    <dgm:cxn modelId="{8A9D29DA-E74A-46C1-B8E1-546651D807C7}" type="presParOf" srcId="{75A448E2-33EE-47F1-834F-5C7579E38BA2}" destId="{70CC6D5E-4944-44EB-8265-2BD2F89E5AB9}" srcOrd="0" destOrd="0" presId="urn:microsoft.com/office/officeart/2005/8/layout/orgChart1"/>
    <dgm:cxn modelId="{F195913E-850F-4450-801E-B20BFAFF54C4}" type="presParOf" srcId="{70CC6D5E-4944-44EB-8265-2BD2F89E5AB9}" destId="{C3FF1A5E-1177-43E2-8368-2D10F5E30504}" srcOrd="0" destOrd="0" presId="urn:microsoft.com/office/officeart/2005/8/layout/orgChart1"/>
    <dgm:cxn modelId="{94C9CE21-FD5A-495A-89CE-8A5A6DD53530}" type="presParOf" srcId="{70CC6D5E-4944-44EB-8265-2BD2F89E5AB9}" destId="{ABF5C604-C30C-43EC-9B13-461FB3731A3E}" srcOrd="1" destOrd="0" presId="urn:microsoft.com/office/officeart/2005/8/layout/orgChart1"/>
    <dgm:cxn modelId="{4656EA06-F049-4612-ABE2-900B550A34BD}" type="presParOf" srcId="{75A448E2-33EE-47F1-834F-5C7579E38BA2}" destId="{BCDE5DE9-D3EA-4862-BB02-E20B6C2EAE04}" srcOrd="1" destOrd="0" presId="urn:microsoft.com/office/officeart/2005/8/layout/orgChart1"/>
    <dgm:cxn modelId="{D7EF55D4-2432-477B-A709-18D0FD9286BE}" type="presParOf" srcId="{75A448E2-33EE-47F1-834F-5C7579E38BA2}" destId="{8B0EB6E0-1E40-46A1-9C61-4481A359C187}" srcOrd="2" destOrd="0" presId="urn:microsoft.com/office/officeart/2005/8/layout/orgChart1"/>
    <dgm:cxn modelId="{5CE0E7FE-5FCB-453F-A616-110B1F54E186}" type="presParOf" srcId="{E1118A39-5B82-4357-8A2A-FED0C1032B37}" destId="{F56D313F-22CD-4B6E-B98B-CEFB3EF71E1C}" srcOrd="6" destOrd="0" presId="urn:microsoft.com/office/officeart/2005/8/layout/orgChart1"/>
    <dgm:cxn modelId="{9FB66EE2-EB2F-4D75-8C31-E7A5C2337175}" type="presParOf" srcId="{E1118A39-5B82-4357-8A2A-FED0C1032B37}" destId="{469E0858-CDD1-4DF7-A9E9-1CBA2CFCAFB5}" srcOrd="7" destOrd="0" presId="urn:microsoft.com/office/officeart/2005/8/layout/orgChart1"/>
    <dgm:cxn modelId="{61CF7FAC-167A-46B1-8C0B-37759F86A31D}" type="presParOf" srcId="{469E0858-CDD1-4DF7-A9E9-1CBA2CFCAFB5}" destId="{F7BE0038-5677-4DA4-A42E-EC7E67BA0426}" srcOrd="0" destOrd="0" presId="urn:microsoft.com/office/officeart/2005/8/layout/orgChart1"/>
    <dgm:cxn modelId="{B671F3CE-7577-4A9A-8F18-76358258039B}" type="presParOf" srcId="{F7BE0038-5677-4DA4-A42E-EC7E67BA0426}" destId="{0C5F0787-07CC-4571-AD31-15616F50ED48}" srcOrd="0" destOrd="0" presId="urn:microsoft.com/office/officeart/2005/8/layout/orgChart1"/>
    <dgm:cxn modelId="{DEFB5635-9872-4F38-A46D-CB90216FC8E7}" type="presParOf" srcId="{F7BE0038-5677-4DA4-A42E-EC7E67BA0426}" destId="{D85151CA-1D2C-4CB5-A2D9-AF529EB742E4}" srcOrd="1" destOrd="0" presId="urn:microsoft.com/office/officeart/2005/8/layout/orgChart1"/>
    <dgm:cxn modelId="{A1A135DD-52B2-4F9F-B884-5FBF285C6B27}" type="presParOf" srcId="{469E0858-CDD1-4DF7-A9E9-1CBA2CFCAFB5}" destId="{ABB9082E-14D7-4DA6-A75C-C6D6E212E680}" srcOrd="1" destOrd="0" presId="urn:microsoft.com/office/officeart/2005/8/layout/orgChart1"/>
    <dgm:cxn modelId="{BD3D46A6-F44A-4C1C-92FA-8A400A1565EE}" type="presParOf" srcId="{469E0858-CDD1-4DF7-A9E9-1CBA2CFCAFB5}" destId="{4900F88F-B4EA-4256-8756-551F66F7B432}" srcOrd="2" destOrd="0" presId="urn:microsoft.com/office/officeart/2005/8/layout/orgChart1"/>
    <dgm:cxn modelId="{09305C48-DBB9-42E3-BD29-D6E75BF133CF}" type="presParOf" srcId="{703A665B-44A2-4AE4-BEDB-905FF9A33F62}" destId="{5B946C93-A0B3-4CDF-99FE-1496611E43FD}"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771C37-76F5-4E01-93E2-5A0784F2FC9D}" type="doc">
      <dgm:prSet loTypeId="urn:microsoft.com/office/officeart/2009/3/layout/HorizontalOrganizationChart" loCatId="hierarchy" qsTypeId="urn:microsoft.com/office/officeart/2005/8/quickstyle/simple1" qsCatId="simple" csTypeId="urn:microsoft.com/office/officeart/2005/8/colors/accent1_2" csCatId="accent1" phldr="1"/>
      <dgm:spPr/>
      <dgm:t>
        <a:bodyPr/>
        <a:lstStyle/>
        <a:p>
          <a:endParaRPr lang="en-US"/>
        </a:p>
      </dgm:t>
    </dgm:pt>
    <dgm:pt modelId="{6953699C-D7DE-4F8D-A748-E578E1784324}">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قیمت طلا در ایران </a:t>
          </a:r>
          <a:endParaRPr lang="en-US" sz="1600" b="1" dirty="0">
            <a:cs typeface="B Nazanin" panose="00000400000000000000" pitchFamily="2" charset="-78"/>
          </a:endParaRPr>
        </a:p>
      </dgm:t>
    </dgm:pt>
    <dgm:pt modelId="{8CDDECE5-7CAF-44D8-A3D9-724D52102F14}" type="parTrans" cxnId="{4D1D7369-284E-4419-A9A6-406390ADC0B6}">
      <dgm:prSet/>
      <dgm:spPr/>
      <dgm:t>
        <a:bodyPr/>
        <a:lstStyle/>
        <a:p>
          <a:endParaRPr lang="en-US"/>
        </a:p>
      </dgm:t>
    </dgm:pt>
    <dgm:pt modelId="{31BFF0C3-B7A4-4980-BF9C-1C3D0335BD5B}" type="sibTrans" cxnId="{4D1D7369-284E-4419-A9A6-406390ADC0B6}">
      <dgm:prSet/>
      <dgm:spPr/>
      <dgm:t>
        <a:bodyPr/>
        <a:lstStyle/>
        <a:p>
          <a:endParaRPr lang="en-US"/>
        </a:p>
      </dgm:t>
    </dgm:pt>
    <dgm:pt modelId="{C5D8CDC6-9330-4199-85DC-77C75268EFDC}">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قیمت دلار</a:t>
          </a:r>
          <a:endParaRPr lang="en-US" sz="1600" b="1" dirty="0">
            <a:cs typeface="B Nazanin" panose="00000400000000000000" pitchFamily="2" charset="-78"/>
          </a:endParaRPr>
        </a:p>
      </dgm:t>
    </dgm:pt>
    <dgm:pt modelId="{EAFBF9AA-FB7D-4651-81B8-94ED076FD25F}" type="parTrans" cxnId="{181DDF8B-5C51-44BC-ABC6-5C2AA5A49ADB}">
      <dgm:prSet/>
      <dgm:spPr>
        <a:solidFill>
          <a:srgbClr val="003C32"/>
        </a:solidFill>
        <a:ln>
          <a:solidFill>
            <a:srgbClr val="003C32"/>
          </a:solidFill>
        </a:ln>
      </dgm:spPr>
      <dgm:t>
        <a:bodyPr/>
        <a:lstStyle/>
        <a:p>
          <a:pPr rtl="1"/>
          <a:endParaRPr lang="en-US" sz="1600" b="1">
            <a:cs typeface="B Nazanin" panose="00000400000000000000" pitchFamily="2" charset="-78"/>
          </a:endParaRPr>
        </a:p>
      </dgm:t>
    </dgm:pt>
    <dgm:pt modelId="{F3B858CD-B7C7-4193-8B55-8EA363B3EB04}" type="sibTrans" cxnId="{181DDF8B-5C51-44BC-ABC6-5C2AA5A49ADB}">
      <dgm:prSet/>
      <dgm:spPr/>
      <dgm:t>
        <a:bodyPr/>
        <a:lstStyle/>
        <a:p>
          <a:endParaRPr lang="en-US"/>
        </a:p>
      </dgm:t>
    </dgm:pt>
    <dgm:pt modelId="{42DF7C29-9B45-40C7-A5EC-C413BA8471CC}">
      <dgm:prSet phldrT="[Text]" custT="1"/>
      <dgm:spPr>
        <a:solidFill>
          <a:srgbClr val="003C32"/>
        </a:solidFill>
        <a:ln>
          <a:solidFill>
            <a:srgbClr val="003C32"/>
          </a:solidFill>
        </a:ln>
      </dgm:spPr>
      <dgm:t>
        <a:bodyPr/>
        <a:lstStyle/>
        <a:p>
          <a:pPr rtl="1"/>
          <a:r>
            <a:rPr lang="fa-IR" sz="1600" b="1" dirty="0" err="1">
              <a:cs typeface="B Nazanin" panose="00000400000000000000" pitchFamily="2" charset="-78"/>
            </a:rPr>
            <a:t>اونس</a:t>
          </a:r>
          <a:r>
            <a:rPr lang="fa-IR" sz="1600" b="1" dirty="0">
              <a:cs typeface="B Nazanin" panose="00000400000000000000" pitchFamily="2" charset="-78"/>
            </a:rPr>
            <a:t> جهانی</a:t>
          </a:r>
          <a:endParaRPr lang="en-US" sz="1600" b="1" dirty="0">
            <a:cs typeface="B Nazanin" panose="00000400000000000000" pitchFamily="2" charset="-78"/>
          </a:endParaRPr>
        </a:p>
      </dgm:t>
    </dgm:pt>
    <dgm:pt modelId="{E387EBA0-59D1-472C-9F5C-8E445EEF4D12}" type="parTrans" cxnId="{6FB33B73-D927-45E2-9A02-418329493DA7}">
      <dgm:prSet/>
      <dgm:spPr>
        <a:solidFill>
          <a:srgbClr val="003C32"/>
        </a:solidFill>
        <a:ln>
          <a:solidFill>
            <a:srgbClr val="003C32"/>
          </a:solidFill>
        </a:ln>
      </dgm:spPr>
      <dgm:t>
        <a:bodyPr/>
        <a:lstStyle/>
        <a:p>
          <a:pPr rtl="1"/>
          <a:endParaRPr lang="en-US" sz="1600" b="1">
            <a:cs typeface="B Nazanin" panose="00000400000000000000" pitchFamily="2" charset="-78"/>
          </a:endParaRPr>
        </a:p>
      </dgm:t>
    </dgm:pt>
    <dgm:pt modelId="{70AF80B1-4721-441F-939B-D1FC774CCF47}" type="sibTrans" cxnId="{6FB33B73-D927-45E2-9A02-418329493DA7}">
      <dgm:prSet/>
      <dgm:spPr/>
      <dgm:t>
        <a:bodyPr/>
        <a:lstStyle/>
        <a:p>
          <a:endParaRPr lang="en-US"/>
        </a:p>
      </dgm:t>
    </dgm:pt>
    <dgm:pt modelId="{84F16515-EABB-4EB5-B243-15A428FCFB11}">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نرخ بهره آمریکا</a:t>
          </a:r>
          <a:endParaRPr lang="en-US" sz="1600" b="1" dirty="0">
            <a:cs typeface="B Nazanin" panose="00000400000000000000" pitchFamily="2" charset="-78"/>
          </a:endParaRPr>
        </a:p>
      </dgm:t>
    </dgm:pt>
    <dgm:pt modelId="{647CF6F0-58F8-4CF4-A0D3-2F59BBD26916}" type="parTrans" cxnId="{8F4E44C0-8963-409C-A2D7-779B989D5302}">
      <dgm:prSet/>
      <dgm:spPr>
        <a:solidFill>
          <a:srgbClr val="003C32"/>
        </a:solidFill>
        <a:ln>
          <a:solidFill>
            <a:srgbClr val="003C32"/>
          </a:solidFill>
        </a:ln>
      </dgm:spPr>
      <dgm:t>
        <a:bodyPr/>
        <a:lstStyle/>
        <a:p>
          <a:endParaRPr lang="en-US" sz="1600" b="1"/>
        </a:p>
      </dgm:t>
    </dgm:pt>
    <dgm:pt modelId="{30B6D462-522F-4231-AE04-47A62858B5F3}" type="sibTrans" cxnId="{8F4E44C0-8963-409C-A2D7-779B989D5302}">
      <dgm:prSet/>
      <dgm:spPr/>
      <dgm:t>
        <a:bodyPr/>
        <a:lstStyle/>
        <a:p>
          <a:endParaRPr lang="en-US"/>
        </a:p>
      </dgm:t>
    </dgm:pt>
    <dgm:pt modelId="{22DB275A-B1E4-47DE-9E73-BE6F0F8E2168}">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التهابات جهانی</a:t>
          </a:r>
          <a:endParaRPr lang="en-US" sz="1600" b="1" dirty="0">
            <a:cs typeface="B Nazanin" panose="00000400000000000000" pitchFamily="2" charset="-78"/>
          </a:endParaRPr>
        </a:p>
      </dgm:t>
    </dgm:pt>
    <dgm:pt modelId="{5D62D10F-FEAD-44CA-B877-63A28C319105}" type="parTrans" cxnId="{51C291D7-22BD-4B4B-94C4-E42E8B298BAE}">
      <dgm:prSet/>
      <dgm:spPr>
        <a:solidFill>
          <a:srgbClr val="003C32"/>
        </a:solidFill>
        <a:ln>
          <a:solidFill>
            <a:srgbClr val="003C32"/>
          </a:solidFill>
        </a:ln>
      </dgm:spPr>
      <dgm:t>
        <a:bodyPr/>
        <a:lstStyle/>
        <a:p>
          <a:endParaRPr lang="en-US" sz="1600" b="1"/>
        </a:p>
      </dgm:t>
    </dgm:pt>
    <dgm:pt modelId="{79D239F6-34BB-4BB3-8FDF-36424FBD1AE7}" type="sibTrans" cxnId="{51C291D7-22BD-4B4B-94C4-E42E8B298BAE}">
      <dgm:prSet/>
      <dgm:spPr/>
      <dgm:t>
        <a:bodyPr/>
        <a:lstStyle/>
        <a:p>
          <a:endParaRPr lang="en-US"/>
        </a:p>
      </dgm:t>
    </dgm:pt>
    <dgm:pt modelId="{6EFF1221-EE73-43A3-A376-86F396D36035}">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تراز تجاری</a:t>
          </a:r>
          <a:endParaRPr lang="en-US" sz="1600" b="1" dirty="0">
            <a:cs typeface="B Nazanin" panose="00000400000000000000" pitchFamily="2" charset="-78"/>
          </a:endParaRPr>
        </a:p>
      </dgm:t>
    </dgm:pt>
    <dgm:pt modelId="{1B8C9F4E-09BE-49AB-8D30-8EBF5CDB0286}" type="parTrans" cxnId="{A20E5184-6098-4EC5-BC59-E32B2D837E73}">
      <dgm:prSet/>
      <dgm:spPr>
        <a:solidFill>
          <a:srgbClr val="003C32"/>
        </a:solidFill>
        <a:ln>
          <a:solidFill>
            <a:srgbClr val="003C32"/>
          </a:solidFill>
        </a:ln>
      </dgm:spPr>
      <dgm:t>
        <a:bodyPr/>
        <a:lstStyle/>
        <a:p>
          <a:endParaRPr lang="en-US" sz="1600" b="1"/>
        </a:p>
      </dgm:t>
    </dgm:pt>
    <dgm:pt modelId="{6B035A88-6D08-48E8-87EB-1F923D55A0B7}" type="sibTrans" cxnId="{A20E5184-6098-4EC5-BC59-E32B2D837E73}">
      <dgm:prSet/>
      <dgm:spPr/>
      <dgm:t>
        <a:bodyPr/>
        <a:lstStyle/>
        <a:p>
          <a:endParaRPr lang="en-US"/>
        </a:p>
      </dgm:t>
    </dgm:pt>
    <dgm:pt modelId="{331CB3A4-519D-4D93-B0A6-5192F54794D8}">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التهابات سیاسی</a:t>
          </a:r>
          <a:endParaRPr lang="en-US" sz="1600" b="1" dirty="0">
            <a:cs typeface="B Nazanin" panose="00000400000000000000" pitchFamily="2" charset="-78"/>
          </a:endParaRPr>
        </a:p>
      </dgm:t>
    </dgm:pt>
    <dgm:pt modelId="{0505A6E7-2C88-475A-8D55-810FE81B5E36}" type="parTrans" cxnId="{99E5B3C0-F96A-41AB-9D7C-789354B7753A}">
      <dgm:prSet/>
      <dgm:spPr>
        <a:solidFill>
          <a:srgbClr val="003C32"/>
        </a:solidFill>
        <a:ln>
          <a:solidFill>
            <a:srgbClr val="003C32"/>
          </a:solidFill>
        </a:ln>
      </dgm:spPr>
      <dgm:t>
        <a:bodyPr/>
        <a:lstStyle/>
        <a:p>
          <a:endParaRPr lang="en-US" sz="1600" b="1"/>
        </a:p>
      </dgm:t>
    </dgm:pt>
    <dgm:pt modelId="{AC3554B5-23F0-4C7B-A939-DDA35013BB7E}" type="sibTrans" cxnId="{99E5B3C0-F96A-41AB-9D7C-789354B7753A}">
      <dgm:prSet/>
      <dgm:spPr/>
      <dgm:t>
        <a:bodyPr/>
        <a:lstStyle/>
        <a:p>
          <a:endParaRPr lang="en-US"/>
        </a:p>
      </dgm:t>
    </dgm:pt>
    <dgm:pt modelId="{A1EA7639-2E4A-4CE7-899F-7144360C94E7}">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سرکوب نرخ ارز وضعیت تراز تجاری را شکننده کرده است</a:t>
          </a:r>
          <a:endParaRPr lang="en-US" sz="1600" b="1" dirty="0">
            <a:cs typeface="B Nazanin" panose="00000400000000000000" pitchFamily="2" charset="-78"/>
          </a:endParaRPr>
        </a:p>
      </dgm:t>
    </dgm:pt>
    <dgm:pt modelId="{533771CE-3667-4672-BA3E-15BD2863F75F}" type="parTrans" cxnId="{FB71066A-E890-4B38-B6A2-11031E6CE8D3}">
      <dgm:prSet/>
      <dgm:spPr>
        <a:solidFill>
          <a:srgbClr val="003C32"/>
        </a:solidFill>
        <a:ln>
          <a:solidFill>
            <a:srgbClr val="003C32"/>
          </a:solidFill>
        </a:ln>
      </dgm:spPr>
      <dgm:t>
        <a:bodyPr/>
        <a:lstStyle/>
        <a:p>
          <a:endParaRPr lang="en-US" sz="1600" b="1"/>
        </a:p>
      </dgm:t>
    </dgm:pt>
    <dgm:pt modelId="{FE7CE4EC-BD22-4EA9-A5E0-C23D52D25D75}" type="sibTrans" cxnId="{FB71066A-E890-4B38-B6A2-11031E6CE8D3}">
      <dgm:prSet/>
      <dgm:spPr/>
      <dgm:t>
        <a:bodyPr/>
        <a:lstStyle/>
        <a:p>
          <a:endParaRPr lang="en-US"/>
        </a:p>
      </dgm:t>
    </dgm:pt>
    <dgm:pt modelId="{793DBD30-7F5E-42A0-BCB8-39BA0D80F368}">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انتخابات آمریکا / </a:t>
          </a:r>
          <a:r>
            <a:rPr lang="fa-IR" sz="1600" b="1" dirty="0" err="1">
              <a:cs typeface="B Nazanin" panose="00000400000000000000" pitchFamily="2" charset="-78"/>
            </a:rPr>
            <a:t>ترامپ</a:t>
          </a:r>
          <a:endParaRPr lang="en-US" sz="1600" b="1" dirty="0">
            <a:cs typeface="B Nazanin" panose="00000400000000000000" pitchFamily="2" charset="-78"/>
          </a:endParaRPr>
        </a:p>
      </dgm:t>
    </dgm:pt>
    <dgm:pt modelId="{3A877B7E-43D3-4E4C-9956-133FF6D7B548}" type="parTrans" cxnId="{8CE06843-C474-4997-99D9-312253DD3885}">
      <dgm:prSet/>
      <dgm:spPr>
        <a:solidFill>
          <a:srgbClr val="003C32"/>
        </a:solidFill>
        <a:ln>
          <a:solidFill>
            <a:srgbClr val="003C32"/>
          </a:solidFill>
        </a:ln>
      </dgm:spPr>
      <dgm:t>
        <a:bodyPr/>
        <a:lstStyle/>
        <a:p>
          <a:endParaRPr lang="en-US" sz="1600" b="1"/>
        </a:p>
      </dgm:t>
    </dgm:pt>
    <dgm:pt modelId="{7D9999C9-1B79-4D46-BA65-D87338B7B5DC}" type="sibTrans" cxnId="{8CE06843-C474-4997-99D9-312253DD3885}">
      <dgm:prSet/>
      <dgm:spPr/>
      <dgm:t>
        <a:bodyPr/>
        <a:lstStyle/>
        <a:p>
          <a:endParaRPr lang="en-US"/>
        </a:p>
      </dgm:t>
    </dgm:pt>
    <dgm:pt modelId="{EBCEBF02-E91A-4686-9EC8-9F9597DD8CFE}">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مسائل مرتبط با جنگ غزه</a:t>
          </a:r>
          <a:endParaRPr lang="en-US" sz="1600" b="1" dirty="0">
            <a:cs typeface="B Nazanin" panose="00000400000000000000" pitchFamily="2" charset="-78"/>
          </a:endParaRPr>
        </a:p>
      </dgm:t>
    </dgm:pt>
    <dgm:pt modelId="{7DF69527-60E2-4FE6-9F2E-2368F1437077}" type="parTrans" cxnId="{DE9ECEF7-B04C-4D8C-9A60-AF6FD9FCA647}">
      <dgm:prSet/>
      <dgm:spPr>
        <a:solidFill>
          <a:srgbClr val="003C32"/>
        </a:solidFill>
        <a:ln>
          <a:solidFill>
            <a:srgbClr val="003C32"/>
          </a:solidFill>
        </a:ln>
      </dgm:spPr>
      <dgm:t>
        <a:bodyPr/>
        <a:lstStyle/>
        <a:p>
          <a:endParaRPr lang="en-US" sz="1600" b="1"/>
        </a:p>
      </dgm:t>
    </dgm:pt>
    <dgm:pt modelId="{9A3D8B7E-70B0-474A-9A6E-6558B9F15DE3}" type="sibTrans" cxnId="{DE9ECEF7-B04C-4D8C-9A60-AF6FD9FCA647}">
      <dgm:prSet/>
      <dgm:spPr/>
      <dgm:t>
        <a:bodyPr/>
        <a:lstStyle/>
        <a:p>
          <a:endParaRPr lang="en-US"/>
        </a:p>
      </dgm:t>
    </dgm:pt>
    <dgm:pt modelId="{2B6A8ECC-19DF-4F45-BA0F-60A2203D8494}">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کاهنده است</a:t>
          </a:r>
          <a:endParaRPr lang="en-US" sz="1600" b="1" dirty="0">
            <a:cs typeface="B Nazanin" panose="00000400000000000000" pitchFamily="2" charset="-78"/>
          </a:endParaRPr>
        </a:p>
      </dgm:t>
    </dgm:pt>
    <dgm:pt modelId="{29EE5BC8-2CB4-4DC1-BEDB-821C7CD91BCA}" type="parTrans" cxnId="{5833FC20-C498-4920-A607-D9B14753326A}">
      <dgm:prSet/>
      <dgm:spPr>
        <a:solidFill>
          <a:srgbClr val="003C32"/>
        </a:solidFill>
        <a:ln>
          <a:solidFill>
            <a:srgbClr val="003C32"/>
          </a:solidFill>
        </a:ln>
      </dgm:spPr>
      <dgm:t>
        <a:bodyPr/>
        <a:lstStyle/>
        <a:p>
          <a:endParaRPr lang="en-US" sz="1600" b="1"/>
        </a:p>
      </dgm:t>
    </dgm:pt>
    <dgm:pt modelId="{32AC7A18-BE76-4427-8FEF-0FF303A4661A}" type="sibTrans" cxnId="{5833FC20-C498-4920-A607-D9B14753326A}">
      <dgm:prSet/>
      <dgm:spPr/>
      <dgm:t>
        <a:bodyPr/>
        <a:lstStyle/>
        <a:p>
          <a:endParaRPr lang="en-US"/>
        </a:p>
      </dgm:t>
    </dgm:pt>
    <dgm:pt modelId="{F3201930-A892-4C62-B2BF-B9E4EC428DF6}">
      <dgm:prSet phldrT="[Text]" custT="1"/>
      <dgm:spPr>
        <a:solidFill>
          <a:srgbClr val="003C32"/>
        </a:solidFill>
        <a:ln>
          <a:solidFill>
            <a:srgbClr val="003C32"/>
          </a:solidFill>
        </a:ln>
      </dgm:spPr>
      <dgm:t>
        <a:bodyPr/>
        <a:lstStyle/>
        <a:p>
          <a:pPr rtl="1"/>
          <a:r>
            <a:rPr lang="fa-IR" sz="1600" b="1" dirty="0">
              <a:cs typeface="B Nazanin" panose="00000400000000000000" pitchFamily="2" charset="-78"/>
            </a:rPr>
            <a:t>جنگ روسیه/اوکراین و التهابات خاورمیانه</a:t>
          </a:r>
          <a:endParaRPr lang="en-US" sz="1600" b="1" dirty="0">
            <a:cs typeface="B Nazanin" panose="00000400000000000000" pitchFamily="2" charset="-78"/>
          </a:endParaRPr>
        </a:p>
      </dgm:t>
    </dgm:pt>
    <dgm:pt modelId="{54ABDFE9-EF03-4A13-93F4-73B4C29B1418}" type="parTrans" cxnId="{BDE80F7B-DD54-4BAC-9F2A-5DC1D478CEFF}">
      <dgm:prSet/>
      <dgm:spPr>
        <a:solidFill>
          <a:srgbClr val="003C32"/>
        </a:solidFill>
        <a:ln>
          <a:solidFill>
            <a:srgbClr val="003C32"/>
          </a:solidFill>
        </a:ln>
      </dgm:spPr>
      <dgm:t>
        <a:bodyPr/>
        <a:lstStyle/>
        <a:p>
          <a:endParaRPr lang="en-US" sz="1600" b="1"/>
        </a:p>
      </dgm:t>
    </dgm:pt>
    <dgm:pt modelId="{609D29BB-1958-4514-8E22-11DFF6B9F140}" type="sibTrans" cxnId="{BDE80F7B-DD54-4BAC-9F2A-5DC1D478CEFF}">
      <dgm:prSet/>
      <dgm:spPr/>
      <dgm:t>
        <a:bodyPr/>
        <a:lstStyle/>
        <a:p>
          <a:endParaRPr lang="en-US"/>
        </a:p>
      </dgm:t>
    </dgm:pt>
    <dgm:pt modelId="{CE51C038-AD19-48DB-93D2-B0541D799268}" type="pres">
      <dgm:prSet presAssocID="{CE771C37-76F5-4E01-93E2-5A0784F2FC9D}" presName="hierChild1" presStyleCnt="0">
        <dgm:presLayoutVars>
          <dgm:orgChart val="1"/>
          <dgm:chPref val="1"/>
          <dgm:dir/>
          <dgm:animOne val="branch"/>
          <dgm:animLvl val="lvl"/>
          <dgm:resizeHandles/>
        </dgm:presLayoutVars>
      </dgm:prSet>
      <dgm:spPr/>
    </dgm:pt>
    <dgm:pt modelId="{8906A774-859D-43E4-84A8-D15C519FEAD4}" type="pres">
      <dgm:prSet presAssocID="{6953699C-D7DE-4F8D-A748-E578E1784324}" presName="hierRoot1" presStyleCnt="0">
        <dgm:presLayoutVars>
          <dgm:hierBranch val="init"/>
        </dgm:presLayoutVars>
      </dgm:prSet>
      <dgm:spPr/>
    </dgm:pt>
    <dgm:pt modelId="{AEB47323-98DA-4FA0-94C6-B44834EE4D91}" type="pres">
      <dgm:prSet presAssocID="{6953699C-D7DE-4F8D-A748-E578E1784324}" presName="rootComposite1" presStyleCnt="0"/>
      <dgm:spPr/>
    </dgm:pt>
    <dgm:pt modelId="{8A65B453-1621-4550-A1A3-E49D62D19CEB}" type="pres">
      <dgm:prSet presAssocID="{6953699C-D7DE-4F8D-A748-E578E1784324}" presName="rootText1" presStyleLbl="node0" presStyleIdx="0" presStyleCnt="1">
        <dgm:presLayoutVars>
          <dgm:chPref val="3"/>
        </dgm:presLayoutVars>
      </dgm:prSet>
      <dgm:spPr/>
    </dgm:pt>
    <dgm:pt modelId="{852C3414-E911-4ECF-A6A3-EBC1D3D2402E}" type="pres">
      <dgm:prSet presAssocID="{6953699C-D7DE-4F8D-A748-E578E1784324}" presName="rootConnector1" presStyleLbl="node1" presStyleIdx="0" presStyleCnt="0"/>
      <dgm:spPr/>
    </dgm:pt>
    <dgm:pt modelId="{05A12441-CA9A-4646-BBEE-CFBBC79A5240}" type="pres">
      <dgm:prSet presAssocID="{6953699C-D7DE-4F8D-A748-E578E1784324}" presName="hierChild2" presStyleCnt="0"/>
      <dgm:spPr/>
    </dgm:pt>
    <dgm:pt modelId="{5B64CE38-A1F0-4F8C-B6A6-E5BC36694D7A}" type="pres">
      <dgm:prSet presAssocID="{EAFBF9AA-FB7D-4651-81B8-94ED076FD25F}" presName="Name64" presStyleLbl="parChTrans1D2" presStyleIdx="0" presStyleCnt="2"/>
      <dgm:spPr/>
    </dgm:pt>
    <dgm:pt modelId="{F6E407A9-A364-4CD4-A915-B0266E770689}" type="pres">
      <dgm:prSet presAssocID="{C5D8CDC6-9330-4199-85DC-77C75268EFDC}" presName="hierRoot2" presStyleCnt="0">
        <dgm:presLayoutVars>
          <dgm:hierBranch val="init"/>
        </dgm:presLayoutVars>
      </dgm:prSet>
      <dgm:spPr/>
    </dgm:pt>
    <dgm:pt modelId="{BE10E3CA-4246-44A5-A1B9-127091262D22}" type="pres">
      <dgm:prSet presAssocID="{C5D8CDC6-9330-4199-85DC-77C75268EFDC}" presName="rootComposite" presStyleCnt="0"/>
      <dgm:spPr/>
    </dgm:pt>
    <dgm:pt modelId="{05757F23-D092-45D8-AAD3-18643A8CBC75}" type="pres">
      <dgm:prSet presAssocID="{C5D8CDC6-9330-4199-85DC-77C75268EFDC}" presName="rootText" presStyleLbl="node2" presStyleIdx="0" presStyleCnt="2">
        <dgm:presLayoutVars>
          <dgm:chPref val="3"/>
        </dgm:presLayoutVars>
      </dgm:prSet>
      <dgm:spPr/>
    </dgm:pt>
    <dgm:pt modelId="{CF3DDE72-CA9A-4A99-AB0C-81936B7B259C}" type="pres">
      <dgm:prSet presAssocID="{C5D8CDC6-9330-4199-85DC-77C75268EFDC}" presName="rootConnector" presStyleLbl="node2" presStyleIdx="0" presStyleCnt="2"/>
      <dgm:spPr/>
    </dgm:pt>
    <dgm:pt modelId="{5484443D-6F2B-489A-97A8-6794469EBC51}" type="pres">
      <dgm:prSet presAssocID="{C5D8CDC6-9330-4199-85DC-77C75268EFDC}" presName="hierChild4" presStyleCnt="0"/>
      <dgm:spPr/>
    </dgm:pt>
    <dgm:pt modelId="{160F283D-9455-48A8-9547-902847D012F1}" type="pres">
      <dgm:prSet presAssocID="{1B8C9F4E-09BE-49AB-8D30-8EBF5CDB0286}" presName="Name64" presStyleLbl="parChTrans1D3" presStyleIdx="0" presStyleCnt="4"/>
      <dgm:spPr/>
    </dgm:pt>
    <dgm:pt modelId="{62DC3773-F4DF-4640-8891-A14C62216519}" type="pres">
      <dgm:prSet presAssocID="{6EFF1221-EE73-43A3-A376-86F396D36035}" presName="hierRoot2" presStyleCnt="0">
        <dgm:presLayoutVars>
          <dgm:hierBranch val="init"/>
        </dgm:presLayoutVars>
      </dgm:prSet>
      <dgm:spPr/>
    </dgm:pt>
    <dgm:pt modelId="{49657501-E3FC-4CC9-859C-19A9D2AF30B0}" type="pres">
      <dgm:prSet presAssocID="{6EFF1221-EE73-43A3-A376-86F396D36035}" presName="rootComposite" presStyleCnt="0"/>
      <dgm:spPr/>
    </dgm:pt>
    <dgm:pt modelId="{DA77B872-8CD4-4149-BF06-253F92A1BB98}" type="pres">
      <dgm:prSet presAssocID="{6EFF1221-EE73-43A3-A376-86F396D36035}" presName="rootText" presStyleLbl="node3" presStyleIdx="0" presStyleCnt="4">
        <dgm:presLayoutVars>
          <dgm:chPref val="3"/>
        </dgm:presLayoutVars>
      </dgm:prSet>
      <dgm:spPr/>
    </dgm:pt>
    <dgm:pt modelId="{8A6828FE-4F9E-44C3-A25F-019D20B1D526}" type="pres">
      <dgm:prSet presAssocID="{6EFF1221-EE73-43A3-A376-86F396D36035}" presName="rootConnector" presStyleLbl="node3" presStyleIdx="0" presStyleCnt="4"/>
      <dgm:spPr/>
    </dgm:pt>
    <dgm:pt modelId="{1560D6A3-4C51-4928-9E50-B6ADE997ADF4}" type="pres">
      <dgm:prSet presAssocID="{6EFF1221-EE73-43A3-A376-86F396D36035}" presName="hierChild4" presStyleCnt="0"/>
      <dgm:spPr/>
    </dgm:pt>
    <dgm:pt modelId="{E14BA1F8-51AE-401B-8DC7-68605C555A6A}" type="pres">
      <dgm:prSet presAssocID="{533771CE-3667-4672-BA3E-15BD2863F75F}" presName="Name64" presStyleLbl="parChTrans1D4" presStyleIdx="0" presStyleCnt="5"/>
      <dgm:spPr/>
    </dgm:pt>
    <dgm:pt modelId="{FBCB8B83-AAD6-4396-920D-ED29C4EB39FA}" type="pres">
      <dgm:prSet presAssocID="{A1EA7639-2E4A-4CE7-899F-7144360C94E7}" presName="hierRoot2" presStyleCnt="0">
        <dgm:presLayoutVars>
          <dgm:hierBranch val="init"/>
        </dgm:presLayoutVars>
      </dgm:prSet>
      <dgm:spPr/>
    </dgm:pt>
    <dgm:pt modelId="{A4F7EA1B-F973-4239-A523-7E17022F8E5B}" type="pres">
      <dgm:prSet presAssocID="{A1EA7639-2E4A-4CE7-899F-7144360C94E7}" presName="rootComposite" presStyleCnt="0"/>
      <dgm:spPr/>
    </dgm:pt>
    <dgm:pt modelId="{2177A611-E15F-4448-87B1-D4BE00F611E5}" type="pres">
      <dgm:prSet presAssocID="{A1EA7639-2E4A-4CE7-899F-7144360C94E7}" presName="rootText" presStyleLbl="node4" presStyleIdx="0" presStyleCnt="5" custScaleY="120251">
        <dgm:presLayoutVars>
          <dgm:chPref val="3"/>
        </dgm:presLayoutVars>
      </dgm:prSet>
      <dgm:spPr/>
    </dgm:pt>
    <dgm:pt modelId="{95D420BF-C5B2-45E8-A21B-C9B7B618E580}" type="pres">
      <dgm:prSet presAssocID="{A1EA7639-2E4A-4CE7-899F-7144360C94E7}" presName="rootConnector" presStyleLbl="node4" presStyleIdx="0" presStyleCnt="5"/>
      <dgm:spPr/>
    </dgm:pt>
    <dgm:pt modelId="{D9F0DA10-2F86-46F0-A335-B499963FACEE}" type="pres">
      <dgm:prSet presAssocID="{A1EA7639-2E4A-4CE7-899F-7144360C94E7}" presName="hierChild4" presStyleCnt="0"/>
      <dgm:spPr/>
    </dgm:pt>
    <dgm:pt modelId="{91F5BD79-D148-4CBE-9EAE-F3681B64F88B}" type="pres">
      <dgm:prSet presAssocID="{A1EA7639-2E4A-4CE7-899F-7144360C94E7}" presName="hierChild5" presStyleCnt="0"/>
      <dgm:spPr/>
    </dgm:pt>
    <dgm:pt modelId="{688E5E91-EF11-4ED9-94DA-141C9164C729}" type="pres">
      <dgm:prSet presAssocID="{6EFF1221-EE73-43A3-A376-86F396D36035}" presName="hierChild5" presStyleCnt="0"/>
      <dgm:spPr/>
    </dgm:pt>
    <dgm:pt modelId="{A224A667-7F64-4F7A-849A-73F1C4741F4C}" type="pres">
      <dgm:prSet presAssocID="{0505A6E7-2C88-475A-8D55-810FE81B5E36}" presName="Name64" presStyleLbl="parChTrans1D3" presStyleIdx="1" presStyleCnt="4"/>
      <dgm:spPr/>
    </dgm:pt>
    <dgm:pt modelId="{BD4F2994-7CF3-4A25-9D48-B3A1DF2F254B}" type="pres">
      <dgm:prSet presAssocID="{331CB3A4-519D-4D93-B0A6-5192F54794D8}" presName="hierRoot2" presStyleCnt="0">
        <dgm:presLayoutVars>
          <dgm:hierBranch val="init"/>
        </dgm:presLayoutVars>
      </dgm:prSet>
      <dgm:spPr/>
    </dgm:pt>
    <dgm:pt modelId="{1C3ADCE7-3B70-43F7-85BD-0DC16751401D}" type="pres">
      <dgm:prSet presAssocID="{331CB3A4-519D-4D93-B0A6-5192F54794D8}" presName="rootComposite" presStyleCnt="0"/>
      <dgm:spPr/>
    </dgm:pt>
    <dgm:pt modelId="{87D52E11-7E6C-44F9-A42A-F722FE36B801}" type="pres">
      <dgm:prSet presAssocID="{331CB3A4-519D-4D93-B0A6-5192F54794D8}" presName="rootText" presStyleLbl="node3" presStyleIdx="1" presStyleCnt="4">
        <dgm:presLayoutVars>
          <dgm:chPref val="3"/>
        </dgm:presLayoutVars>
      </dgm:prSet>
      <dgm:spPr/>
    </dgm:pt>
    <dgm:pt modelId="{5505D77B-175B-4AFA-93D2-AFC14431FA55}" type="pres">
      <dgm:prSet presAssocID="{331CB3A4-519D-4D93-B0A6-5192F54794D8}" presName="rootConnector" presStyleLbl="node3" presStyleIdx="1" presStyleCnt="4"/>
      <dgm:spPr/>
    </dgm:pt>
    <dgm:pt modelId="{A0CEC42C-C7B6-4B28-9EA4-D502ACB3569E}" type="pres">
      <dgm:prSet presAssocID="{331CB3A4-519D-4D93-B0A6-5192F54794D8}" presName="hierChild4" presStyleCnt="0"/>
      <dgm:spPr/>
    </dgm:pt>
    <dgm:pt modelId="{7CFEE4F4-B271-404F-BDAE-6B43BCDE0B31}" type="pres">
      <dgm:prSet presAssocID="{3A877B7E-43D3-4E4C-9956-133FF6D7B548}" presName="Name64" presStyleLbl="parChTrans1D4" presStyleIdx="1" presStyleCnt="5"/>
      <dgm:spPr/>
    </dgm:pt>
    <dgm:pt modelId="{C17F1D28-4796-40BA-ABEE-6E1218C8A3F3}" type="pres">
      <dgm:prSet presAssocID="{793DBD30-7F5E-42A0-BCB8-39BA0D80F368}" presName="hierRoot2" presStyleCnt="0">
        <dgm:presLayoutVars>
          <dgm:hierBranch val="init"/>
        </dgm:presLayoutVars>
      </dgm:prSet>
      <dgm:spPr/>
    </dgm:pt>
    <dgm:pt modelId="{DA25AC37-171B-4BA5-A231-4B4CC3BBC40A}" type="pres">
      <dgm:prSet presAssocID="{793DBD30-7F5E-42A0-BCB8-39BA0D80F368}" presName="rootComposite" presStyleCnt="0"/>
      <dgm:spPr/>
    </dgm:pt>
    <dgm:pt modelId="{9C88C5F4-9769-41E7-BF20-17284DB3A771}" type="pres">
      <dgm:prSet presAssocID="{793DBD30-7F5E-42A0-BCB8-39BA0D80F368}" presName="rootText" presStyleLbl="node4" presStyleIdx="1" presStyleCnt="5">
        <dgm:presLayoutVars>
          <dgm:chPref val="3"/>
        </dgm:presLayoutVars>
      </dgm:prSet>
      <dgm:spPr/>
    </dgm:pt>
    <dgm:pt modelId="{BFA16843-160A-4345-96BD-C7BB877D7F92}" type="pres">
      <dgm:prSet presAssocID="{793DBD30-7F5E-42A0-BCB8-39BA0D80F368}" presName="rootConnector" presStyleLbl="node4" presStyleIdx="1" presStyleCnt="5"/>
      <dgm:spPr/>
    </dgm:pt>
    <dgm:pt modelId="{3A556CFD-925E-4496-A47E-95F021EFD9E7}" type="pres">
      <dgm:prSet presAssocID="{793DBD30-7F5E-42A0-BCB8-39BA0D80F368}" presName="hierChild4" presStyleCnt="0"/>
      <dgm:spPr/>
    </dgm:pt>
    <dgm:pt modelId="{46F7BFA5-5232-44A4-95CD-5696C0417D16}" type="pres">
      <dgm:prSet presAssocID="{793DBD30-7F5E-42A0-BCB8-39BA0D80F368}" presName="hierChild5" presStyleCnt="0"/>
      <dgm:spPr/>
    </dgm:pt>
    <dgm:pt modelId="{A933F5EA-3700-4C03-B75B-35B3986CDC05}" type="pres">
      <dgm:prSet presAssocID="{7DF69527-60E2-4FE6-9F2E-2368F1437077}" presName="Name64" presStyleLbl="parChTrans1D4" presStyleIdx="2" presStyleCnt="5"/>
      <dgm:spPr/>
    </dgm:pt>
    <dgm:pt modelId="{7BECFF7E-CAC9-4BF1-BDCB-4979E72A1691}" type="pres">
      <dgm:prSet presAssocID="{EBCEBF02-E91A-4686-9EC8-9F9597DD8CFE}" presName="hierRoot2" presStyleCnt="0">
        <dgm:presLayoutVars>
          <dgm:hierBranch val="init"/>
        </dgm:presLayoutVars>
      </dgm:prSet>
      <dgm:spPr/>
    </dgm:pt>
    <dgm:pt modelId="{5CADF903-3A03-4AF9-BC02-60F2843FDE2F}" type="pres">
      <dgm:prSet presAssocID="{EBCEBF02-E91A-4686-9EC8-9F9597DD8CFE}" presName="rootComposite" presStyleCnt="0"/>
      <dgm:spPr/>
    </dgm:pt>
    <dgm:pt modelId="{AC111087-3303-4778-8FEA-CB93B70A899E}" type="pres">
      <dgm:prSet presAssocID="{EBCEBF02-E91A-4686-9EC8-9F9597DD8CFE}" presName="rootText" presStyleLbl="node4" presStyleIdx="2" presStyleCnt="5">
        <dgm:presLayoutVars>
          <dgm:chPref val="3"/>
        </dgm:presLayoutVars>
      </dgm:prSet>
      <dgm:spPr/>
    </dgm:pt>
    <dgm:pt modelId="{71F86E57-2BAD-47BB-9A86-CCD06F0643FC}" type="pres">
      <dgm:prSet presAssocID="{EBCEBF02-E91A-4686-9EC8-9F9597DD8CFE}" presName="rootConnector" presStyleLbl="node4" presStyleIdx="2" presStyleCnt="5"/>
      <dgm:spPr/>
    </dgm:pt>
    <dgm:pt modelId="{0221DA68-B9C7-4D7B-8A6D-0A2D63B5A57B}" type="pres">
      <dgm:prSet presAssocID="{EBCEBF02-E91A-4686-9EC8-9F9597DD8CFE}" presName="hierChild4" presStyleCnt="0"/>
      <dgm:spPr/>
    </dgm:pt>
    <dgm:pt modelId="{7C1029A7-4516-4B12-9CA1-9E14C9D7B6E8}" type="pres">
      <dgm:prSet presAssocID="{EBCEBF02-E91A-4686-9EC8-9F9597DD8CFE}" presName="hierChild5" presStyleCnt="0"/>
      <dgm:spPr/>
    </dgm:pt>
    <dgm:pt modelId="{8BDF97BB-EBDC-4901-B50B-917DCC59AE86}" type="pres">
      <dgm:prSet presAssocID="{331CB3A4-519D-4D93-B0A6-5192F54794D8}" presName="hierChild5" presStyleCnt="0"/>
      <dgm:spPr/>
    </dgm:pt>
    <dgm:pt modelId="{EC11C853-E377-48D3-A4E3-3F7482837FF6}" type="pres">
      <dgm:prSet presAssocID="{C5D8CDC6-9330-4199-85DC-77C75268EFDC}" presName="hierChild5" presStyleCnt="0"/>
      <dgm:spPr/>
    </dgm:pt>
    <dgm:pt modelId="{6C937EA0-50AE-4437-B041-25A9C287C6EB}" type="pres">
      <dgm:prSet presAssocID="{E387EBA0-59D1-472C-9F5C-8E445EEF4D12}" presName="Name64" presStyleLbl="parChTrans1D2" presStyleIdx="1" presStyleCnt="2"/>
      <dgm:spPr/>
    </dgm:pt>
    <dgm:pt modelId="{9DD02512-02C9-45B5-9350-37A73927B0F7}" type="pres">
      <dgm:prSet presAssocID="{42DF7C29-9B45-40C7-A5EC-C413BA8471CC}" presName="hierRoot2" presStyleCnt="0">
        <dgm:presLayoutVars>
          <dgm:hierBranch val="init"/>
        </dgm:presLayoutVars>
      </dgm:prSet>
      <dgm:spPr/>
    </dgm:pt>
    <dgm:pt modelId="{D9A86EBF-EA14-4D00-AAB6-3465272A740C}" type="pres">
      <dgm:prSet presAssocID="{42DF7C29-9B45-40C7-A5EC-C413BA8471CC}" presName="rootComposite" presStyleCnt="0"/>
      <dgm:spPr/>
    </dgm:pt>
    <dgm:pt modelId="{8CC45AB0-444C-4F8D-ADA3-34D08E0B1A4D}" type="pres">
      <dgm:prSet presAssocID="{42DF7C29-9B45-40C7-A5EC-C413BA8471CC}" presName="rootText" presStyleLbl="node2" presStyleIdx="1" presStyleCnt="2">
        <dgm:presLayoutVars>
          <dgm:chPref val="3"/>
        </dgm:presLayoutVars>
      </dgm:prSet>
      <dgm:spPr/>
    </dgm:pt>
    <dgm:pt modelId="{814711DA-FAD2-4CD8-A622-8FE827FDFA7C}" type="pres">
      <dgm:prSet presAssocID="{42DF7C29-9B45-40C7-A5EC-C413BA8471CC}" presName="rootConnector" presStyleLbl="node2" presStyleIdx="1" presStyleCnt="2"/>
      <dgm:spPr/>
    </dgm:pt>
    <dgm:pt modelId="{E36746CF-81A1-4CB4-8AFC-1E8533BBBA6A}" type="pres">
      <dgm:prSet presAssocID="{42DF7C29-9B45-40C7-A5EC-C413BA8471CC}" presName="hierChild4" presStyleCnt="0"/>
      <dgm:spPr/>
    </dgm:pt>
    <dgm:pt modelId="{DBB81575-38C8-406D-AF4F-6EA47853123F}" type="pres">
      <dgm:prSet presAssocID="{647CF6F0-58F8-4CF4-A0D3-2F59BBD26916}" presName="Name64" presStyleLbl="parChTrans1D3" presStyleIdx="2" presStyleCnt="4"/>
      <dgm:spPr/>
    </dgm:pt>
    <dgm:pt modelId="{2C33D090-D119-48EE-BDF6-D5B0F9BEE043}" type="pres">
      <dgm:prSet presAssocID="{84F16515-EABB-4EB5-B243-15A428FCFB11}" presName="hierRoot2" presStyleCnt="0">
        <dgm:presLayoutVars>
          <dgm:hierBranch val="init"/>
        </dgm:presLayoutVars>
      </dgm:prSet>
      <dgm:spPr/>
    </dgm:pt>
    <dgm:pt modelId="{5D213AC5-61BC-4E96-869D-EAD3A3101238}" type="pres">
      <dgm:prSet presAssocID="{84F16515-EABB-4EB5-B243-15A428FCFB11}" presName="rootComposite" presStyleCnt="0"/>
      <dgm:spPr/>
    </dgm:pt>
    <dgm:pt modelId="{7E881116-7B74-4CE6-AAAA-69A46C4D30AF}" type="pres">
      <dgm:prSet presAssocID="{84F16515-EABB-4EB5-B243-15A428FCFB11}" presName="rootText" presStyleLbl="node3" presStyleIdx="2" presStyleCnt="4">
        <dgm:presLayoutVars>
          <dgm:chPref val="3"/>
        </dgm:presLayoutVars>
      </dgm:prSet>
      <dgm:spPr/>
    </dgm:pt>
    <dgm:pt modelId="{8889F35B-DDF5-467D-B918-EA3E49429AA0}" type="pres">
      <dgm:prSet presAssocID="{84F16515-EABB-4EB5-B243-15A428FCFB11}" presName="rootConnector" presStyleLbl="node3" presStyleIdx="2" presStyleCnt="4"/>
      <dgm:spPr/>
    </dgm:pt>
    <dgm:pt modelId="{72A9BE96-ECF5-4666-9DFA-E045134ED657}" type="pres">
      <dgm:prSet presAssocID="{84F16515-EABB-4EB5-B243-15A428FCFB11}" presName="hierChild4" presStyleCnt="0"/>
      <dgm:spPr/>
    </dgm:pt>
    <dgm:pt modelId="{C50974C2-CF5C-4B84-B0EF-4C2273CA8AD5}" type="pres">
      <dgm:prSet presAssocID="{29EE5BC8-2CB4-4DC1-BEDB-821C7CD91BCA}" presName="Name64" presStyleLbl="parChTrans1D4" presStyleIdx="3" presStyleCnt="5"/>
      <dgm:spPr/>
    </dgm:pt>
    <dgm:pt modelId="{BC2CFF14-740B-4384-9A28-27734798C55C}" type="pres">
      <dgm:prSet presAssocID="{2B6A8ECC-19DF-4F45-BA0F-60A2203D8494}" presName="hierRoot2" presStyleCnt="0">
        <dgm:presLayoutVars>
          <dgm:hierBranch val="init"/>
        </dgm:presLayoutVars>
      </dgm:prSet>
      <dgm:spPr/>
    </dgm:pt>
    <dgm:pt modelId="{1153664C-D784-4972-95BC-27A2E0DA71FA}" type="pres">
      <dgm:prSet presAssocID="{2B6A8ECC-19DF-4F45-BA0F-60A2203D8494}" presName="rootComposite" presStyleCnt="0"/>
      <dgm:spPr/>
    </dgm:pt>
    <dgm:pt modelId="{5D757C48-5D18-4BEA-A1ED-8774B0FF9B59}" type="pres">
      <dgm:prSet presAssocID="{2B6A8ECC-19DF-4F45-BA0F-60A2203D8494}" presName="rootText" presStyleLbl="node4" presStyleIdx="3" presStyleCnt="5">
        <dgm:presLayoutVars>
          <dgm:chPref val="3"/>
        </dgm:presLayoutVars>
      </dgm:prSet>
      <dgm:spPr/>
    </dgm:pt>
    <dgm:pt modelId="{7E354438-F8AF-4B1C-BB03-9BA0EE828979}" type="pres">
      <dgm:prSet presAssocID="{2B6A8ECC-19DF-4F45-BA0F-60A2203D8494}" presName="rootConnector" presStyleLbl="node4" presStyleIdx="3" presStyleCnt="5"/>
      <dgm:spPr/>
    </dgm:pt>
    <dgm:pt modelId="{31754B09-0A18-4773-A144-6D6051797D9C}" type="pres">
      <dgm:prSet presAssocID="{2B6A8ECC-19DF-4F45-BA0F-60A2203D8494}" presName="hierChild4" presStyleCnt="0"/>
      <dgm:spPr/>
    </dgm:pt>
    <dgm:pt modelId="{42C3C55D-8660-457C-8DA0-831716AFFA41}" type="pres">
      <dgm:prSet presAssocID="{2B6A8ECC-19DF-4F45-BA0F-60A2203D8494}" presName="hierChild5" presStyleCnt="0"/>
      <dgm:spPr/>
    </dgm:pt>
    <dgm:pt modelId="{E2FF9F8C-3148-46A7-BDCE-520105CEC56B}" type="pres">
      <dgm:prSet presAssocID="{84F16515-EABB-4EB5-B243-15A428FCFB11}" presName="hierChild5" presStyleCnt="0"/>
      <dgm:spPr/>
    </dgm:pt>
    <dgm:pt modelId="{5FB8E264-5510-4A7E-A5E3-B3B4BB36A00A}" type="pres">
      <dgm:prSet presAssocID="{5D62D10F-FEAD-44CA-B877-63A28C319105}" presName="Name64" presStyleLbl="parChTrans1D3" presStyleIdx="3" presStyleCnt="4"/>
      <dgm:spPr/>
    </dgm:pt>
    <dgm:pt modelId="{7573B154-9E02-4FAB-9ADE-3CD396F2A902}" type="pres">
      <dgm:prSet presAssocID="{22DB275A-B1E4-47DE-9E73-BE6F0F8E2168}" presName="hierRoot2" presStyleCnt="0">
        <dgm:presLayoutVars>
          <dgm:hierBranch val="init"/>
        </dgm:presLayoutVars>
      </dgm:prSet>
      <dgm:spPr/>
    </dgm:pt>
    <dgm:pt modelId="{192864A8-0CBC-4839-80AA-083A044F18CB}" type="pres">
      <dgm:prSet presAssocID="{22DB275A-B1E4-47DE-9E73-BE6F0F8E2168}" presName="rootComposite" presStyleCnt="0"/>
      <dgm:spPr/>
    </dgm:pt>
    <dgm:pt modelId="{956836B0-BB5E-4591-BA3F-45973461989A}" type="pres">
      <dgm:prSet presAssocID="{22DB275A-B1E4-47DE-9E73-BE6F0F8E2168}" presName="rootText" presStyleLbl="node3" presStyleIdx="3" presStyleCnt="4">
        <dgm:presLayoutVars>
          <dgm:chPref val="3"/>
        </dgm:presLayoutVars>
      </dgm:prSet>
      <dgm:spPr/>
    </dgm:pt>
    <dgm:pt modelId="{B85E73A4-06AB-45B0-A41C-73C34B06B108}" type="pres">
      <dgm:prSet presAssocID="{22DB275A-B1E4-47DE-9E73-BE6F0F8E2168}" presName="rootConnector" presStyleLbl="node3" presStyleIdx="3" presStyleCnt="4"/>
      <dgm:spPr/>
    </dgm:pt>
    <dgm:pt modelId="{5DC12AEA-E6FD-4345-83C7-BBFC51023EF1}" type="pres">
      <dgm:prSet presAssocID="{22DB275A-B1E4-47DE-9E73-BE6F0F8E2168}" presName="hierChild4" presStyleCnt="0"/>
      <dgm:spPr/>
    </dgm:pt>
    <dgm:pt modelId="{CBDFA412-61BF-4D08-8505-63DACD5A4D29}" type="pres">
      <dgm:prSet presAssocID="{54ABDFE9-EF03-4A13-93F4-73B4C29B1418}" presName="Name64" presStyleLbl="parChTrans1D4" presStyleIdx="4" presStyleCnt="5"/>
      <dgm:spPr/>
    </dgm:pt>
    <dgm:pt modelId="{1C9BD678-549D-4DFD-B192-27FEB1B4F82F}" type="pres">
      <dgm:prSet presAssocID="{F3201930-A892-4C62-B2BF-B9E4EC428DF6}" presName="hierRoot2" presStyleCnt="0">
        <dgm:presLayoutVars>
          <dgm:hierBranch val="init"/>
        </dgm:presLayoutVars>
      </dgm:prSet>
      <dgm:spPr/>
    </dgm:pt>
    <dgm:pt modelId="{C0F6B565-1231-447C-932B-74C67A429815}" type="pres">
      <dgm:prSet presAssocID="{F3201930-A892-4C62-B2BF-B9E4EC428DF6}" presName="rootComposite" presStyleCnt="0"/>
      <dgm:spPr/>
    </dgm:pt>
    <dgm:pt modelId="{358EC579-91CF-42DD-98D9-80D848123261}" type="pres">
      <dgm:prSet presAssocID="{F3201930-A892-4C62-B2BF-B9E4EC428DF6}" presName="rootText" presStyleLbl="node4" presStyleIdx="4" presStyleCnt="5">
        <dgm:presLayoutVars>
          <dgm:chPref val="3"/>
        </dgm:presLayoutVars>
      </dgm:prSet>
      <dgm:spPr/>
    </dgm:pt>
    <dgm:pt modelId="{F243E629-319B-4C2E-8AE0-DD3EB681489A}" type="pres">
      <dgm:prSet presAssocID="{F3201930-A892-4C62-B2BF-B9E4EC428DF6}" presName="rootConnector" presStyleLbl="node4" presStyleIdx="4" presStyleCnt="5"/>
      <dgm:spPr/>
    </dgm:pt>
    <dgm:pt modelId="{663D8BD3-BAA9-4776-8AC8-C155F8873410}" type="pres">
      <dgm:prSet presAssocID="{F3201930-A892-4C62-B2BF-B9E4EC428DF6}" presName="hierChild4" presStyleCnt="0"/>
      <dgm:spPr/>
    </dgm:pt>
    <dgm:pt modelId="{6ABA14D7-D824-4EF1-B4D2-156AA3413C85}" type="pres">
      <dgm:prSet presAssocID="{F3201930-A892-4C62-B2BF-B9E4EC428DF6}" presName="hierChild5" presStyleCnt="0"/>
      <dgm:spPr/>
    </dgm:pt>
    <dgm:pt modelId="{7087C566-5F26-42C0-9423-A0C2CA16E545}" type="pres">
      <dgm:prSet presAssocID="{22DB275A-B1E4-47DE-9E73-BE6F0F8E2168}" presName="hierChild5" presStyleCnt="0"/>
      <dgm:spPr/>
    </dgm:pt>
    <dgm:pt modelId="{6E4E6915-81B8-4949-9418-A6EF3C2BD3D7}" type="pres">
      <dgm:prSet presAssocID="{42DF7C29-9B45-40C7-A5EC-C413BA8471CC}" presName="hierChild5" presStyleCnt="0"/>
      <dgm:spPr/>
    </dgm:pt>
    <dgm:pt modelId="{3E5B1045-4687-4B6E-A1EF-D1909C1E028C}" type="pres">
      <dgm:prSet presAssocID="{6953699C-D7DE-4F8D-A748-E578E1784324}" presName="hierChild3" presStyleCnt="0"/>
      <dgm:spPr/>
    </dgm:pt>
  </dgm:ptLst>
  <dgm:cxnLst>
    <dgm:cxn modelId="{435BAA05-C56C-4207-85FF-C975F3F2425F}" type="presOf" srcId="{6EFF1221-EE73-43A3-A376-86F396D36035}" destId="{DA77B872-8CD4-4149-BF06-253F92A1BB98}" srcOrd="0" destOrd="0" presId="urn:microsoft.com/office/officeart/2009/3/layout/HorizontalOrganizationChart"/>
    <dgm:cxn modelId="{5833FC20-C498-4920-A607-D9B14753326A}" srcId="{84F16515-EABB-4EB5-B243-15A428FCFB11}" destId="{2B6A8ECC-19DF-4F45-BA0F-60A2203D8494}" srcOrd="0" destOrd="0" parTransId="{29EE5BC8-2CB4-4DC1-BEDB-821C7CD91BCA}" sibTransId="{32AC7A18-BE76-4427-8FEF-0FF303A4661A}"/>
    <dgm:cxn modelId="{884E5136-7EF6-4CAF-9323-C94BBDFDD3C3}" type="presOf" srcId="{7DF69527-60E2-4FE6-9F2E-2368F1437077}" destId="{A933F5EA-3700-4C03-B75B-35B3986CDC05}" srcOrd="0" destOrd="0" presId="urn:microsoft.com/office/officeart/2009/3/layout/HorizontalOrganizationChart"/>
    <dgm:cxn modelId="{AA127E37-4019-4B15-AD18-BEFC96E25B66}" type="presOf" srcId="{EBCEBF02-E91A-4686-9EC8-9F9597DD8CFE}" destId="{71F86E57-2BAD-47BB-9A86-CCD06F0643FC}" srcOrd="1" destOrd="0" presId="urn:microsoft.com/office/officeart/2009/3/layout/HorizontalOrganizationChart"/>
    <dgm:cxn modelId="{545C4E40-D19D-45BC-8506-807C7E03D79E}" type="presOf" srcId="{22DB275A-B1E4-47DE-9E73-BE6F0F8E2168}" destId="{956836B0-BB5E-4591-BA3F-45973461989A}" srcOrd="0" destOrd="0" presId="urn:microsoft.com/office/officeart/2009/3/layout/HorizontalOrganizationChart"/>
    <dgm:cxn modelId="{2B109840-FABF-4D8B-843C-90FD25AD3758}" type="presOf" srcId="{E387EBA0-59D1-472C-9F5C-8E445EEF4D12}" destId="{6C937EA0-50AE-4437-B041-25A9C287C6EB}" srcOrd="0" destOrd="0" presId="urn:microsoft.com/office/officeart/2009/3/layout/HorizontalOrganizationChart"/>
    <dgm:cxn modelId="{FCBC385E-CDFC-4522-B466-C9AB1F5AF7C4}" type="presOf" srcId="{5D62D10F-FEAD-44CA-B877-63A28C319105}" destId="{5FB8E264-5510-4A7E-A5E3-B3B4BB36A00A}" srcOrd="0" destOrd="0" presId="urn:microsoft.com/office/officeart/2009/3/layout/HorizontalOrganizationChart"/>
    <dgm:cxn modelId="{A2F83560-561A-4B9C-B646-7393820DADB6}" type="presOf" srcId="{331CB3A4-519D-4D93-B0A6-5192F54794D8}" destId="{5505D77B-175B-4AFA-93D2-AFC14431FA55}" srcOrd="1" destOrd="0" presId="urn:microsoft.com/office/officeart/2009/3/layout/HorizontalOrganizationChart"/>
    <dgm:cxn modelId="{8CE06843-C474-4997-99D9-312253DD3885}" srcId="{331CB3A4-519D-4D93-B0A6-5192F54794D8}" destId="{793DBD30-7F5E-42A0-BCB8-39BA0D80F368}" srcOrd="0" destOrd="0" parTransId="{3A877B7E-43D3-4E4C-9956-133FF6D7B548}" sibTransId="{7D9999C9-1B79-4D46-BA65-D87338B7B5DC}"/>
    <dgm:cxn modelId="{313A7D63-E73E-486B-9AD4-F4613E9FD9FE}" type="presOf" srcId="{0505A6E7-2C88-475A-8D55-810FE81B5E36}" destId="{A224A667-7F64-4F7A-849A-73F1C4741F4C}" srcOrd="0" destOrd="0" presId="urn:microsoft.com/office/officeart/2009/3/layout/HorizontalOrganizationChart"/>
    <dgm:cxn modelId="{70F10C44-3E9E-46C2-927B-B4C209FE75FC}" type="presOf" srcId="{29EE5BC8-2CB4-4DC1-BEDB-821C7CD91BCA}" destId="{C50974C2-CF5C-4B84-B0EF-4C2273CA8AD5}" srcOrd="0" destOrd="0" presId="urn:microsoft.com/office/officeart/2009/3/layout/HorizontalOrganizationChart"/>
    <dgm:cxn modelId="{E7550667-EA53-4117-9180-5C4112B6076F}" type="presOf" srcId="{2B6A8ECC-19DF-4F45-BA0F-60A2203D8494}" destId="{5D757C48-5D18-4BEA-A1ED-8774B0FF9B59}" srcOrd="0" destOrd="0" presId="urn:microsoft.com/office/officeart/2009/3/layout/HorizontalOrganizationChart"/>
    <dgm:cxn modelId="{4D1D7369-284E-4419-A9A6-406390ADC0B6}" srcId="{CE771C37-76F5-4E01-93E2-5A0784F2FC9D}" destId="{6953699C-D7DE-4F8D-A748-E578E1784324}" srcOrd="0" destOrd="0" parTransId="{8CDDECE5-7CAF-44D8-A3D9-724D52102F14}" sibTransId="{31BFF0C3-B7A4-4980-BF9C-1C3D0335BD5B}"/>
    <dgm:cxn modelId="{FB71066A-E890-4B38-B6A2-11031E6CE8D3}" srcId="{6EFF1221-EE73-43A3-A376-86F396D36035}" destId="{A1EA7639-2E4A-4CE7-899F-7144360C94E7}" srcOrd="0" destOrd="0" parTransId="{533771CE-3667-4672-BA3E-15BD2863F75F}" sibTransId="{FE7CE4EC-BD22-4EA9-A5E0-C23D52D25D75}"/>
    <dgm:cxn modelId="{E12F1B4A-0600-4D2D-AA60-13C83D336177}" type="presOf" srcId="{793DBD30-7F5E-42A0-BCB8-39BA0D80F368}" destId="{9C88C5F4-9769-41E7-BF20-17284DB3A771}" srcOrd="0" destOrd="0" presId="urn:microsoft.com/office/officeart/2009/3/layout/HorizontalOrganizationChart"/>
    <dgm:cxn modelId="{D2D7826A-1246-49F4-B84E-386873369CC1}" type="presOf" srcId="{533771CE-3667-4672-BA3E-15BD2863F75F}" destId="{E14BA1F8-51AE-401B-8DC7-68605C555A6A}" srcOrd="0" destOrd="0" presId="urn:microsoft.com/office/officeart/2009/3/layout/HorizontalOrganizationChart"/>
    <dgm:cxn modelId="{935DC34C-3936-46B5-ADAD-B3D45DAF6186}" type="presOf" srcId="{6953699C-D7DE-4F8D-A748-E578E1784324}" destId="{8A65B453-1621-4550-A1A3-E49D62D19CEB}" srcOrd="0" destOrd="0" presId="urn:microsoft.com/office/officeart/2009/3/layout/HorizontalOrganizationChart"/>
    <dgm:cxn modelId="{85329971-5AE6-4289-90F4-3A31793B0591}" type="presOf" srcId="{F3201930-A892-4C62-B2BF-B9E4EC428DF6}" destId="{358EC579-91CF-42DD-98D9-80D848123261}" srcOrd="0" destOrd="0" presId="urn:microsoft.com/office/officeart/2009/3/layout/HorizontalOrganizationChart"/>
    <dgm:cxn modelId="{6FB33B73-D927-45E2-9A02-418329493DA7}" srcId="{6953699C-D7DE-4F8D-A748-E578E1784324}" destId="{42DF7C29-9B45-40C7-A5EC-C413BA8471CC}" srcOrd="1" destOrd="0" parTransId="{E387EBA0-59D1-472C-9F5C-8E445EEF4D12}" sibTransId="{70AF80B1-4721-441F-939B-D1FC774CCF47}"/>
    <dgm:cxn modelId="{63CD4174-74D8-4376-8338-7B4AB1133A3A}" type="presOf" srcId="{6EFF1221-EE73-43A3-A376-86F396D36035}" destId="{8A6828FE-4F9E-44C3-A25F-019D20B1D526}" srcOrd="1" destOrd="0" presId="urn:microsoft.com/office/officeart/2009/3/layout/HorizontalOrganizationChart"/>
    <dgm:cxn modelId="{95054956-D7F4-4E6F-AD7B-532903D33562}" type="presOf" srcId="{6953699C-D7DE-4F8D-A748-E578E1784324}" destId="{852C3414-E911-4ECF-A6A3-EBC1D3D2402E}" srcOrd="1" destOrd="0" presId="urn:microsoft.com/office/officeart/2009/3/layout/HorizontalOrganizationChart"/>
    <dgm:cxn modelId="{4A8D2F57-6F39-4AEC-98EB-3F57DD12595C}" type="presOf" srcId="{A1EA7639-2E4A-4CE7-899F-7144360C94E7}" destId="{2177A611-E15F-4448-87B1-D4BE00F611E5}" srcOrd="0" destOrd="0" presId="urn:microsoft.com/office/officeart/2009/3/layout/HorizontalOrganizationChart"/>
    <dgm:cxn modelId="{878FCC77-8FDD-4014-9A8E-388268C30577}" type="presOf" srcId="{84F16515-EABB-4EB5-B243-15A428FCFB11}" destId="{7E881116-7B74-4CE6-AAAA-69A46C4D30AF}" srcOrd="0" destOrd="0" presId="urn:microsoft.com/office/officeart/2009/3/layout/HorizontalOrganizationChart"/>
    <dgm:cxn modelId="{71740B5A-04E7-42BB-8C62-E35B03C846D5}" type="presOf" srcId="{CE771C37-76F5-4E01-93E2-5A0784F2FC9D}" destId="{CE51C038-AD19-48DB-93D2-B0541D799268}" srcOrd="0" destOrd="0" presId="urn:microsoft.com/office/officeart/2009/3/layout/HorizontalOrganizationChart"/>
    <dgm:cxn modelId="{BDE80F7B-DD54-4BAC-9F2A-5DC1D478CEFF}" srcId="{22DB275A-B1E4-47DE-9E73-BE6F0F8E2168}" destId="{F3201930-A892-4C62-B2BF-B9E4EC428DF6}" srcOrd="0" destOrd="0" parTransId="{54ABDFE9-EF03-4A13-93F4-73B4C29B1418}" sibTransId="{609D29BB-1958-4514-8E22-11DFF6B9F140}"/>
    <dgm:cxn modelId="{8A132C84-6398-4E40-8B35-0DB68DABD29C}" type="presOf" srcId="{A1EA7639-2E4A-4CE7-899F-7144360C94E7}" destId="{95D420BF-C5B2-45E8-A21B-C9B7B618E580}" srcOrd="1" destOrd="0" presId="urn:microsoft.com/office/officeart/2009/3/layout/HorizontalOrganizationChart"/>
    <dgm:cxn modelId="{A20E5184-6098-4EC5-BC59-E32B2D837E73}" srcId="{C5D8CDC6-9330-4199-85DC-77C75268EFDC}" destId="{6EFF1221-EE73-43A3-A376-86F396D36035}" srcOrd="0" destOrd="0" parTransId="{1B8C9F4E-09BE-49AB-8D30-8EBF5CDB0286}" sibTransId="{6B035A88-6D08-48E8-87EB-1F923D55A0B7}"/>
    <dgm:cxn modelId="{38FD5687-42FF-41C8-918D-21F4ECCD04CF}" type="presOf" srcId="{331CB3A4-519D-4D93-B0A6-5192F54794D8}" destId="{87D52E11-7E6C-44F9-A42A-F722FE36B801}" srcOrd="0" destOrd="0" presId="urn:microsoft.com/office/officeart/2009/3/layout/HorizontalOrganizationChart"/>
    <dgm:cxn modelId="{E2C0E787-F68C-4E32-A820-BF6D06A2C682}" type="presOf" srcId="{54ABDFE9-EF03-4A13-93F4-73B4C29B1418}" destId="{CBDFA412-61BF-4D08-8505-63DACD5A4D29}" srcOrd="0" destOrd="0" presId="urn:microsoft.com/office/officeart/2009/3/layout/HorizontalOrganizationChart"/>
    <dgm:cxn modelId="{9A836C88-9201-4734-9A63-A84647CE62C6}" type="presOf" srcId="{3A877B7E-43D3-4E4C-9956-133FF6D7B548}" destId="{7CFEE4F4-B271-404F-BDAE-6B43BCDE0B31}" srcOrd="0" destOrd="0" presId="urn:microsoft.com/office/officeart/2009/3/layout/HorizontalOrganizationChart"/>
    <dgm:cxn modelId="{181DDF8B-5C51-44BC-ABC6-5C2AA5A49ADB}" srcId="{6953699C-D7DE-4F8D-A748-E578E1784324}" destId="{C5D8CDC6-9330-4199-85DC-77C75268EFDC}" srcOrd="0" destOrd="0" parTransId="{EAFBF9AA-FB7D-4651-81B8-94ED076FD25F}" sibTransId="{F3B858CD-B7C7-4193-8B55-8EA363B3EB04}"/>
    <dgm:cxn modelId="{58D1E78E-AFF0-4B7E-B57B-9F1BC1552AA3}" type="presOf" srcId="{84F16515-EABB-4EB5-B243-15A428FCFB11}" destId="{8889F35B-DDF5-467D-B918-EA3E49429AA0}" srcOrd="1" destOrd="0" presId="urn:microsoft.com/office/officeart/2009/3/layout/HorizontalOrganizationChart"/>
    <dgm:cxn modelId="{3A587790-B3DF-422A-85DC-529E80D95A74}" type="presOf" srcId="{22DB275A-B1E4-47DE-9E73-BE6F0F8E2168}" destId="{B85E73A4-06AB-45B0-A41C-73C34B06B108}" srcOrd="1" destOrd="0" presId="urn:microsoft.com/office/officeart/2009/3/layout/HorizontalOrganizationChart"/>
    <dgm:cxn modelId="{E8DB1D92-8877-4BB7-ACDA-EF1952815C1B}" type="presOf" srcId="{EAFBF9AA-FB7D-4651-81B8-94ED076FD25F}" destId="{5B64CE38-A1F0-4F8C-B6A6-E5BC36694D7A}" srcOrd="0" destOrd="0" presId="urn:microsoft.com/office/officeart/2009/3/layout/HorizontalOrganizationChart"/>
    <dgm:cxn modelId="{6824169B-5FFB-438F-8EF1-54104289383C}" type="presOf" srcId="{C5D8CDC6-9330-4199-85DC-77C75268EFDC}" destId="{05757F23-D092-45D8-AAD3-18643A8CBC75}" srcOrd="0" destOrd="0" presId="urn:microsoft.com/office/officeart/2009/3/layout/HorizontalOrganizationChart"/>
    <dgm:cxn modelId="{749AD39B-7F35-4F2C-88D1-51C4D3ED69E1}" type="presOf" srcId="{EBCEBF02-E91A-4686-9EC8-9F9597DD8CFE}" destId="{AC111087-3303-4778-8FEA-CB93B70A899E}" srcOrd="0" destOrd="0" presId="urn:microsoft.com/office/officeart/2009/3/layout/HorizontalOrganizationChart"/>
    <dgm:cxn modelId="{8735A2A0-5ACA-4310-A776-587E27D91782}" type="presOf" srcId="{793DBD30-7F5E-42A0-BCB8-39BA0D80F368}" destId="{BFA16843-160A-4345-96BD-C7BB877D7F92}" srcOrd="1" destOrd="0" presId="urn:microsoft.com/office/officeart/2009/3/layout/HorizontalOrganizationChart"/>
    <dgm:cxn modelId="{82054EA2-AB22-455C-A327-AEA832236F53}" type="presOf" srcId="{1B8C9F4E-09BE-49AB-8D30-8EBF5CDB0286}" destId="{160F283D-9455-48A8-9547-902847D012F1}" srcOrd="0" destOrd="0" presId="urn:microsoft.com/office/officeart/2009/3/layout/HorizontalOrganizationChart"/>
    <dgm:cxn modelId="{B45A85A5-1A45-40DD-AC0C-26128B54CB59}" type="presOf" srcId="{647CF6F0-58F8-4CF4-A0D3-2F59BBD26916}" destId="{DBB81575-38C8-406D-AF4F-6EA47853123F}" srcOrd="0" destOrd="0" presId="urn:microsoft.com/office/officeart/2009/3/layout/HorizontalOrganizationChart"/>
    <dgm:cxn modelId="{8F4E44C0-8963-409C-A2D7-779B989D5302}" srcId="{42DF7C29-9B45-40C7-A5EC-C413BA8471CC}" destId="{84F16515-EABB-4EB5-B243-15A428FCFB11}" srcOrd="0" destOrd="0" parTransId="{647CF6F0-58F8-4CF4-A0D3-2F59BBD26916}" sibTransId="{30B6D462-522F-4231-AE04-47A62858B5F3}"/>
    <dgm:cxn modelId="{99E5B3C0-F96A-41AB-9D7C-789354B7753A}" srcId="{C5D8CDC6-9330-4199-85DC-77C75268EFDC}" destId="{331CB3A4-519D-4D93-B0A6-5192F54794D8}" srcOrd="1" destOrd="0" parTransId="{0505A6E7-2C88-475A-8D55-810FE81B5E36}" sibTransId="{AC3554B5-23F0-4C7B-A939-DDA35013BB7E}"/>
    <dgm:cxn modelId="{B1B162C5-D95B-4F3E-A6F7-E293B4DF2FD7}" type="presOf" srcId="{42DF7C29-9B45-40C7-A5EC-C413BA8471CC}" destId="{814711DA-FAD2-4CD8-A622-8FE827FDFA7C}" srcOrd="1" destOrd="0" presId="urn:microsoft.com/office/officeart/2009/3/layout/HorizontalOrganizationChart"/>
    <dgm:cxn modelId="{332B06D1-371C-4820-9CFA-B3F1BFD109DF}" type="presOf" srcId="{42DF7C29-9B45-40C7-A5EC-C413BA8471CC}" destId="{8CC45AB0-444C-4F8D-ADA3-34D08E0B1A4D}" srcOrd="0" destOrd="0" presId="urn:microsoft.com/office/officeart/2009/3/layout/HorizontalOrganizationChart"/>
    <dgm:cxn modelId="{DE8036D2-43BF-477E-91FD-F32661211179}" type="presOf" srcId="{C5D8CDC6-9330-4199-85DC-77C75268EFDC}" destId="{CF3DDE72-CA9A-4A99-AB0C-81936B7B259C}" srcOrd="1" destOrd="0" presId="urn:microsoft.com/office/officeart/2009/3/layout/HorizontalOrganizationChart"/>
    <dgm:cxn modelId="{51C291D7-22BD-4B4B-94C4-E42E8B298BAE}" srcId="{42DF7C29-9B45-40C7-A5EC-C413BA8471CC}" destId="{22DB275A-B1E4-47DE-9E73-BE6F0F8E2168}" srcOrd="1" destOrd="0" parTransId="{5D62D10F-FEAD-44CA-B877-63A28C319105}" sibTransId="{79D239F6-34BB-4BB3-8FDF-36424FBD1AE7}"/>
    <dgm:cxn modelId="{52EECFF4-F940-4334-88A1-583630B912E8}" type="presOf" srcId="{F3201930-A892-4C62-B2BF-B9E4EC428DF6}" destId="{F243E629-319B-4C2E-8AE0-DD3EB681489A}" srcOrd="1" destOrd="0" presId="urn:microsoft.com/office/officeart/2009/3/layout/HorizontalOrganizationChart"/>
    <dgm:cxn modelId="{DE9ECEF7-B04C-4D8C-9A60-AF6FD9FCA647}" srcId="{331CB3A4-519D-4D93-B0A6-5192F54794D8}" destId="{EBCEBF02-E91A-4686-9EC8-9F9597DD8CFE}" srcOrd="1" destOrd="0" parTransId="{7DF69527-60E2-4FE6-9F2E-2368F1437077}" sibTransId="{9A3D8B7E-70B0-474A-9A6E-6558B9F15DE3}"/>
    <dgm:cxn modelId="{738995F8-6835-4BC8-83A4-475E61C09C4D}" type="presOf" srcId="{2B6A8ECC-19DF-4F45-BA0F-60A2203D8494}" destId="{7E354438-F8AF-4B1C-BB03-9BA0EE828979}" srcOrd="1" destOrd="0" presId="urn:microsoft.com/office/officeart/2009/3/layout/HorizontalOrganizationChart"/>
    <dgm:cxn modelId="{6532140A-9870-4E1F-A5DF-65BD3FD02DB5}" type="presParOf" srcId="{CE51C038-AD19-48DB-93D2-B0541D799268}" destId="{8906A774-859D-43E4-84A8-D15C519FEAD4}" srcOrd="0" destOrd="0" presId="urn:microsoft.com/office/officeart/2009/3/layout/HorizontalOrganizationChart"/>
    <dgm:cxn modelId="{1BF1CC1C-7531-4AB3-848B-DFA51FDEA2AD}" type="presParOf" srcId="{8906A774-859D-43E4-84A8-D15C519FEAD4}" destId="{AEB47323-98DA-4FA0-94C6-B44834EE4D91}" srcOrd="0" destOrd="0" presId="urn:microsoft.com/office/officeart/2009/3/layout/HorizontalOrganizationChart"/>
    <dgm:cxn modelId="{1EC7CAC6-7A51-4DB8-A285-E3983ECD6F60}" type="presParOf" srcId="{AEB47323-98DA-4FA0-94C6-B44834EE4D91}" destId="{8A65B453-1621-4550-A1A3-E49D62D19CEB}" srcOrd="0" destOrd="0" presId="urn:microsoft.com/office/officeart/2009/3/layout/HorizontalOrganizationChart"/>
    <dgm:cxn modelId="{1FFF2073-F6A2-47D0-82CC-5C64F33B658A}" type="presParOf" srcId="{AEB47323-98DA-4FA0-94C6-B44834EE4D91}" destId="{852C3414-E911-4ECF-A6A3-EBC1D3D2402E}" srcOrd="1" destOrd="0" presId="urn:microsoft.com/office/officeart/2009/3/layout/HorizontalOrganizationChart"/>
    <dgm:cxn modelId="{1A00667B-79E8-4328-89B2-42D882EA1A28}" type="presParOf" srcId="{8906A774-859D-43E4-84A8-D15C519FEAD4}" destId="{05A12441-CA9A-4646-BBEE-CFBBC79A5240}" srcOrd="1" destOrd="0" presId="urn:microsoft.com/office/officeart/2009/3/layout/HorizontalOrganizationChart"/>
    <dgm:cxn modelId="{97B388FB-2704-4E6A-9467-A0B6473243BF}" type="presParOf" srcId="{05A12441-CA9A-4646-BBEE-CFBBC79A5240}" destId="{5B64CE38-A1F0-4F8C-B6A6-E5BC36694D7A}" srcOrd="0" destOrd="0" presId="urn:microsoft.com/office/officeart/2009/3/layout/HorizontalOrganizationChart"/>
    <dgm:cxn modelId="{5240C6D6-DFA5-471E-B127-83CF38532935}" type="presParOf" srcId="{05A12441-CA9A-4646-BBEE-CFBBC79A5240}" destId="{F6E407A9-A364-4CD4-A915-B0266E770689}" srcOrd="1" destOrd="0" presId="urn:microsoft.com/office/officeart/2009/3/layout/HorizontalOrganizationChart"/>
    <dgm:cxn modelId="{5ED20BF6-9679-4033-9BB5-905A6463ACA5}" type="presParOf" srcId="{F6E407A9-A364-4CD4-A915-B0266E770689}" destId="{BE10E3CA-4246-44A5-A1B9-127091262D22}" srcOrd="0" destOrd="0" presId="urn:microsoft.com/office/officeart/2009/3/layout/HorizontalOrganizationChart"/>
    <dgm:cxn modelId="{AE08DBD9-7961-4C5E-AA0F-8C142652DDD3}" type="presParOf" srcId="{BE10E3CA-4246-44A5-A1B9-127091262D22}" destId="{05757F23-D092-45D8-AAD3-18643A8CBC75}" srcOrd="0" destOrd="0" presId="urn:microsoft.com/office/officeart/2009/3/layout/HorizontalOrganizationChart"/>
    <dgm:cxn modelId="{855FE2CB-A8DB-4BC0-9639-428082C344F8}" type="presParOf" srcId="{BE10E3CA-4246-44A5-A1B9-127091262D22}" destId="{CF3DDE72-CA9A-4A99-AB0C-81936B7B259C}" srcOrd="1" destOrd="0" presId="urn:microsoft.com/office/officeart/2009/3/layout/HorizontalOrganizationChart"/>
    <dgm:cxn modelId="{C47854F2-3B8F-444F-8FC3-58760023A318}" type="presParOf" srcId="{F6E407A9-A364-4CD4-A915-B0266E770689}" destId="{5484443D-6F2B-489A-97A8-6794469EBC51}" srcOrd="1" destOrd="0" presId="urn:microsoft.com/office/officeart/2009/3/layout/HorizontalOrganizationChart"/>
    <dgm:cxn modelId="{929420F3-D577-4462-AE0C-DF41B0E60826}" type="presParOf" srcId="{5484443D-6F2B-489A-97A8-6794469EBC51}" destId="{160F283D-9455-48A8-9547-902847D012F1}" srcOrd="0" destOrd="0" presId="urn:microsoft.com/office/officeart/2009/3/layout/HorizontalOrganizationChart"/>
    <dgm:cxn modelId="{DEB18F0F-08A6-4517-BF83-3483C5275078}" type="presParOf" srcId="{5484443D-6F2B-489A-97A8-6794469EBC51}" destId="{62DC3773-F4DF-4640-8891-A14C62216519}" srcOrd="1" destOrd="0" presId="urn:microsoft.com/office/officeart/2009/3/layout/HorizontalOrganizationChart"/>
    <dgm:cxn modelId="{FCE85EFB-D671-4774-A952-A07DF088F945}" type="presParOf" srcId="{62DC3773-F4DF-4640-8891-A14C62216519}" destId="{49657501-E3FC-4CC9-859C-19A9D2AF30B0}" srcOrd="0" destOrd="0" presId="urn:microsoft.com/office/officeart/2009/3/layout/HorizontalOrganizationChart"/>
    <dgm:cxn modelId="{2395BBB9-314A-4E10-833C-80E43B7F8827}" type="presParOf" srcId="{49657501-E3FC-4CC9-859C-19A9D2AF30B0}" destId="{DA77B872-8CD4-4149-BF06-253F92A1BB98}" srcOrd="0" destOrd="0" presId="urn:microsoft.com/office/officeart/2009/3/layout/HorizontalOrganizationChart"/>
    <dgm:cxn modelId="{F096F66A-1AE0-4A8F-8A59-49A88419D295}" type="presParOf" srcId="{49657501-E3FC-4CC9-859C-19A9D2AF30B0}" destId="{8A6828FE-4F9E-44C3-A25F-019D20B1D526}" srcOrd="1" destOrd="0" presId="urn:microsoft.com/office/officeart/2009/3/layout/HorizontalOrganizationChart"/>
    <dgm:cxn modelId="{BAF1268E-954E-4961-8BBE-BBBFD27E88B7}" type="presParOf" srcId="{62DC3773-F4DF-4640-8891-A14C62216519}" destId="{1560D6A3-4C51-4928-9E50-B6ADE997ADF4}" srcOrd="1" destOrd="0" presId="urn:microsoft.com/office/officeart/2009/3/layout/HorizontalOrganizationChart"/>
    <dgm:cxn modelId="{87A2BD32-3350-47D1-B711-34586F4BEBF3}" type="presParOf" srcId="{1560D6A3-4C51-4928-9E50-B6ADE997ADF4}" destId="{E14BA1F8-51AE-401B-8DC7-68605C555A6A}" srcOrd="0" destOrd="0" presId="urn:microsoft.com/office/officeart/2009/3/layout/HorizontalOrganizationChart"/>
    <dgm:cxn modelId="{0675D2F9-F552-4193-AF52-C116D591E2E5}" type="presParOf" srcId="{1560D6A3-4C51-4928-9E50-B6ADE997ADF4}" destId="{FBCB8B83-AAD6-4396-920D-ED29C4EB39FA}" srcOrd="1" destOrd="0" presId="urn:microsoft.com/office/officeart/2009/3/layout/HorizontalOrganizationChart"/>
    <dgm:cxn modelId="{5A94AE0E-3EBE-4B36-86B7-8975212163D6}" type="presParOf" srcId="{FBCB8B83-AAD6-4396-920D-ED29C4EB39FA}" destId="{A4F7EA1B-F973-4239-A523-7E17022F8E5B}" srcOrd="0" destOrd="0" presId="urn:microsoft.com/office/officeart/2009/3/layout/HorizontalOrganizationChart"/>
    <dgm:cxn modelId="{EAB678E3-337C-456B-BE06-87C3B5DFCC59}" type="presParOf" srcId="{A4F7EA1B-F973-4239-A523-7E17022F8E5B}" destId="{2177A611-E15F-4448-87B1-D4BE00F611E5}" srcOrd="0" destOrd="0" presId="urn:microsoft.com/office/officeart/2009/3/layout/HorizontalOrganizationChart"/>
    <dgm:cxn modelId="{436FEF36-3C1A-471E-BDB8-38EBC5A5F6B1}" type="presParOf" srcId="{A4F7EA1B-F973-4239-A523-7E17022F8E5B}" destId="{95D420BF-C5B2-45E8-A21B-C9B7B618E580}" srcOrd="1" destOrd="0" presId="urn:microsoft.com/office/officeart/2009/3/layout/HorizontalOrganizationChart"/>
    <dgm:cxn modelId="{32EC24A6-DFC0-4546-A7CF-97692B4B7AA3}" type="presParOf" srcId="{FBCB8B83-AAD6-4396-920D-ED29C4EB39FA}" destId="{D9F0DA10-2F86-46F0-A335-B499963FACEE}" srcOrd="1" destOrd="0" presId="urn:microsoft.com/office/officeart/2009/3/layout/HorizontalOrganizationChart"/>
    <dgm:cxn modelId="{15E7BA65-DDFD-4CCC-9CE1-A21BD3687C6F}" type="presParOf" srcId="{FBCB8B83-AAD6-4396-920D-ED29C4EB39FA}" destId="{91F5BD79-D148-4CBE-9EAE-F3681B64F88B}" srcOrd="2" destOrd="0" presId="urn:microsoft.com/office/officeart/2009/3/layout/HorizontalOrganizationChart"/>
    <dgm:cxn modelId="{4FD43D01-553E-4B0B-B05C-095E260B7032}" type="presParOf" srcId="{62DC3773-F4DF-4640-8891-A14C62216519}" destId="{688E5E91-EF11-4ED9-94DA-141C9164C729}" srcOrd="2" destOrd="0" presId="urn:microsoft.com/office/officeart/2009/3/layout/HorizontalOrganizationChart"/>
    <dgm:cxn modelId="{03D4F905-893E-477D-8178-75578C6B63D1}" type="presParOf" srcId="{5484443D-6F2B-489A-97A8-6794469EBC51}" destId="{A224A667-7F64-4F7A-849A-73F1C4741F4C}" srcOrd="2" destOrd="0" presId="urn:microsoft.com/office/officeart/2009/3/layout/HorizontalOrganizationChart"/>
    <dgm:cxn modelId="{1A852891-A057-461E-A4FB-F33298F85D4F}" type="presParOf" srcId="{5484443D-6F2B-489A-97A8-6794469EBC51}" destId="{BD4F2994-7CF3-4A25-9D48-B3A1DF2F254B}" srcOrd="3" destOrd="0" presId="urn:microsoft.com/office/officeart/2009/3/layout/HorizontalOrganizationChart"/>
    <dgm:cxn modelId="{708CE4EB-745B-466F-ABAA-E801FB3CA058}" type="presParOf" srcId="{BD4F2994-7CF3-4A25-9D48-B3A1DF2F254B}" destId="{1C3ADCE7-3B70-43F7-85BD-0DC16751401D}" srcOrd="0" destOrd="0" presId="urn:microsoft.com/office/officeart/2009/3/layout/HorizontalOrganizationChart"/>
    <dgm:cxn modelId="{E7A0307D-BF29-4098-BD40-338FFF1CE319}" type="presParOf" srcId="{1C3ADCE7-3B70-43F7-85BD-0DC16751401D}" destId="{87D52E11-7E6C-44F9-A42A-F722FE36B801}" srcOrd="0" destOrd="0" presId="urn:microsoft.com/office/officeart/2009/3/layout/HorizontalOrganizationChart"/>
    <dgm:cxn modelId="{FA55E3A8-1876-459C-958B-178452733931}" type="presParOf" srcId="{1C3ADCE7-3B70-43F7-85BD-0DC16751401D}" destId="{5505D77B-175B-4AFA-93D2-AFC14431FA55}" srcOrd="1" destOrd="0" presId="urn:microsoft.com/office/officeart/2009/3/layout/HorizontalOrganizationChart"/>
    <dgm:cxn modelId="{A8DE3793-2F57-496E-B7E5-A6866C2DD3F5}" type="presParOf" srcId="{BD4F2994-7CF3-4A25-9D48-B3A1DF2F254B}" destId="{A0CEC42C-C7B6-4B28-9EA4-D502ACB3569E}" srcOrd="1" destOrd="0" presId="urn:microsoft.com/office/officeart/2009/3/layout/HorizontalOrganizationChart"/>
    <dgm:cxn modelId="{BB906564-4569-42E2-AAB7-A35A691C4D4E}" type="presParOf" srcId="{A0CEC42C-C7B6-4B28-9EA4-D502ACB3569E}" destId="{7CFEE4F4-B271-404F-BDAE-6B43BCDE0B31}" srcOrd="0" destOrd="0" presId="urn:microsoft.com/office/officeart/2009/3/layout/HorizontalOrganizationChart"/>
    <dgm:cxn modelId="{ED9ECE0F-7461-482F-9711-B51E899D79BC}" type="presParOf" srcId="{A0CEC42C-C7B6-4B28-9EA4-D502ACB3569E}" destId="{C17F1D28-4796-40BA-ABEE-6E1218C8A3F3}" srcOrd="1" destOrd="0" presId="urn:microsoft.com/office/officeart/2009/3/layout/HorizontalOrganizationChart"/>
    <dgm:cxn modelId="{94B55951-B64D-41EC-BED4-5A3B8634633B}" type="presParOf" srcId="{C17F1D28-4796-40BA-ABEE-6E1218C8A3F3}" destId="{DA25AC37-171B-4BA5-A231-4B4CC3BBC40A}" srcOrd="0" destOrd="0" presId="urn:microsoft.com/office/officeart/2009/3/layout/HorizontalOrganizationChart"/>
    <dgm:cxn modelId="{4D7849F5-9209-43BF-8DCC-2EC8180629C8}" type="presParOf" srcId="{DA25AC37-171B-4BA5-A231-4B4CC3BBC40A}" destId="{9C88C5F4-9769-41E7-BF20-17284DB3A771}" srcOrd="0" destOrd="0" presId="urn:microsoft.com/office/officeart/2009/3/layout/HorizontalOrganizationChart"/>
    <dgm:cxn modelId="{D6468151-A900-4267-A440-80353315B23E}" type="presParOf" srcId="{DA25AC37-171B-4BA5-A231-4B4CC3BBC40A}" destId="{BFA16843-160A-4345-96BD-C7BB877D7F92}" srcOrd="1" destOrd="0" presId="urn:microsoft.com/office/officeart/2009/3/layout/HorizontalOrganizationChart"/>
    <dgm:cxn modelId="{61066D94-065C-4616-A07A-E0CDCC4AE8F3}" type="presParOf" srcId="{C17F1D28-4796-40BA-ABEE-6E1218C8A3F3}" destId="{3A556CFD-925E-4496-A47E-95F021EFD9E7}" srcOrd="1" destOrd="0" presId="urn:microsoft.com/office/officeart/2009/3/layout/HorizontalOrganizationChart"/>
    <dgm:cxn modelId="{415E5122-272D-4934-BC19-7BA4682A6B98}" type="presParOf" srcId="{C17F1D28-4796-40BA-ABEE-6E1218C8A3F3}" destId="{46F7BFA5-5232-44A4-95CD-5696C0417D16}" srcOrd="2" destOrd="0" presId="urn:microsoft.com/office/officeart/2009/3/layout/HorizontalOrganizationChart"/>
    <dgm:cxn modelId="{EEF0CA6E-8653-4341-8342-DD6A308B7E42}" type="presParOf" srcId="{A0CEC42C-C7B6-4B28-9EA4-D502ACB3569E}" destId="{A933F5EA-3700-4C03-B75B-35B3986CDC05}" srcOrd="2" destOrd="0" presId="urn:microsoft.com/office/officeart/2009/3/layout/HorizontalOrganizationChart"/>
    <dgm:cxn modelId="{B6EECBE0-9972-4CEA-8DC7-C5D0277655B9}" type="presParOf" srcId="{A0CEC42C-C7B6-4B28-9EA4-D502ACB3569E}" destId="{7BECFF7E-CAC9-4BF1-BDCB-4979E72A1691}" srcOrd="3" destOrd="0" presId="urn:microsoft.com/office/officeart/2009/3/layout/HorizontalOrganizationChart"/>
    <dgm:cxn modelId="{431FDC56-6F25-4F11-88C7-DA769C5C7517}" type="presParOf" srcId="{7BECFF7E-CAC9-4BF1-BDCB-4979E72A1691}" destId="{5CADF903-3A03-4AF9-BC02-60F2843FDE2F}" srcOrd="0" destOrd="0" presId="urn:microsoft.com/office/officeart/2009/3/layout/HorizontalOrganizationChart"/>
    <dgm:cxn modelId="{4807CAD8-F580-4422-9051-85CA3F78A5A2}" type="presParOf" srcId="{5CADF903-3A03-4AF9-BC02-60F2843FDE2F}" destId="{AC111087-3303-4778-8FEA-CB93B70A899E}" srcOrd="0" destOrd="0" presId="urn:microsoft.com/office/officeart/2009/3/layout/HorizontalOrganizationChart"/>
    <dgm:cxn modelId="{62853290-45CD-49E0-9AAD-3CBCD610460C}" type="presParOf" srcId="{5CADF903-3A03-4AF9-BC02-60F2843FDE2F}" destId="{71F86E57-2BAD-47BB-9A86-CCD06F0643FC}" srcOrd="1" destOrd="0" presId="urn:microsoft.com/office/officeart/2009/3/layout/HorizontalOrganizationChart"/>
    <dgm:cxn modelId="{819D61A6-072C-444B-98C4-4F3392454C80}" type="presParOf" srcId="{7BECFF7E-CAC9-4BF1-BDCB-4979E72A1691}" destId="{0221DA68-B9C7-4D7B-8A6D-0A2D63B5A57B}" srcOrd="1" destOrd="0" presId="urn:microsoft.com/office/officeart/2009/3/layout/HorizontalOrganizationChart"/>
    <dgm:cxn modelId="{7992764B-1535-4DFB-A8FF-4AF55D4130B7}" type="presParOf" srcId="{7BECFF7E-CAC9-4BF1-BDCB-4979E72A1691}" destId="{7C1029A7-4516-4B12-9CA1-9E14C9D7B6E8}" srcOrd="2" destOrd="0" presId="urn:microsoft.com/office/officeart/2009/3/layout/HorizontalOrganizationChart"/>
    <dgm:cxn modelId="{ED1CD20F-3095-40F5-9776-ED127E118BC5}" type="presParOf" srcId="{BD4F2994-7CF3-4A25-9D48-B3A1DF2F254B}" destId="{8BDF97BB-EBDC-4901-B50B-917DCC59AE86}" srcOrd="2" destOrd="0" presId="urn:microsoft.com/office/officeart/2009/3/layout/HorizontalOrganizationChart"/>
    <dgm:cxn modelId="{5B6FA48C-373F-4425-8116-BAF703589770}" type="presParOf" srcId="{F6E407A9-A364-4CD4-A915-B0266E770689}" destId="{EC11C853-E377-48D3-A4E3-3F7482837FF6}" srcOrd="2" destOrd="0" presId="urn:microsoft.com/office/officeart/2009/3/layout/HorizontalOrganizationChart"/>
    <dgm:cxn modelId="{2593072B-1C75-4A23-AC6A-6EACAC6F109D}" type="presParOf" srcId="{05A12441-CA9A-4646-BBEE-CFBBC79A5240}" destId="{6C937EA0-50AE-4437-B041-25A9C287C6EB}" srcOrd="2" destOrd="0" presId="urn:microsoft.com/office/officeart/2009/3/layout/HorizontalOrganizationChart"/>
    <dgm:cxn modelId="{E37BA521-688F-4FB8-B071-514C1B801E78}" type="presParOf" srcId="{05A12441-CA9A-4646-BBEE-CFBBC79A5240}" destId="{9DD02512-02C9-45B5-9350-37A73927B0F7}" srcOrd="3" destOrd="0" presId="urn:microsoft.com/office/officeart/2009/3/layout/HorizontalOrganizationChart"/>
    <dgm:cxn modelId="{0D2EF98C-B56F-4755-B02F-7721C4674D81}" type="presParOf" srcId="{9DD02512-02C9-45B5-9350-37A73927B0F7}" destId="{D9A86EBF-EA14-4D00-AAB6-3465272A740C}" srcOrd="0" destOrd="0" presId="urn:microsoft.com/office/officeart/2009/3/layout/HorizontalOrganizationChart"/>
    <dgm:cxn modelId="{132D24E9-701C-4982-BB58-5A0C83EFCBDB}" type="presParOf" srcId="{D9A86EBF-EA14-4D00-AAB6-3465272A740C}" destId="{8CC45AB0-444C-4F8D-ADA3-34D08E0B1A4D}" srcOrd="0" destOrd="0" presId="urn:microsoft.com/office/officeart/2009/3/layout/HorizontalOrganizationChart"/>
    <dgm:cxn modelId="{ADDD14DF-085A-4CC6-8BDA-DA3191BB9FFB}" type="presParOf" srcId="{D9A86EBF-EA14-4D00-AAB6-3465272A740C}" destId="{814711DA-FAD2-4CD8-A622-8FE827FDFA7C}" srcOrd="1" destOrd="0" presId="urn:microsoft.com/office/officeart/2009/3/layout/HorizontalOrganizationChart"/>
    <dgm:cxn modelId="{E24EC5BD-37A1-4D0D-B6D6-ECCC886C69D9}" type="presParOf" srcId="{9DD02512-02C9-45B5-9350-37A73927B0F7}" destId="{E36746CF-81A1-4CB4-8AFC-1E8533BBBA6A}" srcOrd="1" destOrd="0" presId="urn:microsoft.com/office/officeart/2009/3/layout/HorizontalOrganizationChart"/>
    <dgm:cxn modelId="{79F2C967-7707-401E-A658-DDB98770002D}" type="presParOf" srcId="{E36746CF-81A1-4CB4-8AFC-1E8533BBBA6A}" destId="{DBB81575-38C8-406D-AF4F-6EA47853123F}" srcOrd="0" destOrd="0" presId="urn:microsoft.com/office/officeart/2009/3/layout/HorizontalOrganizationChart"/>
    <dgm:cxn modelId="{46AB6401-A105-42C0-84E6-BED7C2C09CB9}" type="presParOf" srcId="{E36746CF-81A1-4CB4-8AFC-1E8533BBBA6A}" destId="{2C33D090-D119-48EE-BDF6-D5B0F9BEE043}" srcOrd="1" destOrd="0" presId="urn:microsoft.com/office/officeart/2009/3/layout/HorizontalOrganizationChart"/>
    <dgm:cxn modelId="{2F3B9071-5A1D-4530-97AF-B6F4B6AA2A6C}" type="presParOf" srcId="{2C33D090-D119-48EE-BDF6-D5B0F9BEE043}" destId="{5D213AC5-61BC-4E96-869D-EAD3A3101238}" srcOrd="0" destOrd="0" presId="urn:microsoft.com/office/officeart/2009/3/layout/HorizontalOrganizationChart"/>
    <dgm:cxn modelId="{28F7C9AF-1291-42A0-89C1-C0FB68307BF0}" type="presParOf" srcId="{5D213AC5-61BC-4E96-869D-EAD3A3101238}" destId="{7E881116-7B74-4CE6-AAAA-69A46C4D30AF}" srcOrd="0" destOrd="0" presId="urn:microsoft.com/office/officeart/2009/3/layout/HorizontalOrganizationChart"/>
    <dgm:cxn modelId="{621DD894-450F-4C6C-B383-414F7ED4C78E}" type="presParOf" srcId="{5D213AC5-61BC-4E96-869D-EAD3A3101238}" destId="{8889F35B-DDF5-467D-B918-EA3E49429AA0}" srcOrd="1" destOrd="0" presId="urn:microsoft.com/office/officeart/2009/3/layout/HorizontalOrganizationChart"/>
    <dgm:cxn modelId="{1230A8CE-D7EC-4D1C-A1B5-6F02917CFC89}" type="presParOf" srcId="{2C33D090-D119-48EE-BDF6-D5B0F9BEE043}" destId="{72A9BE96-ECF5-4666-9DFA-E045134ED657}" srcOrd="1" destOrd="0" presId="urn:microsoft.com/office/officeart/2009/3/layout/HorizontalOrganizationChart"/>
    <dgm:cxn modelId="{2370BBC1-3108-4A31-9D13-C83AB8683331}" type="presParOf" srcId="{72A9BE96-ECF5-4666-9DFA-E045134ED657}" destId="{C50974C2-CF5C-4B84-B0EF-4C2273CA8AD5}" srcOrd="0" destOrd="0" presId="urn:microsoft.com/office/officeart/2009/3/layout/HorizontalOrganizationChart"/>
    <dgm:cxn modelId="{F218E3DF-D9A8-4BBD-A319-F26B0D0F38B5}" type="presParOf" srcId="{72A9BE96-ECF5-4666-9DFA-E045134ED657}" destId="{BC2CFF14-740B-4384-9A28-27734798C55C}" srcOrd="1" destOrd="0" presId="urn:microsoft.com/office/officeart/2009/3/layout/HorizontalOrganizationChart"/>
    <dgm:cxn modelId="{CF99CF80-9109-4931-B3C9-C37701719E11}" type="presParOf" srcId="{BC2CFF14-740B-4384-9A28-27734798C55C}" destId="{1153664C-D784-4972-95BC-27A2E0DA71FA}" srcOrd="0" destOrd="0" presId="urn:microsoft.com/office/officeart/2009/3/layout/HorizontalOrganizationChart"/>
    <dgm:cxn modelId="{38B02909-20F5-4E7A-8138-C8A5F422AA37}" type="presParOf" srcId="{1153664C-D784-4972-95BC-27A2E0DA71FA}" destId="{5D757C48-5D18-4BEA-A1ED-8774B0FF9B59}" srcOrd="0" destOrd="0" presId="urn:microsoft.com/office/officeart/2009/3/layout/HorizontalOrganizationChart"/>
    <dgm:cxn modelId="{DDD4CF5E-C297-4094-956B-A964FB68552C}" type="presParOf" srcId="{1153664C-D784-4972-95BC-27A2E0DA71FA}" destId="{7E354438-F8AF-4B1C-BB03-9BA0EE828979}" srcOrd="1" destOrd="0" presId="urn:microsoft.com/office/officeart/2009/3/layout/HorizontalOrganizationChart"/>
    <dgm:cxn modelId="{D889B5E0-4165-4322-A831-48DBA5D9326A}" type="presParOf" srcId="{BC2CFF14-740B-4384-9A28-27734798C55C}" destId="{31754B09-0A18-4773-A144-6D6051797D9C}" srcOrd="1" destOrd="0" presId="urn:microsoft.com/office/officeart/2009/3/layout/HorizontalOrganizationChart"/>
    <dgm:cxn modelId="{68B774C6-01DA-475E-8BF9-2979D3678A14}" type="presParOf" srcId="{BC2CFF14-740B-4384-9A28-27734798C55C}" destId="{42C3C55D-8660-457C-8DA0-831716AFFA41}" srcOrd="2" destOrd="0" presId="urn:microsoft.com/office/officeart/2009/3/layout/HorizontalOrganizationChart"/>
    <dgm:cxn modelId="{F2DA5278-7E31-4DE6-B053-F0DF37C9317C}" type="presParOf" srcId="{2C33D090-D119-48EE-BDF6-D5B0F9BEE043}" destId="{E2FF9F8C-3148-46A7-BDCE-520105CEC56B}" srcOrd="2" destOrd="0" presId="urn:microsoft.com/office/officeart/2009/3/layout/HorizontalOrganizationChart"/>
    <dgm:cxn modelId="{09CBC3D0-5348-430E-8741-001AACFA9A8E}" type="presParOf" srcId="{E36746CF-81A1-4CB4-8AFC-1E8533BBBA6A}" destId="{5FB8E264-5510-4A7E-A5E3-B3B4BB36A00A}" srcOrd="2" destOrd="0" presId="urn:microsoft.com/office/officeart/2009/3/layout/HorizontalOrganizationChart"/>
    <dgm:cxn modelId="{6830BC7C-D7E1-4F02-8FED-D9E90DD05427}" type="presParOf" srcId="{E36746CF-81A1-4CB4-8AFC-1E8533BBBA6A}" destId="{7573B154-9E02-4FAB-9ADE-3CD396F2A902}" srcOrd="3" destOrd="0" presId="urn:microsoft.com/office/officeart/2009/3/layout/HorizontalOrganizationChart"/>
    <dgm:cxn modelId="{29823326-D768-4B68-A163-C84A79555F8B}" type="presParOf" srcId="{7573B154-9E02-4FAB-9ADE-3CD396F2A902}" destId="{192864A8-0CBC-4839-80AA-083A044F18CB}" srcOrd="0" destOrd="0" presId="urn:microsoft.com/office/officeart/2009/3/layout/HorizontalOrganizationChart"/>
    <dgm:cxn modelId="{3A3197DA-F60F-424D-AD7A-565E59339E09}" type="presParOf" srcId="{192864A8-0CBC-4839-80AA-083A044F18CB}" destId="{956836B0-BB5E-4591-BA3F-45973461989A}" srcOrd="0" destOrd="0" presId="urn:microsoft.com/office/officeart/2009/3/layout/HorizontalOrganizationChart"/>
    <dgm:cxn modelId="{728EB078-7182-4191-855B-4D5AF859CFD9}" type="presParOf" srcId="{192864A8-0CBC-4839-80AA-083A044F18CB}" destId="{B85E73A4-06AB-45B0-A41C-73C34B06B108}" srcOrd="1" destOrd="0" presId="urn:microsoft.com/office/officeart/2009/3/layout/HorizontalOrganizationChart"/>
    <dgm:cxn modelId="{41FF846C-60C7-44F0-A383-B5381457A27F}" type="presParOf" srcId="{7573B154-9E02-4FAB-9ADE-3CD396F2A902}" destId="{5DC12AEA-E6FD-4345-83C7-BBFC51023EF1}" srcOrd="1" destOrd="0" presId="urn:microsoft.com/office/officeart/2009/3/layout/HorizontalOrganizationChart"/>
    <dgm:cxn modelId="{C201AFB1-8D9B-450C-80B0-1067BE2686CF}" type="presParOf" srcId="{5DC12AEA-E6FD-4345-83C7-BBFC51023EF1}" destId="{CBDFA412-61BF-4D08-8505-63DACD5A4D29}" srcOrd="0" destOrd="0" presId="urn:microsoft.com/office/officeart/2009/3/layout/HorizontalOrganizationChart"/>
    <dgm:cxn modelId="{2A7FB9C8-F0DB-407E-AB1A-6BC24979634C}" type="presParOf" srcId="{5DC12AEA-E6FD-4345-83C7-BBFC51023EF1}" destId="{1C9BD678-549D-4DFD-B192-27FEB1B4F82F}" srcOrd="1" destOrd="0" presId="urn:microsoft.com/office/officeart/2009/3/layout/HorizontalOrganizationChart"/>
    <dgm:cxn modelId="{383A4DED-1C67-4CC6-BF09-72B496AC9AD2}" type="presParOf" srcId="{1C9BD678-549D-4DFD-B192-27FEB1B4F82F}" destId="{C0F6B565-1231-447C-932B-74C67A429815}" srcOrd="0" destOrd="0" presId="urn:microsoft.com/office/officeart/2009/3/layout/HorizontalOrganizationChart"/>
    <dgm:cxn modelId="{C3589996-CD67-4AE9-8EAA-5119509A0406}" type="presParOf" srcId="{C0F6B565-1231-447C-932B-74C67A429815}" destId="{358EC579-91CF-42DD-98D9-80D848123261}" srcOrd="0" destOrd="0" presId="urn:microsoft.com/office/officeart/2009/3/layout/HorizontalOrganizationChart"/>
    <dgm:cxn modelId="{5D2C9A1D-2DA6-4D84-8743-19320B56C556}" type="presParOf" srcId="{C0F6B565-1231-447C-932B-74C67A429815}" destId="{F243E629-319B-4C2E-8AE0-DD3EB681489A}" srcOrd="1" destOrd="0" presId="urn:microsoft.com/office/officeart/2009/3/layout/HorizontalOrganizationChart"/>
    <dgm:cxn modelId="{18F08ABE-4FD3-40F4-8152-BCE92C1AB531}" type="presParOf" srcId="{1C9BD678-549D-4DFD-B192-27FEB1B4F82F}" destId="{663D8BD3-BAA9-4776-8AC8-C155F8873410}" srcOrd="1" destOrd="0" presId="urn:microsoft.com/office/officeart/2009/3/layout/HorizontalOrganizationChart"/>
    <dgm:cxn modelId="{E9543670-A177-4BF6-BA6D-8E2DC13E98DC}" type="presParOf" srcId="{1C9BD678-549D-4DFD-B192-27FEB1B4F82F}" destId="{6ABA14D7-D824-4EF1-B4D2-156AA3413C85}" srcOrd="2" destOrd="0" presId="urn:microsoft.com/office/officeart/2009/3/layout/HorizontalOrganizationChart"/>
    <dgm:cxn modelId="{22073A1A-7CEE-4575-A3F7-8A43F96B8603}" type="presParOf" srcId="{7573B154-9E02-4FAB-9ADE-3CD396F2A902}" destId="{7087C566-5F26-42C0-9423-A0C2CA16E545}" srcOrd="2" destOrd="0" presId="urn:microsoft.com/office/officeart/2009/3/layout/HorizontalOrganizationChart"/>
    <dgm:cxn modelId="{DA623C44-7AD5-4C8E-87D5-E8A78C9884F6}" type="presParOf" srcId="{9DD02512-02C9-45B5-9350-37A73927B0F7}" destId="{6E4E6915-81B8-4949-9418-A6EF3C2BD3D7}" srcOrd="2" destOrd="0" presId="urn:microsoft.com/office/officeart/2009/3/layout/HorizontalOrganizationChart"/>
    <dgm:cxn modelId="{4E9DED85-DF43-482D-BF79-01CAB7928B35}" type="presParOf" srcId="{8906A774-859D-43E4-84A8-D15C519FEAD4}" destId="{3E5B1045-4687-4B6E-A1EF-D1909C1E028C}" srcOrd="2" destOrd="0" presId="urn:microsoft.com/office/officeart/2009/3/layout/HorizontalOrganizationChart"/>
  </dgm:cxnLst>
  <dgm:bg>
    <a:noFill/>
  </dgm:bg>
  <dgm:whole>
    <a:ln>
      <a:noFill/>
    </a:ln>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0B5BB50-93FA-48F4-BB5B-C8F1E4152FE6}"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D352CEDD-4821-4021-A3B5-35C782628957}">
      <dgm:prSet phldrT="[Text]" custT="1"/>
      <dgm:spPr>
        <a:solidFill>
          <a:srgbClr val="003C32"/>
        </a:solidFill>
        <a:ln>
          <a:solidFill>
            <a:srgbClr val="003C32"/>
          </a:solidFill>
        </a:ln>
      </dgm:spPr>
      <dgm:t>
        <a:bodyPr/>
        <a:lstStyle/>
        <a:p>
          <a:r>
            <a:rPr lang="fa-IR" sz="1400" b="1" dirty="0">
              <a:cs typeface="B Nazanin" panose="00000400000000000000" pitchFamily="2" charset="-78"/>
            </a:rPr>
            <a:t>سرکوب نرخ ارزی</a:t>
          </a:r>
          <a:endParaRPr lang="en-US" sz="1400" b="1" dirty="0">
            <a:cs typeface="B Nazanin" panose="00000400000000000000" pitchFamily="2" charset="-78"/>
          </a:endParaRPr>
        </a:p>
      </dgm:t>
    </dgm:pt>
    <dgm:pt modelId="{30A48A54-AC69-4B92-B2FB-67FA8CCE571B}" type="parTrans" cxnId="{12C2686D-35B0-49F8-BB25-C9A6E317DBF9}">
      <dgm:prSet/>
      <dgm:spPr/>
      <dgm:t>
        <a:bodyPr/>
        <a:lstStyle/>
        <a:p>
          <a:endParaRPr lang="en-US"/>
        </a:p>
      </dgm:t>
    </dgm:pt>
    <dgm:pt modelId="{30500D37-E638-49C9-8C67-5134235FD732}" type="sibTrans" cxnId="{12C2686D-35B0-49F8-BB25-C9A6E317DBF9}">
      <dgm:prSet/>
      <dgm:spPr>
        <a:solidFill>
          <a:srgbClr val="003C32"/>
        </a:solidFill>
        <a:ln>
          <a:solidFill>
            <a:srgbClr val="003C32"/>
          </a:solidFill>
        </a:ln>
      </dgm:spPr>
      <dgm:t>
        <a:bodyPr/>
        <a:lstStyle/>
        <a:p>
          <a:endParaRPr lang="en-US"/>
        </a:p>
      </dgm:t>
    </dgm:pt>
    <dgm:pt modelId="{2BF32B4F-6DC1-4215-A181-6522E7124C13}">
      <dgm:prSet phldrT="[Text]" custT="1"/>
      <dgm:spPr>
        <a:solidFill>
          <a:srgbClr val="003C32"/>
        </a:solidFill>
        <a:ln>
          <a:solidFill>
            <a:srgbClr val="003C32"/>
          </a:solidFill>
        </a:ln>
      </dgm:spPr>
      <dgm:t>
        <a:bodyPr/>
        <a:lstStyle/>
        <a:p>
          <a:r>
            <a:rPr lang="fa-IR" sz="1400" b="1" dirty="0">
              <a:cs typeface="B Nazanin" panose="00000400000000000000" pitchFamily="2" charset="-78"/>
            </a:rPr>
            <a:t>رشد قیمت دلار</a:t>
          </a:r>
          <a:endParaRPr lang="en-US" sz="1400" b="1" dirty="0">
            <a:cs typeface="B Nazanin" panose="00000400000000000000" pitchFamily="2" charset="-78"/>
          </a:endParaRPr>
        </a:p>
      </dgm:t>
    </dgm:pt>
    <dgm:pt modelId="{7205788D-5E40-4B3A-AEE6-8BAD541E26BB}" type="sibTrans" cxnId="{D514F896-B32F-4A99-844E-B79A49E65A1C}">
      <dgm:prSet/>
      <dgm:spPr/>
      <dgm:t>
        <a:bodyPr/>
        <a:lstStyle/>
        <a:p>
          <a:endParaRPr lang="en-US"/>
        </a:p>
      </dgm:t>
    </dgm:pt>
    <dgm:pt modelId="{FDE9CD15-AABF-41F7-A623-CB67647CEB4E}" type="parTrans" cxnId="{D514F896-B32F-4A99-844E-B79A49E65A1C}">
      <dgm:prSet/>
      <dgm:spPr/>
      <dgm:t>
        <a:bodyPr/>
        <a:lstStyle/>
        <a:p>
          <a:endParaRPr lang="en-US"/>
        </a:p>
      </dgm:t>
    </dgm:pt>
    <dgm:pt modelId="{FFEC989C-BD8F-47EF-9D77-52EC3BEB0FF7}">
      <dgm:prSet phldrT="[Text]" custT="1"/>
      <dgm:spPr>
        <a:solidFill>
          <a:srgbClr val="003C32"/>
        </a:solidFill>
        <a:ln>
          <a:solidFill>
            <a:srgbClr val="003C32"/>
          </a:solidFill>
        </a:ln>
      </dgm:spPr>
      <dgm:t>
        <a:bodyPr/>
        <a:lstStyle/>
        <a:p>
          <a:r>
            <a:rPr lang="fa-IR" sz="1400" b="1" dirty="0">
              <a:cs typeface="B Nazanin" panose="00000400000000000000" pitchFamily="2" charset="-78"/>
            </a:rPr>
            <a:t>افزایش التهابات سیاسی</a:t>
          </a:r>
          <a:endParaRPr lang="en-US" sz="1400" b="1" dirty="0">
            <a:cs typeface="B Nazanin" panose="00000400000000000000" pitchFamily="2" charset="-78"/>
          </a:endParaRPr>
        </a:p>
      </dgm:t>
    </dgm:pt>
    <dgm:pt modelId="{66B3765B-5BAE-4057-BE78-BA313F7248B0}" type="parTrans" cxnId="{855308F1-98F1-4FE3-82E9-27953C4AA888}">
      <dgm:prSet/>
      <dgm:spPr/>
      <dgm:t>
        <a:bodyPr/>
        <a:lstStyle/>
        <a:p>
          <a:endParaRPr lang="en-US"/>
        </a:p>
      </dgm:t>
    </dgm:pt>
    <dgm:pt modelId="{9F5BE832-1449-4147-AB47-091F1D2CE36C}" type="sibTrans" cxnId="{855308F1-98F1-4FE3-82E9-27953C4AA888}">
      <dgm:prSet/>
      <dgm:spPr>
        <a:solidFill>
          <a:srgbClr val="003C32"/>
        </a:solidFill>
        <a:ln>
          <a:solidFill>
            <a:srgbClr val="003C32"/>
          </a:solidFill>
        </a:ln>
      </dgm:spPr>
      <dgm:t>
        <a:bodyPr/>
        <a:lstStyle/>
        <a:p>
          <a:endParaRPr lang="en-US"/>
        </a:p>
      </dgm:t>
    </dgm:pt>
    <dgm:pt modelId="{7079539A-3709-4D39-A33A-D030B8E932CA}" type="pres">
      <dgm:prSet presAssocID="{20B5BB50-93FA-48F4-BB5B-C8F1E4152FE6}" presName="linearFlow" presStyleCnt="0">
        <dgm:presLayoutVars>
          <dgm:dir/>
          <dgm:resizeHandles val="exact"/>
        </dgm:presLayoutVars>
      </dgm:prSet>
      <dgm:spPr/>
    </dgm:pt>
    <dgm:pt modelId="{AF060F2A-6EF9-4E14-92FE-71C80BC92F88}" type="pres">
      <dgm:prSet presAssocID="{D352CEDD-4821-4021-A3B5-35C782628957}" presName="node" presStyleLbl="node1" presStyleIdx="0" presStyleCnt="3">
        <dgm:presLayoutVars>
          <dgm:bulletEnabled val="1"/>
        </dgm:presLayoutVars>
      </dgm:prSet>
      <dgm:spPr/>
    </dgm:pt>
    <dgm:pt modelId="{C65386B9-10C5-418D-B899-63F15392AB31}" type="pres">
      <dgm:prSet presAssocID="{30500D37-E638-49C9-8C67-5134235FD732}" presName="spacerL" presStyleCnt="0"/>
      <dgm:spPr/>
    </dgm:pt>
    <dgm:pt modelId="{FAD7BB2D-07E1-4B1F-8B66-BD74CE352BA5}" type="pres">
      <dgm:prSet presAssocID="{30500D37-E638-49C9-8C67-5134235FD732}" presName="sibTrans" presStyleLbl="sibTrans2D1" presStyleIdx="0" presStyleCnt="2"/>
      <dgm:spPr/>
    </dgm:pt>
    <dgm:pt modelId="{64708BA9-17AE-43D7-8788-89C7F074FD26}" type="pres">
      <dgm:prSet presAssocID="{30500D37-E638-49C9-8C67-5134235FD732}" presName="spacerR" presStyleCnt="0"/>
      <dgm:spPr/>
    </dgm:pt>
    <dgm:pt modelId="{B05BF9DD-0460-42DB-B00C-6E002A0F1C6C}" type="pres">
      <dgm:prSet presAssocID="{FFEC989C-BD8F-47EF-9D77-52EC3BEB0FF7}" presName="node" presStyleLbl="node1" presStyleIdx="1" presStyleCnt="3">
        <dgm:presLayoutVars>
          <dgm:bulletEnabled val="1"/>
        </dgm:presLayoutVars>
      </dgm:prSet>
      <dgm:spPr/>
    </dgm:pt>
    <dgm:pt modelId="{D2E9AFC4-C843-41E3-A292-964F7605FEA7}" type="pres">
      <dgm:prSet presAssocID="{9F5BE832-1449-4147-AB47-091F1D2CE36C}" presName="spacerL" presStyleCnt="0"/>
      <dgm:spPr/>
    </dgm:pt>
    <dgm:pt modelId="{B0D3BC35-8443-4223-837F-B2F404A83A04}" type="pres">
      <dgm:prSet presAssocID="{9F5BE832-1449-4147-AB47-091F1D2CE36C}" presName="sibTrans" presStyleLbl="sibTrans2D1" presStyleIdx="1" presStyleCnt="2"/>
      <dgm:spPr/>
    </dgm:pt>
    <dgm:pt modelId="{42B405D8-A6C4-4C6A-B7E6-5E62E5B21ECE}" type="pres">
      <dgm:prSet presAssocID="{9F5BE832-1449-4147-AB47-091F1D2CE36C}" presName="spacerR" presStyleCnt="0"/>
      <dgm:spPr/>
    </dgm:pt>
    <dgm:pt modelId="{5124CF84-0BD9-4D04-A16B-2EE51190B00F}" type="pres">
      <dgm:prSet presAssocID="{2BF32B4F-6DC1-4215-A181-6522E7124C13}" presName="node" presStyleLbl="node1" presStyleIdx="2" presStyleCnt="3">
        <dgm:presLayoutVars>
          <dgm:bulletEnabled val="1"/>
        </dgm:presLayoutVars>
      </dgm:prSet>
      <dgm:spPr/>
    </dgm:pt>
  </dgm:ptLst>
  <dgm:cxnLst>
    <dgm:cxn modelId="{6CE2AB23-9965-4FAD-8447-ACE5868C62A8}" type="presOf" srcId="{20B5BB50-93FA-48F4-BB5B-C8F1E4152FE6}" destId="{7079539A-3709-4D39-A33A-D030B8E932CA}" srcOrd="0" destOrd="0" presId="urn:microsoft.com/office/officeart/2005/8/layout/equation1"/>
    <dgm:cxn modelId="{C5B0E86B-AB74-410E-892E-1FEB0090A17F}" type="presOf" srcId="{FFEC989C-BD8F-47EF-9D77-52EC3BEB0FF7}" destId="{B05BF9DD-0460-42DB-B00C-6E002A0F1C6C}" srcOrd="0" destOrd="0" presId="urn:microsoft.com/office/officeart/2005/8/layout/equation1"/>
    <dgm:cxn modelId="{12C2686D-35B0-49F8-BB25-C9A6E317DBF9}" srcId="{20B5BB50-93FA-48F4-BB5B-C8F1E4152FE6}" destId="{D352CEDD-4821-4021-A3B5-35C782628957}" srcOrd="0" destOrd="0" parTransId="{30A48A54-AC69-4B92-B2FB-67FA8CCE571B}" sibTransId="{30500D37-E638-49C9-8C67-5134235FD732}"/>
    <dgm:cxn modelId="{755FB477-95C1-48F1-A12E-8C8EB82F7549}" type="presOf" srcId="{D352CEDD-4821-4021-A3B5-35C782628957}" destId="{AF060F2A-6EF9-4E14-92FE-71C80BC92F88}" srcOrd="0" destOrd="0" presId="urn:microsoft.com/office/officeart/2005/8/layout/equation1"/>
    <dgm:cxn modelId="{C9CC3E7E-1AE4-42CD-B335-9064206068DB}" type="presOf" srcId="{2BF32B4F-6DC1-4215-A181-6522E7124C13}" destId="{5124CF84-0BD9-4D04-A16B-2EE51190B00F}" srcOrd="0" destOrd="0" presId="urn:microsoft.com/office/officeart/2005/8/layout/equation1"/>
    <dgm:cxn modelId="{D514F896-B32F-4A99-844E-B79A49E65A1C}" srcId="{20B5BB50-93FA-48F4-BB5B-C8F1E4152FE6}" destId="{2BF32B4F-6DC1-4215-A181-6522E7124C13}" srcOrd="2" destOrd="0" parTransId="{FDE9CD15-AABF-41F7-A623-CB67647CEB4E}" sibTransId="{7205788D-5E40-4B3A-AEE6-8BAD541E26BB}"/>
    <dgm:cxn modelId="{B9A4E6A0-A534-4526-B017-6B2598FBDA8C}" type="presOf" srcId="{30500D37-E638-49C9-8C67-5134235FD732}" destId="{FAD7BB2D-07E1-4B1F-8B66-BD74CE352BA5}" srcOrd="0" destOrd="0" presId="urn:microsoft.com/office/officeart/2005/8/layout/equation1"/>
    <dgm:cxn modelId="{4EB067A5-A5C6-4E60-ADB3-9E80669F2CAE}" type="presOf" srcId="{9F5BE832-1449-4147-AB47-091F1D2CE36C}" destId="{B0D3BC35-8443-4223-837F-B2F404A83A04}" srcOrd="0" destOrd="0" presId="urn:microsoft.com/office/officeart/2005/8/layout/equation1"/>
    <dgm:cxn modelId="{855308F1-98F1-4FE3-82E9-27953C4AA888}" srcId="{20B5BB50-93FA-48F4-BB5B-C8F1E4152FE6}" destId="{FFEC989C-BD8F-47EF-9D77-52EC3BEB0FF7}" srcOrd="1" destOrd="0" parTransId="{66B3765B-5BAE-4057-BE78-BA313F7248B0}" sibTransId="{9F5BE832-1449-4147-AB47-091F1D2CE36C}"/>
    <dgm:cxn modelId="{64E036D4-2053-47A4-84AE-8DB0E4901BF0}" type="presParOf" srcId="{7079539A-3709-4D39-A33A-D030B8E932CA}" destId="{AF060F2A-6EF9-4E14-92FE-71C80BC92F88}" srcOrd="0" destOrd="0" presId="urn:microsoft.com/office/officeart/2005/8/layout/equation1"/>
    <dgm:cxn modelId="{9F3977EA-11EF-451F-BE20-D50B4D0D556B}" type="presParOf" srcId="{7079539A-3709-4D39-A33A-D030B8E932CA}" destId="{C65386B9-10C5-418D-B899-63F15392AB31}" srcOrd="1" destOrd="0" presId="urn:microsoft.com/office/officeart/2005/8/layout/equation1"/>
    <dgm:cxn modelId="{24A5325D-CB3A-4B90-9DCA-BD0C984F84F3}" type="presParOf" srcId="{7079539A-3709-4D39-A33A-D030B8E932CA}" destId="{FAD7BB2D-07E1-4B1F-8B66-BD74CE352BA5}" srcOrd="2" destOrd="0" presId="urn:microsoft.com/office/officeart/2005/8/layout/equation1"/>
    <dgm:cxn modelId="{F2221DE3-0A7A-40EA-B619-024E05609F2F}" type="presParOf" srcId="{7079539A-3709-4D39-A33A-D030B8E932CA}" destId="{64708BA9-17AE-43D7-8788-89C7F074FD26}" srcOrd="3" destOrd="0" presId="urn:microsoft.com/office/officeart/2005/8/layout/equation1"/>
    <dgm:cxn modelId="{12C90DC8-A72C-4A0C-B657-3F56F7AB3380}" type="presParOf" srcId="{7079539A-3709-4D39-A33A-D030B8E932CA}" destId="{B05BF9DD-0460-42DB-B00C-6E002A0F1C6C}" srcOrd="4" destOrd="0" presId="urn:microsoft.com/office/officeart/2005/8/layout/equation1"/>
    <dgm:cxn modelId="{91587574-D026-4EEC-B08B-303617CE5322}" type="presParOf" srcId="{7079539A-3709-4D39-A33A-D030B8E932CA}" destId="{D2E9AFC4-C843-41E3-A292-964F7605FEA7}" srcOrd="5" destOrd="0" presId="urn:microsoft.com/office/officeart/2005/8/layout/equation1"/>
    <dgm:cxn modelId="{58191ABC-A28A-4E2F-9C40-8B70813F9F0D}" type="presParOf" srcId="{7079539A-3709-4D39-A33A-D030B8E932CA}" destId="{B0D3BC35-8443-4223-837F-B2F404A83A04}" srcOrd="6" destOrd="0" presId="urn:microsoft.com/office/officeart/2005/8/layout/equation1"/>
    <dgm:cxn modelId="{B5E5691B-3D07-4B1D-9312-38D70DF7570D}" type="presParOf" srcId="{7079539A-3709-4D39-A33A-D030B8E932CA}" destId="{42B405D8-A6C4-4C6A-B7E6-5E62E5B21ECE}" srcOrd="7" destOrd="0" presId="urn:microsoft.com/office/officeart/2005/8/layout/equation1"/>
    <dgm:cxn modelId="{033D153D-563E-43FE-99A2-0F2A75309E78}" type="presParOf" srcId="{7079539A-3709-4D39-A33A-D030B8E932CA}" destId="{5124CF84-0BD9-4D04-A16B-2EE51190B00F}" srcOrd="8"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440ED3B-5E0B-4BD3-91A1-4D9C43180113}" type="doc">
      <dgm:prSet loTypeId="urn:microsoft.com/office/officeart/2005/8/layout/orgChart1" loCatId="hierarchy" qsTypeId="urn:microsoft.com/office/officeart/2005/8/quickstyle/simple1" qsCatId="simple" csTypeId="urn:microsoft.com/office/officeart/2005/8/colors/accent1_2" csCatId="accent1" phldr="1"/>
      <dgm:spPr/>
      <dgm:t>
        <a:bodyPr/>
        <a:lstStyle/>
        <a:p>
          <a:endParaRPr lang="en-US"/>
        </a:p>
      </dgm:t>
    </dgm:pt>
    <dgm:pt modelId="{E4FDDD01-3725-4D43-BE56-24F84B5D33D9}">
      <dgm:prSet phldrT="[Text]"/>
      <dgm:spPr>
        <a:solidFill>
          <a:srgbClr val="003C32"/>
        </a:solidFill>
        <a:ln>
          <a:solidFill>
            <a:srgbClr val="003C32"/>
          </a:solidFill>
        </a:ln>
      </dgm:spPr>
      <dgm:t>
        <a:bodyPr/>
        <a:lstStyle/>
        <a:p>
          <a:r>
            <a:rPr lang="fa-IR" dirty="0">
              <a:cs typeface="B Nazanin" panose="00000400000000000000" pitchFamily="2" charset="-78"/>
            </a:rPr>
            <a:t>التهابات سیاسی در جهان</a:t>
          </a:r>
          <a:endParaRPr lang="en-US" dirty="0">
            <a:cs typeface="B Nazanin" panose="00000400000000000000" pitchFamily="2" charset="-78"/>
          </a:endParaRPr>
        </a:p>
      </dgm:t>
    </dgm:pt>
    <dgm:pt modelId="{1217EE4C-CE66-4403-A9AA-31134816B649}" type="parTrans" cxnId="{8219557B-B3C6-4B22-9F84-8CFFFD548D17}">
      <dgm:prSet/>
      <dgm:spPr/>
      <dgm:t>
        <a:bodyPr/>
        <a:lstStyle/>
        <a:p>
          <a:endParaRPr lang="en-US"/>
        </a:p>
      </dgm:t>
    </dgm:pt>
    <dgm:pt modelId="{FBF031DE-E7AC-4E2F-9BCA-098948243B6C}" type="sibTrans" cxnId="{8219557B-B3C6-4B22-9F84-8CFFFD548D17}">
      <dgm:prSet/>
      <dgm:spPr/>
      <dgm:t>
        <a:bodyPr/>
        <a:lstStyle/>
        <a:p>
          <a:endParaRPr lang="en-US"/>
        </a:p>
      </dgm:t>
    </dgm:pt>
    <dgm:pt modelId="{F9B2AB44-E3C1-437A-8C4A-9515FFCBA288}">
      <dgm:prSet phldrT="[Text]"/>
      <dgm:spPr>
        <a:solidFill>
          <a:srgbClr val="003C32"/>
        </a:solidFill>
        <a:ln>
          <a:solidFill>
            <a:srgbClr val="003C32"/>
          </a:solidFill>
        </a:ln>
      </dgm:spPr>
      <dgm:t>
        <a:bodyPr/>
        <a:lstStyle/>
        <a:p>
          <a:r>
            <a:rPr lang="fa-IR" dirty="0">
              <a:cs typeface="B Nazanin" panose="00000400000000000000" pitchFamily="2" charset="-78"/>
            </a:rPr>
            <a:t>جنگ روسیه / اوکراین</a:t>
          </a:r>
          <a:endParaRPr lang="en-US" dirty="0">
            <a:cs typeface="B Nazanin" panose="00000400000000000000" pitchFamily="2" charset="-78"/>
          </a:endParaRPr>
        </a:p>
      </dgm:t>
    </dgm:pt>
    <dgm:pt modelId="{C7FDFF72-169C-41A2-A698-B46CA3C1025A}" type="parTrans" cxnId="{844D5118-358B-4E16-B5B1-80EECD4FBD1E}">
      <dgm:prSet/>
      <dgm:spPr>
        <a:solidFill>
          <a:srgbClr val="003C32"/>
        </a:solidFill>
        <a:ln>
          <a:solidFill>
            <a:srgbClr val="003C32"/>
          </a:solidFill>
        </a:ln>
      </dgm:spPr>
      <dgm:t>
        <a:bodyPr/>
        <a:lstStyle/>
        <a:p>
          <a:endParaRPr lang="en-US">
            <a:cs typeface="B Nazanin" panose="00000400000000000000" pitchFamily="2" charset="-78"/>
          </a:endParaRPr>
        </a:p>
      </dgm:t>
    </dgm:pt>
    <dgm:pt modelId="{EF752BA3-E08A-4FF0-96DD-759E92F9815F}" type="sibTrans" cxnId="{844D5118-358B-4E16-B5B1-80EECD4FBD1E}">
      <dgm:prSet/>
      <dgm:spPr/>
      <dgm:t>
        <a:bodyPr/>
        <a:lstStyle/>
        <a:p>
          <a:endParaRPr lang="en-US"/>
        </a:p>
      </dgm:t>
    </dgm:pt>
    <dgm:pt modelId="{0E3C0489-EB4F-4448-809F-EB6FC4FF3BD3}">
      <dgm:prSet phldrT="[Text]"/>
      <dgm:spPr>
        <a:solidFill>
          <a:srgbClr val="003C32"/>
        </a:solidFill>
        <a:ln>
          <a:solidFill>
            <a:srgbClr val="003C32"/>
          </a:solidFill>
        </a:ln>
      </dgm:spPr>
      <dgm:t>
        <a:bodyPr/>
        <a:lstStyle/>
        <a:p>
          <a:r>
            <a:rPr lang="fa-IR" dirty="0">
              <a:cs typeface="B Nazanin" panose="00000400000000000000" pitchFamily="2" charset="-78"/>
            </a:rPr>
            <a:t>جنگ تایوان</a:t>
          </a:r>
          <a:endParaRPr lang="en-US" dirty="0">
            <a:cs typeface="B Nazanin" panose="00000400000000000000" pitchFamily="2" charset="-78"/>
          </a:endParaRPr>
        </a:p>
      </dgm:t>
    </dgm:pt>
    <dgm:pt modelId="{EEF7E638-B13C-40C6-A58D-037A5B4218BB}" type="parTrans" cxnId="{8EAE5E22-071B-4648-A7F9-36C763CAF0E3}">
      <dgm:prSet/>
      <dgm:spPr>
        <a:solidFill>
          <a:srgbClr val="003C32"/>
        </a:solidFill>
        <a:ln>
          <a:solidFill>
            <a:srgbClr val="003C32"/>
          </a:solidFill>
        </a:ln>
      </dgm:spPr>
      <dgm:t>
        <a:bodyPr/>
        <a:lstStyle/>
        <a:p>
          <a:endParaRPr lang="en-US">
            <a:cs typeface="B Nazanin" panose="00000400000000000000" pitchFamily="2" charset="-78"/>
          </a:endParaRPr>
        </a:p>
      </dgm:t>
    </dgm:pt>
    <dgm:pt modelId="{E74B28F8-1F12-4B2E-BB98-68190154B0F8}" type="sibTrans" cxnId="{8EAE5E22-071B-4648-A7F9-36C763CAF0E3}">
      <dgm:prSet/>
      <dgm:spPr/>
      <dgm:t>
        <a:bodyPr/>
        <a:lstStyle/>
        <a:p>
          <a:endParaRPr lang="en-US"/>
        </a:p>
      </dgm:t>
    </dgm:pt>
    <dgm:pt modelId="{E7C54F35-443B-4B24-BD03-79D03B4AFC7A}">
      <dgm:prSet phldrT="[Text]"/>
      <dgm:spPr>
        <a:solidFill>
          <a:srgbClr val="003C32"/>
        </a:solidFill>
        <a:ln>
          <a:solidFill>
            <a:srgbClr val="003C32"/>
          </a:solidFill>
        </a:ln>
      </dgm:spPr>
      <dgm:t>
        <a:bodyPr/>
        <a:lstStyle/>
        <a:p>
          <a:r>
            <a:rPr lang="fa-IR" dirty="0">
              <a:cs typeface="B Nazanin" panose="00000400000000000000" pitchFamily="2" charset="-78"/>
            </a:rPr>
            <a:t>جنگ خاورمیانه</a:t>
          </a:r>
          <a:endParaRPr lang="en-US" dirty="0">
            <a:cs typeface="B Nazanin" panose="00000400000000000000" pitchFamily="2" charset="-78"/>
          </a:endParaRPr>
        </a:p>
      </dgm:t>
    </dgm:pt>
    <dgm:pt modelId="{25020005-8A52-4BB3-AD88-13FB6129D687}" type="parTrans" cxnId="{8E6E13E9-3A0B-4C2C-AC5E-0971A550954A}">
      <dgm:prSet/>
      <dgm:spPr>
        <a:solidFill>
          <a:srgbClr val="003C32"/>
        </a:solidFill>
        <a:ln>
          <a:solidFill>
            <a:srgbClr val="003C32"/>
          </a:solidFill>
        </a:ln>
      </dgm:spPr>
      <dgm:t>
        <a:bodyPr/>
        <a:lstStyle/>
        <a:p>
          <a:endParaRPr lang="en-US">
            <a:cs typeface="B Nazanin" panose="00000400000000000000" pitchFamily="2" charset="-78"/>
          </a:endParaRPr>
        </a:p>
      </dgm:t>
    </dgm:pt>
    <dgm:pt modelId="{117F5396-CA66-4987-9DBE-09AA2E6B4DA2}" type="sibTrans" cxnId="{8E6E13E9-3A0B-4C2C-AC5E-0971A550954A}">
      <dgm:prSet/>
      <dgm:spPr/>
      <dgm:t>
        <a:bodyPr/>
        <a:lstStyle/>
        <a:p>
          <a:endParaRPr lang="en-US"/>
        </a:p>
      </dgm:t>
    </dgm:pt>
    <dgm:pt modelId="{D2F6BD3C-8F4A-4DF9-B494-75BB31DF20D0}" type="pres">
      <dgm:prSet presAssocID="{E440ED3B-5E0B-4BD3-91A1-4D9C43180113}" presName="hierChild1" presStyleCnt="0">
        <dgm:presLayoutVars>
          <dgm:orgChart val="1"/>
          <dgm:chPref val="1"/>
          <dgm:dir/>
          <dgm:animOne val="branch"/>
          <dgm:animLvl val="lvl"/>
          <dgm:resizeHandles/>
        </dgm:presLayoutVars>
      </dgm:prSet>
      <dgm:spPr/>
    </dgm:pt>
    <dgm:pt modelId="{CE45A945-08B7-4707-A836-65C01D1ABA68}" type="pres">
      <dgm:prSet presAssocID="{E4FDDD01-3725-4D43-BE56-24F84B5D33D9}" presName="hierRoot1" presStyleCnt="0">
        <dgm:presLayoutVars>
          <dgm:hierBranch val="init"/>
        </dgm:presLayoutVars>
      </dgm:prSet>
      <dgm:spPr/>
    </dgm:pt>
    <dgm:pt modelId="{DD18FC18-9BDA-4D31-9C9E-4C29870E86F6}" type="pres">
      <dgm:prSet presAssocID="{E4FDDD01-3725-4D43-BE56-24F84B5D33D9}" presName="rootComposite1" presStyleCnt="0"/>
      <dgm:spPr/>
    </dgm:pt>
    <dgm:pt modelId="{90EBEE53-7A92-487B-8551-D60845F87116}" type="pres">
      <dgm:prSet presAssocID="{E4FDDD01-3725-4D43-BE56-24F84B5D33D9}" presName="rootText1" presStyleLbl="node0" presStyleIdx="0" presStyleCnt="1">
        <dgm:presLayoutVars>
          <dgm:chPref val="3"/>
        </dgm:presLayoutVars>
      </dgm:prSet>
      <dgm:spPr/>
    </dgm:pt>
    <dgm:pt modelId="{2F802320-6B8D-4FFB-83E5-1C14BEA947BA}" type="pres">
      <dgm:prSet presAssocID="{E4FDDD01-3725-4D43-BE56-24F84B5D33D9}" presName="rootConnector1" presStyleLbl="node1" presStyleIdx="0" presStyleCnt="0"/>
      <dgm:spPr/>
    </dgm:pt>
    <dgm:pt modelId="{AECCA567-B4A6-4059-9D7D-1BF12EEF99FB}" type="pres">
      <dgm:prSet presAssocID="{E4FDDD01-3725-4D43-BE56-24F84B5D33D9}" presName="hierChild2" presStyleCnt="0"/>
      <dgm:spPr/>
    </dgm:pt>
    <dgm:pt modelId="{CF0AE62C-C833-4FD9-9CA5-5AF9DE0C06CE}" type="pres">
      <dgm:prSet presAssocID="{C7FDFF72-169C-41A2-A698-B46CA3C1025A}" presName="Name37" presStyleLbl="parChTrans1D2" presStyleIdx="0" presStyleCnt="3"/>
      <dgm:spPr/>
    </dgm:pt>
    <dgm:pt modelId="{3A035AFC-4A1E-4904-8ACE-E0008D18F6BF}" type="pres">
      <dgm:prSet presAssocID="{F9B2AB44-E3C1-437A-8C4A-9515FFCBA288}" presName="hierRoot2" presStyleCnt="0">
        <dgm:presLayoutVars>
          <dgm:hierBranch val="init"/>
        </dgm:presLayoutVars>
      </dgm:prSet>
      <dgm:spPr/>
    </dgm:pt>
    <dgm:pt modelId="{BE0243E7-AB87-4C90-807C-6F6B42456047}" type="pres">
      <dgm:prSet presAssocID="{F9B2AB44-E3C1-437A-8C4A-9515FFCBA288}" presName="rootComposite" presStyleCnt="0"/>
      <dgm:spPr/>
    </dgm:pt>
    <dgm:pt modelId="{E557E19D-F9DF-4215-BF1F-A3263ACE7F17}" type="pres">
      <dgm:prSet presAssocID="{F9B2AB44-E3C1-437A-8C4A-9515FFCBA288}" presName="rootText" presStyleLbl="node2" presStyleIdx="0" presStyleCnt="3">
        <dgm:presLayoutVars>
          <dgm:chPref val="3"/>
        </dgm:presLayoutVars>
      </dgm:prSet>
      <dgm:spPr/>
    </dgm:pt>
    <dgm:pt modelId="{888DF90E-9A12-4448-AAC9-56E2A3071225}" type="pres">
      <dgm:prSet presAssocID="{F9B2AB44-E3C1-437A-8C4A-9515FFCBA288}" presName="rootConnector" presStyleLbl="node2" presStyleIdx="0" presStyleCnt="3"/>
      <dgm:spPr/>
    </dgm:pt>
    <dgm:pt modelId="{997F48FA-0F34-4393-B82E-3F2BD9B7BA41}" type="pres">
      <dgm:prSet presAssocID="{F9B2AB44-E3C1-437A-8C4A-9515FFCBA288}" presName="hierChild4" presStyleCnt="0"/>
      <dgm:spPr/>
    </dgm:pt>
    <dgm:pt modelId="{F7913C96-0445-4E94-8452-FA40484A5503}" type="pres">
      <dgm:prSet presAssocID="{F9B2AB44-E3C1-437A-8C4A-9515FFCBA288}" presName="hierChild5" presStyleCnt="0"/>
      <dgm:spPr/>
    </dgm:pt>
    <dgm:pt modelId="{84A6AAD4-E450-40B8-9A07-777F6225C598}" type="pres">
      <dgm:prSet presAssocID="{EEF7E638-B13C-40C6-A58D-037A5B4218BB}" presName="Name37" presStyleLbl="parChTrans1D2" presStyleIdx="1" presStyleCnt="3"/>
      <dgm:spPr/>
    </dgm:pt>
    <dgm:pt modelId="{C1110FED-CE59-4C04-B1C9-DD99C71B7022}" type="pres">
      <dgm:prSet presAssocID="{0E3C0489-EB4F-4448-809F-EB6FC4FF3BD3}" presName="hierRoot2" presStyleCnt="0">
        <dgm:presLayoutVars>
          <dgm:hierBranch val="init"/>
        </dgm:presLayoutVars>
      </dgm:prSet>
      <dgm:spPr/>
    </dgm:pt>
    <dgm:pt modelId="{9724E5FF-6782-4CF3-BC57-FCFD0D8B1905}" type="pres">
      <dgm:prSet presAssocID="{0E3C0489-EB4F-4448-809F-EB6FC4FF3BD3}" presName="rootComposite" presStyleCnt="0"/>
      <dgm:spPr/>
    </dgm:pt>
    <dgm:pt modelId="{C26AF00E-9EBB-408B-9D32-8D90C2C3706A}" type="pres">
      <dgm:prSet presAssocID="{0E3C0489-EB4F-4448-809F-EB6FC4FF3BD3}" presName="rootText" presStyleLbl="node2" presStyleIdx="1" presStyleCnt="3">
        <dgm:presLayoutVars>
          <dgm:chPref val="3"/>
        </dgm:presLayoutVars>
      </dgm:prSet>
      <dgm:spPr/>
    </dgm:pt>
    <dgm:pt modelId="{02D22436-10C4-48B9-90BB-F0ED17AAD7EC}" type="pres">
      <dgm:prSet presAssocID="{0E3C0489-EB4F-4448-809F-EB6FC4FF3BD3}" presName="rootConnector" presStyleLbl="node2" presStyleIdx="1" presStyleCnt="3"/>
      <dgm:spPr/>
    </dgm:pt>
    <dgm:pt modelId="{6B92C5C0-50B3-4B38-991D-FBE632382493}" type="pres">
      <dgm:prSet presAssocID="{0E3C0489-EB4F-4448-809F-EB6FC4FF3BD3}" presName="hierChild4" presStyleCnt="0"/>
      <dgm:spPr/>
    </dgm:pt>
    <dgm:pt modelId="{E384FCD6-BC2B-4536-A66F-607BD6357BCB}" type="pres">
      <dgm:prSet presAssocID="{0E3C0489-EB4F-4448-809F-EB6FC4FF3BD3}" presName="hierChild5" presStyleCnt="0"/>
      <dgm:spPr/>
    </dgm:pt>
    <dgm:pt modelId="{E71DD4D1-2FEA-4E47-A462-B62A34A67C75}" type="pres">
      <dgm:prSet presAssocID="{25020005-8A52-4BB3-AD88-13FB6129D687}" presName="Name37" presStyleLbl="parChTrans1D2" presStyleIdx="2" presStyleCnt="3"/>
      <dgm:spPr/>
    </dgm:pt>
    <dgm:pt modelId="{F210F67C-B14A-4369-A0BC-ACB5CAB2CE3A}" type="pres">
      <dgm:prSet presAssocID="{E7C54F35-443B-4B24-BD03-79D03B4AFC7A}" presName="hierRoot2" presStyleCnt="0">
        <dgm:presLayoutVars>
          <dgm:hierBranch val="init"/>
        </dgm:presLayoutVars>
      </dgm:prSet>
      <dgm:spPr/>
    </dgm:pt>
    <dgm:pt modelId="{72CC1776-C37E-47A6-984B-C64E62A6BB6E}" type="pres">
      <dgm:prSet presAssocID="{E7C54F35-443B-4B24-BD03-79D03B4AFC7A}" presName="rootComposite" presStyleCnt="0"/>
      <dgm:spPr/>
    </dgm:pt>
    <dgm:pt modelId="{56540BD3-AF9C-4F82-AC17-55F55322F873}" type="pres">
      <dgm:prSet presAssocID="{E7C54F35-443B-4B24-BD03-79D03B4AFC7A}" presName="rootText" presStyleLbl="node2" presStyleIdx="2" presStyleCnt="3">
        <dgm:presLayoutVars>
          <dgm:chPref val="3"/>
        </dgm:presLayoutVars>
      </dgm:prSet>
      <dgm:spPr/>
    </dgm:pt>
    <dgm:pt modelId="{778F5AAC-DD2C-43F5-9CC4-2C7EC3CBC252}" type="pres">
      <dgm:prSet presAssocID="{E7C54F35-443B-4B24-BD03-79D03B4AFC7A}" presName="rootConnector" presStyleLbl="node2" presStyleIdx="2" presStyleCnt="3"/>
      <dgm:spPr/>
    </dgm:pt>
    <dgm:pt modelId="{A88651EE-6CAE-417B-BFAE-293D7958C304}" type="pres">
      <dgm:prSet presAssocID="{E7C54F35-443B-4B24-BD03-79D03B4AFC7A}" presName="hierChild4" presStyleCnt="0"/>
      <dgm:spPr/>
    </dgm:pt>
    <dgm:pt modelId="{05A5060C-92B2-44B3-A731-70FF178FD305}" type="pres">
      <dgm:prSet presAssocID="{E7C54F35-443B-4B24-BD03-79D03B4AFC7A}" presName="hierChild5" presStyleCnt="0"/>
      <dgm:spPr/>
    </dgm:pt>
    <dgm:pt modelId="{18F1FA4F-33E2-4DA5-81DB-225DC84EB6FC}" type="pres">
      <dgm:prSet presAssocID="{E4FDDD01-3725-4D43-BE56-24F84B5D33D9}" presName="hierChild3" presStyleCnt="0"/>
      <dgm:spPr/>
    </dgm:pt>
  </dgm:ptLst>
  <dgm:cxnLst>
    <dgm:cxn modelId="{C94B9502-57F1-4EF8-B238-0AAF9EB133E5}" type="presOf" srcId="{25020005-8A52-4BB3-AD88-13FB6129D687}" destId="{E71DD4D1-2FEA-4E47-A462-B62A34A67C75}" srcOrd="0" destOrd="0" presId="urn:microsoft.com/office/officeart/2005/8/layout/orgChart1"/>
    <dgm:cxn modelId="{0B1ADF0F-1171-4AD0-A570-4F62349D30AF}" type="presOf" srcId="{E4FDDD01-3725-4D43-BE56-24F84B5D33D9}" destId="{90EBEE53-7A92-487B-8551-D60845F87116}" srcOrd="0" destOrd="0" presId="urn:microsoft.com/office/officeart/2005/8/layout/orgChart1"/>
    <dgm:cxn modelId="{844D5118-358B-4E16-B5B1-80EECD4FBD1E}" srcId="{E4FDDD01-3725-4D43-BE56-24F84B5D33D9}" destId="{F9B2AB44-E3C1-437A-8C4A-9515FFCBA288}" srcOrd="0" destOrd="0" parTransId="{C7FDFF72-169C-41A2-A698-B46CA3C1025A}" sibTransId="{EF752BA3-E08A-4FF0-96DD-759E92F9815F}"/>
    <dgm:cxn modelId="{8EAE5E22-071B-4648-A7F9-36C763CAF0E3}" srcId="{E4FDDD01-3725-4D43-BE56-24F84B5D33D9}" destId="{0E3C0489-EB4F-4448-809F-EB6FC4FF3BD3}" srcOrd="1" destOrd="0" parTransId="{EEF7E638-B13C-40C6-A58D-037A5B4218BB}" sibTransId="{E74B28F8-1F12-4B2E-BB98-68190154B0F8}"/>
    <dgm:cxn modelId="{2B69A85B-B9CF-485C-9C1C-22A838113757}" type="presOf" srcId="{F9B2AB44-E3C1-437A-8C4A-9515FFCBA288}" destId="{888DF90E-9A12-4448-AAC9-56E2A3071225}" srcOrd="1" destOrd="0" presId="urn:microsoft.com/office/officeart/2005/8/layout/orgChart1"/>
    <dgm:cxn modelId="{752A996D-CF1C-4866-AD41-4A72C74DCAC7}" type="presOf" srcId="{E4FDDD01-3725-4D43-BE56-24F84B5D33D9}" destId="{2F802320-6B8D-4FFB-83E5-1C14BEA947BA}" srcOrd="1" destOrd="0" presId="urn:microsoft.com/office/officeart/2005/8/layout/orgChart1"/>
    <dgm:cxn modelId="{8219557B-B3C6-4B22-9F84-8CFFFD548D17}" srcId="{E440ED3B-5E0B-4BD3-91A1-4D9C43180113}" destId="{E4FDDD01-3725-4D43-BE56-24F84B5D33D9}" srcOrd="0" destOrd="0" parTransId="{1217EE4C-CE66-4403-A9AA-31134816B649}" sibTransId="{FBF031DE-E7AC-4E2F-9BCA-098948243B6C}"/>
    <dgm:cxn modelId="{2611978B-C295-4C1B-81D3-FB8442B674D1}" type="presOf" srcId="{EEF7E638-B13C-40C6-A58D-037A5B4218BB}" destId="{84A6AAD4-E450-40B8-9A07-777F6225C598}" srcOrd="0" destOrd="0" presId="urn:microsoft.com/office/officeart/2005/8/layout/orgChart1"/>
    <dgm:cxn modelId="{33C705AA-9BEF-408C-9A80-8E5153154F9D}" type="presOf" srcId="{F9B2AB44-E3C1-437A-8C4A-9515FFCBA288}" destId="{E557E19D-F9DF-4215-BF1F-A3263ACE7F17}" srcOrd="0" destOrd="0" presId="urn:microsoft.com/office/officeart/2005/8/layout/orgChart1"/>
    <dgm:cxn modelId="{B03C30B0-B153-4F9B-A0DE-1987B92FE446}" type="presOf" srcId="{E7C54F35-443B-4B24-BD03-79D03B4AFC7A}" destId="{778F5AAC-DD2C-43F5-9CC4-2C7EC3CBC252}" srcOrd="1" destOrd="0" presId="urn:microsoft.com/office/officeart/2005/8/layout/orgChart1"/>
    <dgm:cxn modelId="{1E0681B6-7EB7-4B62-9AF2-46290E029152}" type="presOf" srcId="{E440ED3B-5E0B-4BD3-91A1-4D9C43180113}" destId="{D2F6BD3C-8F4A-4DF9-B494-75BB31DF20D0}" srcOrd="0" destOrd="0" presId="urn:microsoft.com/office/officeart/2005/8/layout/orgChart1"/>
    <dgm:cxn modelId="{0E973AB9-4BDA-40E7-AA72-1925769BA955}" type="presOf" srcId="{0E3C0489-EB4F-4448-809F-EB6FC4FF3BD3}" destId="{C26AF00E-9EBB-408B-9D32-8D90C2C3706A}" srcOrd="0" destOrd="0" presId="urn:microsoft.com/office/officeart/2005/8/layout/orgChart1"/>
    <dgm:cxn modelId="{C0ECBFBC-D08A-47D2-8D99-7FD0F318B339}" type="presOf" srcId="{0E3C0489-EB4F-4448-809F-EB6FC4FF3BD3}" destId="{02D22436-10C4-48B9-90BB-F0ED17AAD7EC}" srcOrd="1" destOrd="0" presId="urn:microsoft.com/office/officeart/2005/8/layout/orgChart1"/>
    <dgm:cxn modelId="{6B126CC9-E0BD-41FF-AD08-033CBDB2EFA4}" type="presOf" srcId="{C7FDFF72-169C-41A2-A698-B46CA3C1025A}" destId="{CF0AE62C-C833-4FD9-9CA5-5AF9DE0C06CE}" srcOrd="0" destOrd="0" presId="urn:microsoft.com/office/officeart/2005/8/layout/orgChart1"/>
    <dgm:cxn modelId="{F1467BCC-3ECE-41D1-9C89-9A966AA3D819}" type="presOf" srcId="{E7C54F35-443B-4B24-BD03-79D03B4AFC7A}" destId="{56540BD3-AF9C-4F82-AC17-55F55322F873}" srcOrd="0" destOrd="0" presId="urn:microsoft.com/office/officeart/2005/8/layout/orgChart1"/>
    <dgm:cxn modelId="{8E6E13E9-3A0B-4C2C-AC5E-0971A550954A}" srcId="{E4FDDD01-3725-4D43-BE56-24F84B5D33D9}" destId="{E7C54F35-443B-4B24-BD03-79D03B4AFC7A}" srcOrd="2" destOrd="0" parTransId="{25020005-8A52-4BB3-AD88-13FB6129D687}" sibTransId="{117F5396-CA66-4987-9DBE-09AA2E6B4DA2}"/>
    <dgm:cxn modelId="{CB2F9133-9473-4F4B-A441-A7F6263D30BA}" type="presParOf" srcId="{D2F6BD3C-8F4A-4DF9-B494-75BB31DF20D0}" destId="{CE45A945-08B7-4707-A836-65C01D1ABA68}" srcOrd="0" destOrd="0" presId="urn:microsoft.com/office/officeart/2005/8/layout/orgChart1"/>
    <dgm:cxn modelId="{9B46A29A-8AB3-47B2-9B33-37F408232785}" type="presParOf" srcId="{CE45A945-08B7-4707-A836-65C01D1ABA68}" destId="{DD18FC18-9BDA-4D31-9C9E-4C29870E86F6}" srcOrd="0" destOrd="0" presId="urn:microsoft.com/office/officeart/2005/8/layout/orgChart1"/>
    <dgm:cxn modelId="{09D48991-FB89-4B1D-A1D6-259C946B310E}" type="presParOf" srcId="{DD18FC18-9BDA-4D31-9C9E-4C29870E86F6}" destId="{90EBEE53-7A92-487B-8551-D60845F87116}" srcOrd="0" destOrd="0" presId="urn:microsoft.com/office/officeart/2005/8/layout/orgChart1"/>
    <dgm:cxn modelId="{8FACC742-DA7C-4E83-AB8A-5164271565AB}" type="presParOf" srcId="{DD18FC18-9BDA-4D31-9C9E-4C29870E86F6}" destId="{2F802320-6B8D-4FFB-83E5-1C14BEA947BA}" srcOrd="1" destOrd="0" presId="urn:microsoft.com/office/officeart/2005/8/layout/orgChart1"/>
    <dgm:cxn modelId="{59FAC757-F9F8-4C83-8D22-1DA821CD55A2}" type="presParOf" srcId="{CE45A945-08B7-4707-A836-65C01D1ABA68}" destId="{AECCA567-B4A6-4059-9D7D-1BF12EEF99FB}" srcOrd="1" destOrd="0" presId="urn:microsoft.com/office/officeart/2005/8/layout/orgChart1"/>
    <dgm:cxn modelId="{9AA5F9C3-C090-4FE4-9968-2906C20C1E46}" type="presParOf" srcId="{AECCA567-B4A6-4059-9D7D-1BF12EEF99FB}" destId="{CF0AE62C-C833-4FD9-9CA5-5AF9DE0C06CE}" srcOrd="0" destOrd="0" presId="urn:microsoft.com/office/officeart/2005/8/layout/orgChart1"/>
    <dgm:cxn modelId="{DB913B76-5B75-469A-9EC8-0958E5CAFBC0}" type="presParOf" srcId="{AECCA567-B4A6-4059-9D7D-1BF12EEF99FB}" destId="{3A035AFC-4A1E-4904-8ACE-E0008D18F6BF}" srcOrd="1" destOrd="0" presId="urn:microsoft.com/office/officeart/2005/8/layout/orgChart1"/>
    <dgm:cxn modelId="{F839450C-B345-477A-95C9-A06C7472E6DF}" type="presParOf" srcId="{3A035AFC-4A1E-4904-8ACE-E0008D18F6BF}" destId="{BE0243E7-AB87-4C90-807C-6F6B42456047}" srcOrd="0" destOrd="0" presId="urn:microsoft.com/office/officeart/2005/8/layout/orgChart1"/>
    <dgm:cxn modelId="{2AC5A779-152B-4461-A792-50C59CA242D9}" type="presParOf" srcId="{BE0243E7-AB87-4C90-807C-6F6B42456047}" destId="{E557E19D-F9DF-4215-BF1F-A3263ACE7F17}" srcOrd="0" destOrd="0" presId="urn:microsoft.com/office/officeart/2005/8/layout/orgChart1"/>
    <dgm:cxn modelId="{8984A9EF-A20D-4AB9-B43E-C95F35EA9F78}" type="presParOf" srcId="{BE0243E7-AB87-4C90-807C-6F6B42456047}" destId="{888DF90E-9A12-4448-AAC9-56E2A3071225}" srcOrd="1" destOrd="0" presId="urn:microsoft.com/office/officeart/2005/8/layout/orgChart1"/>
    <dgm:cxn modelId="{1CBB49BC-EA93-4341-BC86-781D09EA000C}" type="presParOf" srcId="{3A035AFC-4A1E-4904-8ACE-E0008D18F6BF}" destId="{997F48FA-0F34-4393-B82E-3F2BD9B7BA41}" srcOrd="1" destOrd="0" presId="urn:microsoft.com/office/officeart/2005/8/layout/orgChart1"/>
    <dgm:cxn modelId="{16858690-0880-4244-A74E-D59777CBAD8E}" type="presParOf" srcId="{3A035AFC-4A1E-4904-8ACE-E0008D18F6BF}" destId="{F7913C96-0445-4E94-8452-FA40484A5503}" srcOrd="2" destOrd="0" presId="urn:microsoft.com/office/officeart/2005/8/layout/orgChart1"/>
    <dgm:cxn modelId="{C74A4094-92C4-45EF-AEE7-95728DC684AE}" type="presParOf" srcId="{AECCA567-B4A6-4059-9D7D-1BF12EEF99FB}" destId="{84A6AAD4-E450-40B8-9A07-777F6225C598}" srcOrd="2" destOrd="0" presId="urn:microsoft.com/office/officeart/2005/8/layout/orgChart1"/>
    <dgm:cxn modelId="{F4CFFB6F-43DE-4E5D-A518-7AAC94F60C2C}" type="presParOf" srcId="{AECCA567-B4A6-4059-9D7D-1BF12EEF99FB}" destId="{C1110FED-CE59-4C04-B1C9-DD99C71B7022}" srcOrd="3" destOrd="0" presId="urn:microsoft.com/office/officeart/2005/8/layout/orgChart1"/>
    <dgm:cxn modelId="{F7945799-5428-4F22-8EDE-7914AD8F94DC}" type="presParOf" srcId="{C1110FED-CE59-4C04-B1C9-DD99C71B7022}" destId="{9724E5FF-6782-4CF3-BC57-FCFD0D8B1905}" srcOrd="0" destOrd="0" presId="urn:microsoft.com/office/officeart/2005/8/layout/orgChart1"/>
    <dgm:cxn modelId="{7FE0F04E-598D-4FE4-A9F2-062B64FE4DAF}" type="presParOf" srcId="{9724E5FF-6782-4CF3-BC57-FCFD0D8B1905}" destId="{C26AF00E-9EBB-408B-9D32-8D90C2C3706A}" srcOrd="0" destOrd="0" presId="urn:microsoft.com/office/officeart/2005/8/layout/orgChart1"/>
    <dgm:cxn modelId="{6B4CE9DD-F4F1-4548-948F-D497356157EA}" type="presParOf" srcId="{9724E5FF-6782-4CF3-BC57-FCFD0D8B1905}" destId="{02D22436-10C4-48B9-90BB-F0ED17AAD7EC}" srcOrd="1" destOrd="0" presId="urn:microsoft.com/office/officeart/2005/8/layout/orgChart1"/>
    <dgm:cxn modelId="{71D19A11-3325-4776-B755-F0A1AD549A43}" type="presParOf" srcId="{C1110FED-CE59-4C04-B1C9-DD99C71B7022}" destId="{6B92C5C0-50B3-4B38-991D-FBE632382493}" srcOrd="1" destOrd="0" presId="urn:microsoft.com/office/officeart/2005/8/layout/orgChart1"/>
    <dgm:cxn modelId="{473148E2-6BB1-4529-AFF8-174CF66C1B21}" type="presParOf" srcId="{C1110FED-CE59-4C04-B1C9-DD99C71B7022}" destId="{E384FCD6-BC2B-4536-A66F-607BD6357BCB}" srcOrd="2" destOrd="0" presId="urn:microsoft.com/office/officeart/2005/8/layout/orgChart1"/>
    <dgm:cxn modelId="{4A85FC43-82E6-4BEC-AC70-4F3076BE207B}" type="presParOf" srcId="{AECCA567-B4A6-4059-9D7D-1BF12EEF99FB}" destId="{E71DD4D1-2FEA-4E47-A462-B62A34A67C75}" srcOrd="4" destOrd="0" presId="urn:microsoft.com/office/officeart/2005/8/layout/orgChart1"/>
    <dgm:cxn modelId="{645CA418-D91D-4CC6-88BC-AD94BF4C01BE}" type="presParOf" srcId="{AECCA567-B4A6-4059-9D7D-1BF12EEF99FB}" destId="{F210F67C-B14A-4369-A0BC-ACB5CAB2CE3A}" srcOrd="5" destOrd="0" presId="urn:microsoft.com/office/officeart/2005/8/layout/orgChart1"/>
    <dgm:cxn modelId="{A2CD6A7B-16C9-4B21-BAC8-2DBA1DBD3E7A}" type="presParOf" srcId="{F210F67C-B14A-4369-A0BC-ACB5CAB2CE3A}" destId="{72CC1776-C37E-47A6-984B-C64E62A6BB6E}" srcOrd="0" destOrd="0" presId="urn:microsoft.com/office/officeart/2005/8/layout/orgChart1"/>
    <dgm:cxn modelId="{A3319DCC-D233-4CC3-AAF7-9BF69A7AB05B}" type="presParOf" srcId="{72CC1776-C37E-47A6-984B-C64E62A6BB6E}" destId="{56540BD3-AF9C-4F82-AC17-55F55322F873}" srcOrd="0" destOrd="0" presId="urn:microsoft.com/office/officeart/2005/8/layout/orgChart1"/>
    <dgm:cxn modelId="{DB0E000C-427B-4C33-9EDE-1C1F483254A4}" type="presParOf" srcId="{72CC1776-C37E-47A6-984B-C64E62A6BB6E}" destId="{778F5AAC-DD2C-43F5-9CC4-2C7EC3CBC252}" srcOrd="1" destOrd="0" presId="urn:microsoft.com/office/officeart/2005/8/layout/orgChart1"/>
    <dgm:cxn modelId="{E24AC5C7-7673-4811-9CAA-1558340873BB}" type="presParOf" srcId="{F210F67C-B14A-4369-A0BC-ACB5CAB2CE3A}" destId="{A88651EE-6CAE-417B-BFAE-293D7958C304}" srcOrd="1" destOrd="0" presId="urn:microsoft.com/office/officeart/2005/8/layout/orgChart1"/>
    <dgm:cxn modelId="{880D478A-ACC3-4E9C-B98A-8993B2E2588F}" type="presParOf" srcId="{F210F67C-B14A-4369-A0BC-ACB5CAB2CE3A}" destId="{05A5060C-92B2-44B3-A731-70FF178FD305}" srcOrd="2" destOrd="0" presId="urn:microsoft.com/office/officeart/2005/8/layout/orgChart1"/>
    <dgm:cxn modelId="{53961EEA-13FB-4EEF-B7E2-EF4E86E7436D}" type="presParOf" srcId="{CE45A945-08B7-4707-A836-65C01D1ABA68}" destId="{18F1FA4F-33E2-4DA5-81DB-225DC84EB6FC}" srcOrd="2" destOrd="0" presId="urn:microsoft.com/office/officeart/2005/8/layout/orgChar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0B5BB50-93FA-48F4-BB5B-C8F1E4152FE6}" type="doc">
      <dgm:prSet loTypeId="urn:microsoft.com/office/officeart/2005/8/layout/equation1" loCatId="relationship" qsTypeId="urn:microsoft.com/office/officeart/2005/8/quickstyle/simple1" qsCatId="simple" csTypeId="urn:microsoft.com/office/officeart/2005/8/colors/accent1_2" csCatId="accent1" phldr="1"/>
      <dgm:spPr/>
    </dgm:pt>
    <dgm:pt modelId="{D352CEDD-4821-4021-A3B5-35C782628957}">
      <dgm:prSet phldrT="[Text]" custT="1"/>
      <dgm:spPr>
        <a:solidFill>
          <a:srgbClr val="003C32"/>
        </a:solidFill>
        <a:ln>
          <a:solidFill>
            <a:srgbClr val="003C32"/>
          </a:solidFill>
        </a:ln>
      </dgm:spPr>
      <dgm:t>
        <a:bodyPr/>
        <a:lstStyle/>
        <a:p>
          <a:r>
            <a:rPr lang="fa-IR" sz="1400" b="1" dirty="0">
              <a:cs typeface="B Nazanin" panose="00000400000000000000" pitchFamily="2" charset="-78"/>
            </a:rPr>
            <a:t>در اوج بودن نرخ بهره (کاهش نرخ بهره)</a:t>
          </a:r>
          <a:endParaRPr lang="en-US" sz="1400" b="1" dirty="0">
            <a:cs typeface="B Nazanin" panose="00000400000000000000" pitchFamily="2" charset="-78"/>
          </a:endParaRPr>
        </a:p>
      </dgm:t>
    </dgm:pt>
    <dgm:pt modelId="{30A48A54-AC69-4B92-B2FB-67FA8CCE571B}" type="parTrans" cxnId="{12C2686D-35B0-49F8-BB25-C9A6E317DBF9}">
      <dgm:prSet/>
      <dgm:spPr/>
      <dgm:t>
        <a:bodyPr/>
        <a:lstStyle/>
        <a:p>
          <a:endParaRPr lang="en-US"/>
        </a:p>
      </dgm:t>
    </dgm:pt>
    <dgm:pt modelId="{30500D37-E638-49C9-8C67-5134235FD732}" type="sibTrans" cxnId="{12C2686D-35B0-49F8-BB25-C9A6E317DBF9}">
      <dgm:prSet/>
      <dgm:spPr>
        <a:solidFill>
          <a:srgbClr val="003C32"/>
        </a:solidFill>
        <a:ln>
          <a:solidFill>
            <a:srgbClr val="003C32"/>
          </a:solidFill>
        </a:ln>
      </dgm:spPr>
      <dgm:t>
        <a:bodyPr/>
        <a:lstStyle/>
        <a:p>
          <a:endParaRPr lang="en-US"/>
        </a:p>
      </dgm:t>
    </dgm:pt>
    <dgm:pt modelId="{7F93FB8F-EBA8-4368-B559-605ACD550477}">
      <dgm:prSet phldrT="[Text]" custT="1"/>
      <dgm:spPr>
        <a:solidFill>
          <a:srgbClr val="003C32"/>
        </a:solidFill>
        <a:ln>
          <a:solidFill>
            <a:srgbClr val="003C32"/>
          </a:solidFill>
        </a:ln>
      </dgm:spPr>
      <dgm:t>
        <a:bodyPr/>
        <a:lstStyle/>
        <a:p>
          <a:r>
            <a:rPr lang="fa-IR" sz="1400" b="1" dirty="0">
              <a:cs typeface="B Nazanin" panose="00000400000000000000" pitchFamily="2" charset="-78"/>
            </a:rPr>
            <a:t>کاهش تورم</a:t>
          </a:r>
          <a:endParaRPr lang="en-US" sz="1400" b="1" dirty="0">
            <a:cs typeface="B Nazanin" panose="00000400000000000000" pitchFamily="2" charset="-78"/>
          </a:endParaRPr>
        </a:p>
      </dgm:t>
    </dgm:pt>
    <dgm:pt modelId="{FC1AB27F-9915-4224-82B6-5B9C243D7E6C}" type="sibTrans" cxnId="{ADD6FBAF-83B1-4438-A155-0868F6492989}">
      <dgm:prSet/>
      <dgm:spPr>
        <a:solidFill>
          <a:srgbClr val="003C32"/>
        </a:solidFill>
        <a:ln>
          <a:solidFill>
            <a:srgbClr val="003C32"/>
          </a:solidFill>
        </a:ln>
      </dgm:spPr>
      <dgm:t>
        <a:bodyPr/>
        <a:lstStyle/>
        <a:p>
          <a:endParaRPr lang="en-US"/>
        </a:p>
      </dgm:t>
    </dgm:pt>
    <dgm:pt modelId="{951D5D0A-CCE8-4CEA-8C61-C237CEA93ED5}" type="parTrans" cxnId="{ADD6FBAF-83B1-4438-A155-0868F6492989}">
      <dgm:prSet/>
      <dgm:spPr/>
      <dgm:t>
        <a:bodyPr/>
        <a:lstStyle/>
        <a:p>
          <a:endParaRPr lang="en-US"/>
        </a:p>
      </dgm:t>
    </dgm:pt>
    <dgm:pt modelId="{F4513821-25C3-4C9D-AAC2-675E23B7497F}">
      <dgm:prSet phldrT="[Text]" custT="1"/>
      <dgm:spPr>
        <a:solidFill>
          <a:srgbClr val="003C32"/>
        </a:solidFill>
        <a:ln>
          <a:solidFill>
            <a:srgbClr val="003C32"/>
          </a:solidFill>
        </a:ln>
      </dgm:spPr>
      <dgm:t>
        <a:bodyPr/>
        <a:lstStyle/>
        <a:p>
          <a:r>
            <a:rPr lang="fa-IR" sz="1400" b="1" dirty="0">
              <a:cs typeface="B Nazanin" panose="00000400000000000000" pitchFamily="2" charset="-78"/>
            </a:rPr>
            <a:t>در اوج بودن شاخص دلار</a:t>
          </a:r>
          <a:endParaRPr lang="en-US" sz="1400" b="1" dirty="0">
            <a:cs typeface="B Nazanin" panose="00000400000000000000" pitchFamily="2" charset="-78"/>
          </a:endParaRPr>
        </a:p>
      </dgm:t>
    </dgm:pt>
    <dgm:pt modelId="{9E144A0E-E607-42F6-AB92-116D6CD109AA}" type="sibTrans" cxnId="{B4E02320-053B-479A-BDAC-374F771CC5E7}">
      <dgm:prSet/>
      <dgm:spPr>
        <a:solidFill>
          <a:srgbClr val="003C32"/>
        </a:solidFill>
        <a:ln>
          <a:solidFill>
            <a:srgbClr val="003C32"/>
          </a:solidFill>
        </a:ln>
      </dgm:spPr>
      <dgm:t>
        <a:bodyPr/>
        <a:lstStyle/>
        <a:p>
          <a:endParaRPr lang="en-US">
            <a:solidFill>
              <a:schemeClr val="tx1"/>
            </a:solidFill>
          </a:endParaRPr>
        </a:p>
      </dgm:t>
    </dgm:pt>
    <dgm:pt modelId="{E227E373-9F10-4AFF-A378-DB19770857AE}" type="parTrans" cxnId="{B4E02320-053B-479A-BDAC-374F771CC5E7}">
      <dgm:prSet/>
      <dgm:spPr/>
      <dgm:t>
        <a:bodyPr/>
        <a:lstStyle/>
        <a:p>
          <a:endParaRPr lang="en-US"/>
        </a:p>
      </dgm:t>
    </dgm:pt>
    <dgm:pt modelId="{2BF32B4F-6DC1-4215-A181-6522E7124C13}">
      <dgm:prSet phldrT="[Text]" custT="1"/>
      <dgm:spPr>
        <a:solidFill>
          <a:srgbClr val="003C32"/>
        </a:solidFill>
        <a:ln>
          <a:solidFill>
            <a:srgbClr val="003C32"/>
          </a:solidFill>
        </a:ln>
      </dgm:spPr>
      <dgm:t>
        <a:bodyPr/>
        <a:lstStyle/>
        <a:p>
          <a:r>
            <a:rPr lang="fa-IR" sz="1400" b="1" dirty="0">
              <a:cs typeface="B Nazanin" panose="00000400000000000000" pitchFamily="2" charset="-78"/>
            </a:rPr>
            <a:t>رشد قیمت طلا</a:t>
          </a:r>
          <a:endParaRPr lang="en-US" sz="1400" b="1" dirty="0">
            <a:cs typeface="B Nazanin" panose="00000400000000000000" pitchFamily="2" charset="-78"/>
          </a:endParaRPr>
        </a:p>
      </dgm:t>
    </dgm:pt>
    <dgm:pt modelId="{7205788D-5E40-4B3A-AEE6-8BAD541E26BB}" type="sibTrans" cxnId="{D514F896-B32F-4A99-844E-B79A49E65A1C}">
      <dgm:prSet/>
      <dgm:spPr/>
      <dgm:t>
        <a:bodyPr/>
        <a:lstStyle/>
        <a:p>
          <a:endParaRPr lang="en-US"/>
        </a:p>
      </dgm:t>
    </dgm:pt>
    <dgm:pt modelId="{FDE9CD15-AABF-41F7-A623-CB67647CEB4E}" type="parTrans" cxnId="{D514F896-B32F-4A99-844E-B79A49E65A1C}">
      <dgm:prSet/>
      <dgm:spPr/>
      <dgm:t>
        <a:bodyPr/>
        <a:lstStyle/>
        <a:p>
          <a:endParaRPr lang="en-US"/>
        </a:p>
      </dgm:t>
    </dgm:pt>
    <dgm:pt modelId="{FFEC989C-BD8F-47EF-9D77-52EC3BEB0FF7}">
      <dgm:prSet phldrT="[Text]" custT="1"/>
      <dgm:spPr>
        <a:solidFill>
          <a:srgbClr val="003C32"/>
        </a:solidFill>
        <a:ln>
          <a:solidFill>
            <a:srgbClr val="003C32"/>
          </a:solidFill>
        </a:ln>
      </dgm:spPr>
      <dgm:t>
        <a:bodyPr/>
        <a:lstStyle/>
        <a:p>
          <a:r>
            <a:rPr lang="fa-IR" sz="1400" b="1" dirty="0">
              <a:cs typeface="B Nazanin" panose="00000400000000000000" pitchFamily="2" charset="-78"/>
            </a:rPr>
            <a:t>افزایش التهابات سیاسی</a:t>
          </a:r>
          <a:endParaRPr lang="en-US" sz="1400" b="1" dirty="0">
            <a:cs typeface="B Nazanin" panose="00000400000000000000" pitchFamily="2" charset="-78"/>
          </a:endParaRPr>
        </a:p>
      </dgm:t>
    </dgm:pt>
    <dgm:pt modelId="{66B3765B-5BAE-4057-BE78-BA313F7248B0}" type="parTrans" cxnId="{855308F1-98F1-4FE3-82E9-27953C4AA888}">
      <dgm:prSet/>
      <dgm:spPr/>
      <dgm:t>
        <a:bodyPr/>
        <a:lstStyle/>
        <a:p>
          <a:endParaRPr lang="en-US"/>
        </a:p>
      </dgm:t>
    </dgm:pt>
    <dgm:pt modelId="{9F5BE832-1449-4147-AB47-091F1D2CE36C}" type="sibTrans" cxnId="{855308F1-98F1-4FE3-82E9-27953C4AA888}">
      <dgm:prSet/>
      <dgm:spPr/>
      <dgm:t>
        <a:bodyPr/>
        <a:lstStyle/>
        <a:p>
          <a:endParaRPr lang="en-US"/>
        </a:p>
      </dgm:t>
    </dgm:pt>
    <dgm:pt modelId="{7079539A-3709-4D39-A33A-D030B8E932CA}" type="pres">
      <dgm:prSet presAssocID="{20B5BB50-93FA-48F4-BB5B-C8F1E4152FE6}" presName="linearFlow" presStyleCnt="0">
        <dgm:presLayoutVars>
          <dgm:dir/>
          <dgm:resizeHandles val="exact"/>
        </dgm:presLayoutVars>
      </dgm:prSet>
      <dgm:spPr/>
    </dgm:pt>
    <dgm:pt modelId="{AF060F2A-6EF9-4E14-92FE-71C80BC92F88}" type="pres">
      <dgm:prSet presAssocID="{D352CEDD-4821-4021-A3B5-35C782628957}" presName="node" presStyleLbl="node1" presStyleIdx="0" presStyleCnt="5">
        <dgm:presLayoutVars>
          <dgm:bulletEnabled val="1"/>
        </dgm:presLayoutVars>
      </dgm:prSet>
      <dgm:spPr/>
    </dgm:pt>
    <dgm:pt modelId="{C65386B9-10C5-418D-B899-63F15392AB31}" type="pres">
      <dgm:prSet presAssocID="{30500D37-E638-49C9-8C67-5134235FD732}" presName="spacerL" presStyleCnt="0"/>
      <dgm:spPr/>
    </dgm:pt>
    <dgm:pt modelId="{FAD7BB2D-07E1-4B1F-8B66-BD74CE352BA5}" type="pres">
      <dgm:prSet presAssocID="{30500D37-E638-49C9-8C67-5134235FD732}" presName="sibTrans" presStyleLbl="sibTrans2D1" presStyleIdx="0" presStyleCnt="4"/>
      <dgm:spPr/>
    </dgm:pt>
    <dgm:pt modelId="{64708BA9-17AE-43D7-8788-89C7F074FD26}" type="pres">
      <dgm:prSet presAssocID="{30500D37-E638-49C9-8C67-5134235FD732}" presName="spacerR" presStyleCnt="0"/>
      <dgm:spPr/>
    </dgm:pt>
    <dgm:pt modelId="{71316B5D-A4C7-467D-B753-8485976BB50C}" type="pres">
      <dgm:prSet presAssocID="{7F93FB8F-EBA8-4368-B559-605ACD550477}" presName="node" presStyleLbl="node1" presStyleIdx="1" presStyleCnt="5">
        <dgm:presLayoutVars>
          <dgm:bulletEnabled val="1"/>
        </dgm:presLayoutVars>
      </dgm:prSet>
      <dgm:spPr/>
    </dgm:pt>
    <dgm:pt modelId="{F3556CF6-1630-44C3-8E0E-91F1E75527AC}" type="pres">
      <dgm:prSet presAssocID="{FC1AB27F-9915-4224-82B6-5B9C243D7E6C}" presName="spacerL" presStyleCnt="0"/>
      <dgm:spPr/>
    </dgm:pt>
    <dgm:pt modelId="{DD3CFD5B-999B-479B-A051-2545EAAE18C5}" type="pres">
      <dgm:prSet presAssocID="{FC1AB27F-9915-4224-82B6-5B9C243D7E6C}" presName="sibTrans" presStyleLbl="sibTrans2D1" presStyleIdx="1" presStyleCnt="4"/>
      <dgm:spPr/>
    </dgm:pt>
    <dgm:pt modelId="{2ABC2DA8-CA23-499E-A2DF-9D572F8C8F7D}" type="pres">
      <dgm:prSet presAssocID="{FC1AB27F-9915-4224-82B6-5B9C243D7E6C}" presName="spacerR" presStyleCnt="0"/>
      <dgm:spPr/>
    </dgm:pt>
    <dgm:pt modelId="{BD866C7C-E48C-4B64-97A4-DAE021647DF2}" type="pres">
      <dgm:prSet presAssocID="{F4513821-25C3-4C9D-AAC2-675E23B7497F}" presName="node" presStyleLbl="node1" presStyleIdx="2" presStyleCnt="5">
        <dgm:presLayoutVars>
          <dgm:bulletEnabled val="1"/>
        </dgm:presLayoutVars>
      </dgm:prSet>
      <dgm:spPr/>
    </dgm:pt>
    <dgm:pt modelId="{2FA40A83-D092-4874-9154-B802DB5F4BFC}" type="pres">
      <dgm:prSet presAssocID="{9E144A0E-E607-42F6-AB92-116D6CD109AA}" presName="spacerL" presStyleCnt="0"/>
      <dgm:spPr/>
    </dgm:pt>
    <dgm:pt modelId="{1E85DCDF-D021-49B4-888B-7C0031766D1F}" type="pres">
      <dgm:prSet presAssocID="{9E144A0E-E607-42F6-AB92-116D6CD109AA}" presName="sibTrans" presStyleLbl="sibTrans2D1" presStyleIdx="2" presStyleCnt="4"/>
      <dgm:spPr/>
    </dgm:pt>
    <dgm:pt modelId="{21390984-98F4-49E3-AB35-2E259C79A812}" type="pres">
      <dgm:prSet presAssocID="{9E144A0E-E607-42F6-AB92-116D6CD109AA}" presName="spacerR" presStyleCnt="0"/>
      <dgm:spPr/>
    </dgm:pt>
    <dgm:pt modelId="{B05BF9DD-0460-42DB-B00C-6E002A0F1C6C}" type="pres">
      <dgm:prSet presAssocID="{FFEC989C-BD8F-47EF-9D77-52EC3BEB0FF7}" presName="node" presStyleLbl="node1" presStyleIdx="3" presStyleCnt="5">
        <dgm:presLayoutVars>
          <dgm:bulletEnabled val="1"/>
        </dgm:presLayoutVars>
      </dgm:prSet>
      <dgm:spPr/>
    </dgm:pt>
    <dgm:pt modelId="{D2E9AFC4-C843-41E3-A292-964F7605FEA7}" type="pres">
      <dgm:prSet presAssocID="{9F5BE832-1449-4147-AB47-091F1D2CE36C}" presName="spacerL" presStyleCnt="0"/>
      <dgm:spPr/>
    </dgm:pt>
    <dgm:pt modelId="{B0D3BC35-8443-4223-837F-B2F404A83A04}" type="pres">
      <dgm:prSet presAssocID="{9F5BE832-1449-4147-AB47-091F1D2CE36C}" presName="sibTrans" presStyleLbl="sibTrans2D1" presStyleIdx="3" presStyleCnt="4"/>
      <dgm:spPr/>
    </dgm:pt>
    <dgm:pt modelId="{42B405D8-A6C4-4C6A-B7E6-5E62E5B21ECE}" type="pres">
      <dgm:prSet presAssocID="{9F5BE832-1449-4147-AB47-091F1D2CE36C}" presName="spacerR" presStyleCnt="0"/>
      <dgm:spPr/>
    </dgm:pt>
    <dgm:pt modelId="{5124CF84-0BD9-4D04-A16B-2EE51190B00F}" type="pres">
      <dgm:prSet presAssocID="{2BF32B4F-6DC1-4215-A181-6522E7124C13}" presName="node" presStyleLbl="node1" presStyleIdx="4" presStyleCnt="5">
        <dgm:presLayoutVars>
          <dgm:bulletEnabled val="1"/>
        </dgm:presLayoutVars>
      </dgm:prSet>
      <dgm:spPr/>
    </dgm:pt>
  </dgm:ptLst>
  <dgm:cxnLst>
    <dgm:cxn modelId="{4A693608-3574-4A31-B7B0-A4542DBD890C}" type="presOf" srcId="{9E144A0E-E607-42F6-AB92-116D6CD109AA}" destId="{1E85DCDF-D021-49B4-888B-7C0031766D1F}" srcOrd="0" destOrd="0" presId="urn:microsoft.com/office/officeart/2005/8/layout/equation1"/>
    <dgm:cxn modelId="{B4E02320-053B-479A-BDAC-374F771CC5E7}" srcId="{20B5BB50-93FA-48F4-BB5B-C8F1E4152FE6}" destId="{F4513821-25C3-4C9D-AAC2-675E23B7497F}" srcOrd="2" destOrd="0" parTransId="{E227E373-9F10-4AFF-A378-DB19770857AE}" sibTransId="{9E144A0E-E607-42F6-AB92-116D6CD109AA}"/>
    <dgm:cxn modelId="{6CE2AB23-9965-4FAD-8447-ACE5868C62A8}" type="presOf" srcId="{20B5BB50-93FA-48F4-BB5B-C8F1E4152FE6}" destId="{7079539A-3709-4D39-A33A-D030B8E932CA}" srcOrd="0" destOrd="0" presId="urn:microsoft.com/office/officeart/2005/8/layout/equation1"/>
    <dgm:cxn modelId="{C5B0E86B-AB74-410E-892E-1FEB0090A17F}" type="presOf" srcId="{FFEC989C-BD8F-47EF-9D77-52EC3BEB0FF7}" destId="{B05BF9DD-0460-42DB-B00C-6E002A0F1C6C}" srcOrd="0" destOrd="0" presId="urn:microsoft.com/office/officeart/2005/8/layout/equation1"/>
    <dgm:cxn modelId="{12C2686D-35B0-49F8-BB25-C9A6E317DBF9}" srcId="{20B5BB50-93FA-48F4-BB5B-C8F1E4152FE6}" destId="{D352CEDD-4821-4021-A3B5-35C782628957}" srcOrd="0" destOrd="0" parTransId="{30A48A54-AC69-4B92-B2FB-67FA8CCE571B}" sibTransId="{30500D37-E638-49C9-8C67-5134235FD732}"/>
    <dgm:cxn modelId="{755FB477-95C1-48F1-A12E-8C8EB82F7549}" type="presOf" srcId="{D352CEDD-4821-4021-A3B5-35C782628957}" destId="{AF060F2A-6EF9-4E14-92FE-71C80BC92F88}" srcOrd="0" destOrd="0" presId="urn:microsoft.com/office/officeart/2005/8/layout/equation1"/>
    <dgm:cxn modelId="{C9CC3E7E-1AE4-42CD-B335-9064206068DB}" type="presOf" srcId="{2BF32B4F-6DC1-4215-A181-6522E7124C13}" destId="{5124CF84-0BD9-4D04-A16B-2EE51190B00F}" srcOrd="0" destOrd="0" presId="urn:microsoft.com/office/officeart/2005/8/layout/equation1"/>
    <dgm:cxn modelId="{BF7FB280-00EF-495B-85C6-9DE1DA4A4E9C}" type="presOf" srcId="{FC1AB27F-9915-4224-82B6-5B9C243D7E6C}" destId="{DD3CFD5B-999B-479B-A051-2545EAAE18C5}" srcOrd="0" destOrd="0" presId="urn:microsoft.com/office/officeart/2005/8/layout/equation1"/>
    <dgm:cxn modelId="{D514F896-B32F-4A99-844E-B79A49E65A1C}" srcId="{20B5BB50-93FA-48F4-BB5B-C8F1E4152FE6}" destId="{2BF32B4F-6DC1-4215-A181-6522E7124C13}" srcOrd="4" destOrd="0" parTransId="{FDE9CD15-AABF-41F7-A623-CB67647CEB4E}" sibTransId="{7205788D-5E40-4B3A-AEE6-8BAD541E26BB}"/>
    <dgm:cxn modelId="{B9A4E6A0-A534-4526-B017-6B2598FBDA8C}" type="presOf" srcId="{30500D37-E638-49C9-8C67-5134235FD732}" destId="{FAD7BB2D-07E1-4B1F-8B66-BD74CE352BA5}" srcOrd="0" destOrd="0" presId="urn:microsoft.com/office/officeart/2005/8/layout/equation1"/>
    <dgm:cxn modelId="{4EB067A5-A5C6-4E60-ADB3-9E80669F2CAE}" type="presOf" srcId="{9F5BE832-1449-4147-AB47-091F1D2CE36C}" destId="{B0D3BC35-8443-4223-837F-B2F404A83A04}" srcOrd="0" destOrd="0" presId="urn:microsoft.com/office/officeart/2005/8/layout/equation1"/>
    <dgm:cxn modelId="{ADD6FBAF-83B1-4438-A155-0868F6492989}" srcId="{20B5BB50-93FA-48F4-BB5B-C8F1E4152FE6}" destId="{7F93FB8F-EBA8-4368-B559-605ACD550477}" srcOrd="1" destOrd="0" parTransId="{951D5D0A-CCE8-4CEA-8C61-C237CEA93ED5}" sibTransId="{FC1AB27F-9915-4224-82B6-5B9C243D7E6C}"/>
    <dgm:cxn modelId="{D9AB55CB-2001-4B5C-8D9B-8D30AFD51A12}" type="presOf" srcId="{F4513821-25C3-4C9D-AAC2-675E23B7497F}" destId="{BD866C7C-E48C-4B64-97A4-DAE021647DF2}" srcOrd="0" destOrd="0" presId="urn:microsoft.com/office/officeart/2005/8/layout/equation1"/>
    <dgm:cxn modelId="{855308F1-98F1-4FE3-82E9-27953C4AA888}" srcId="{20B5BB50-93FA-48F4-BB5B-C8F1E4152FE6}" destId="{FFEC989C-BD8F-47EF-9D77-52EC3BEB0FF7}" srcOrd="3" destOrd="0" parTransId="{66B3765B-5BAE-4057-BE78-BA313F7248B0}" sibTransId="{9F5BE832-1449-4147-AB47-091F1D2CE36C}"/>
    <dgm:cxn modelId="{95C5B0FF-054C-49E3-842A-D49C84969D1E}" type="presOf" srcId="{7F93FB8F-EBA8-4368-B559-605ACD550477}" destId="{71316B5D-A4C7-467D-B753-8485976BB50C}" srcOrd="0" destOrd="0" presId="urn:microsoft.com/office/officeart/2005/8/layout/equation1"/>
    <dgm:cxn modelId="{64E036D4-2053-47A4-84AE-8DB0E4901BF0}" type="presParOf" srcId="{7079539A-3709-4D39-A33A-D030B8E932CA}" destId="{AF060F2A-6EF9-4E14-92FE-71C80BC92F88}" srcOrd="0" destOrd="0" presId="urn:microsoft.com/office/officeart/2005/8/layout/equation1"/>
    <dgm:cxn modelId="{9F3977EA-11EF-451F-BE20-D50B4D0D556B}" type="presParOf" srcId="{7079539A-3709-4D39-A33A-D030B8E932CA}" destId="{C65386B9-10C5-418D-B899-63F15392AB31}" srcOrd="1" destOrd="0" presId="urn:microsoft.com/office/officeart/2005/8/layout/equation1"/>
    <dgm:cxn modelId="{24A5325D-CB3A-4B90-9DCA-BD0C984F84F3}" type="presParOf" srcId="{7079539A-3709-4D39-A33A-D030B8E932CA}" destId="{FAD7BB2D-07E1-4B1F-8B66-BD74CE352BA5}" srcOrd="2" destOrd="0" presId="urn:microsoft.com/office/officeart/2005/8/layout/equation1"/>
    <dgm:cxn modelId="{F2221DE3-0A7A-40EA-B619-024E05609F2F}" type="presParOf" srcId="{7079539A-3709-4D39-A33A-D030B8E932CA}" destId="{64708BA9-17AE-43D7-8788-89C7F074FD26}" srcOrd="3" destOrd="0" presId="urn:microsoft.com/office/officeart/2005/8/layout/equation1"/>
    <dgm:cxn modelId="{4798629B-432B-4F7E-B5D0-73F4C3DBACD9}" type="presParOf" srcId="{7079539A-3709-4D39-A33A-D030B8E932CA}" destId="{71316B5D-A4C7-467D-B753-8485976BB50C}" srcOrd="4" destOrd="0" presId="urn:microsoft.com/office/officeart/2005/8/layout/equation1"/>
    <dgm:cxn modelId="{B73A1804-BC36-470E-98C6-59754EE01D7B}" type="presParOf" srcId="{7079539A-3709-4D39-A33A-D030B8E932CA}" destId="{F3556CF6-1630-44C3-8E0E-91F1E75527AC}" srcOrd="5" destOrd="0" presId="urn:microsoft.com/office/officeart/2005/8/layout/equation1"/>
    <dgm:cxn modelId="{DA256BEE-9AD5-4A7C-855E-9DD00BA6C578}" type="presParOf" srcId="{7079539A-3709-4D39-A33A-D030B8E932CA}" destId="{DD3CFD5B-999B-479B-A051-2545EAAE18C5}" srcOrd="6" destOrd="0" presId="urn:microsoft.com/office/officeart/2005/8/layout/equation1"/>
    <dgm:cxn modelId="{0C7F02EE-4C42-4A71-9165-2E93A15BF07A}" type="presParOf" srcId="{7079539A-3709-4D39-A33A-D030B8E932CA}" destId="{2ABC2DA8-CA23-499E-A2DF-9D572F8C8F7D}" srcOrd="7" destOrd="0" presId="urn:microsoft.com/office/officeart/2005/8/layout/equation1"/>
    <dgm:cxn modelId="{7FC5555F-5C30-470A-A180-240239852D6B}" type="presParOf" srcId="{7079539A-3709-4D39-A33A-D030B8E932CA}" destId="{BD866C7C-E48C-4B64-97A4-DAE021647DF2}" srcOrd="8" destOrd="0" presId="urn:microsoft.com/office/officeart/2005/8/layout/equation1"/>
    <dgm:cxn modelId="{D0180F2C-F637-45E8-AE10-9000CE5EC032}" type="presParOf" srcId="{7079539A-3709-4D39-A33A-D030B8E932CA}" destId="{2FA40A83-D092-4874-9154-B802DB5F4BFC}" srcOrd="9" destOrd="0" presId="urn:microsoft.com/office/officeart/2005/8/layout/equation1"/>
    <dgm:cxn modelId="{90C17D45-58D2-44D7-80E2-D7641D7A8B5F}" type="presParOf" srcId="{7079539A-3709-4D39-A33A-D030B8E932CA}" destId="{1E85DCDF-D021-49B4-888B-7C0031766D1F}" srcOrd="10" destOrd="0" presId="urn:microsoft.com/office/officeart/2005/8/layout/equation1"/>
    <dgm:cxn modelId="{BB20E2ED-9D56-4A67-B4FA-E3C9501AA968}" type="presParOf" srcId="{7079539A-3709-4D39-A33A-D030B8E932CA}" destId="{21390984-98F4-49E3-AB35-2E259C79A812}" srcOrd="11" destOrd="0" presId="urn:microsoft.com/office/officeart/2005/8/layout/equation1"/>
    <dgm:cxn modelId="{12C90DC8-A72C-4A0C-B657-3F56F7AB3380}" type="presParOf" srcId="{7079539A-3709-4D39-A33A-D030B8E932CA}" destId="{B05BF9DD-0460-42DB-B00C-6E002A0F1C6C}" srcOrd="12" destOrd="0" presId="urn:microsoft.com/office/officeart/2005/8/layout/equation1"/>
    <dgm:cxn modelId="{91587574-D026-4EEC-B08B-303617CE5322}" type="presParOf" srcId="{7079539A-3709-4D39-A33A-D030B8E932CA}" destId="{D2E9AFC4-C843-41E3-A292-964F7605FEA7}" srcOrd="13" destOrd="0" presId="urn:microsoft.com/office/officeart/2005/8/layout/equation1"/>
    <dgm:cxn modelId="{58191ABC-A28A-4E2F-9C40-8B70813F9F0D}" type="presParOf" srcId="{7079539A-3709-4D39-A33A-D030B8E932CA}" destId="{B0D3BC35-8443-4223-837F-B2F404A83A04}" srcOrd="14" destOrd="0" presId="urn:microsoft.com/office/officeart/2005/8/layout/equation1"/>
    <dgm:cxn modelId="{B5E5691B-3D07-4B1D-9312-38D70DF7570D}" type="presParOf" srcId="{7079539A-3709-4D39-A33A-D030B8E932CA}" destId="{42B405D8-A6C4-4C6A-B7E6-5E62E5B21ECE}" srcOrd="15" destOrd="0" presId="urn:microsoft.com/office/officeart/2005/8/layout/equation1"/>
    <dgm:cxn modelId="{033D153D-563E-43FE-99A2-0F2A75309E78}" type="presParOf" srcId="{7079539A-3709-4D39-A33A-D030B8E932CA}" destId="{5124CF84-0BD9-4D04-A16B-2EE51190B00F}" srcOrd="16" destOrd="0" presId="urn:microsoft.com/office/officeart/2005/8/layout/equati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56D313F-22CD-4B6E-B98B-CEFB3EF71E1C}">
      <dsp:nvSpPr>
        <dsp:cNvPr id="0" name=""/>
        <dsp:cNvSpPr/>
      </dsp:nvSpPr>
      <dsp:spPr>
        <a:xfrm>
          <a:off x="5176801" y="2199608"/>
          <a:ext cx="4054502" cy="469116"/>
        </a:xfrm>
        <a:custGeom>
          <a:avLst/>
          <a:gdLst/>
          <a:ahLst/>
          <a:cxnLst/>
          <a:rect l="0" t="0" r="0" b="0"/>
          <a:pathLst>
            <a:path>
              <a:moveTo>
                <a:pt x="0" y="0"/>
              </a:moveTo>
              <a:lnTo>
                <a:pt x="0" y="234558"/>
              </a:lnTo>
              <a:lnTo>
                <a:pt x="4054502" y="234558"/>
              </a:lnTo>
              <a:lnTo>
                <a:pt x="4054502" y="469116"/>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B95B1886-31F8-4FE7-8EAE-661D602A8268}">
      <dsp:nvSpPr>
        <dsp:cNvPr id="0" name=""/>
        <dsp:cNvSpPr/>
      </dsp:nvSpPr>
      <dsp:spPr>
        <a:xfrm>
          <a:off x="5176801" y="2199608"/>
          <a:ext cx="1351500" cy="469116"/>
        </a:xfrm>
        <a:custGeom>
          <a:avLst/>
          <a:gdLst/>
          <a:ahLst/>
          <a:cxnLst/>
          <a:rect l="0" t="0" r="0" b="0"/>
          <a:pathLst>
            <a:path>
              <a:moveTo>
                <a:pt x="0" y="0"/>
              </a:moveTo>
              <a:lnTo>
                <a:pt x="0" y="234558"/>
              </a:lnTo>
              <a:lnTo>
                <a:pt x="1351500" y="234558"/>
              </a:lnTo>
              <a:lnTo>
                <a:pt x="1351500" y="469116"/>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4D5B8AAF-D69D-4201-A4E1-C5985D08DD6B}">
      <dsp:nvSpPr>
        <dsp:cNvPr id="0" name=""/>
        <dsp:cNvSpPr/>
      </dsp:nvSpPr>
      <dsp:spPr>
        <a:xfrm>
          <a:off x="3825300" y="2199608"/>
          <a:ext cx="1351500" cy="469116"/>
        </a:xfrm>
        <a:custGeom>
          <a:avLst/>
          <a:gdLst/>
          <a:ahLst/>
          <a:cxnLst/>
          <a:rect l="0" t="0" r="0" b="0"/>
          <a:pathLst>
            <a:path>
              <a:moveTo>
                <a:pt x="1351500" y="0"/>
              </a:moveTo>
              <a:lnTo>
                <a:pt x="1351500" y="234558"/>
              </a:lnTo>
              <a:lnTo>
                <a:pt x="0" y="234558"/>
              </a:lnTo>
              <a:lnTo>
                <a:pt x="0" y="469116"/>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4D4D330E-CD99-4172-B940-CEACD12878B2}">
      <dsp:nvSpPr>
        <dsp:cNvPr id="0" name=""/>
        <dsp:cNvSpPr/>
      </dsp:nvSpPr>
      <dsp:spPr>
        <a:xfrm>
          <a:off x="1122298" y="2199608"/>
          <a:ext cx="4054502" cy="469116"/>
        </a:xfrm>
        <a:custGeom>
          <a:avLst/>
          <a:gdLst/>
          <a:ahLst/>
          <a:cxnLst/>
          <a:rect l="0" t="0" r="0" b="0"/>
          <a:pathLst>
            <a:path>
              <a:moveTo>
                <a:pt x="4054502" y="0"/>
              </a:moveTo>
              <a:lnTo>
                <a:pt x="4054502" y="234558"/>
              </a:lnTo>
              <a:lnTo>
                <a:pt x="0" y="234558"/>
              </a:lnTo>
              <a:lnTo>
                <a:pt x="0" y="469116"/>
              </a:lnTo>
            </a:path>
          </a:pathLst>
        </a:custGeom>
        <a:noFill/>
        <a:ln w="12700" cap="flat" cmpd="sng" algn="ctr">
          <a:solidFill>
            <a:schemeClr val="accent1">
              <a:shade val="60000"/>
              <a:hueOff val="0"/>
              <a:satOff val="0"/>
              <a:lumOff val="0"/>
              <a:alphaOff val="0"/>
            </a:schemeClr>
          </a:solidFill>
          <a:prstDash val="solid"/>
          <a:miter lim="800000"/>
        </a:ln>
        <a:effectLst/>
      </dsp:spPr>
      <dsp:style>
        <a:lnRef idx="2">
          <a:scrgbClr r="0" g="0" b="0"/>
        </a:lnRef>
        <a:fillRef idx="0">
          <a:scrgbClr r="0" g="0" b="0"/>
        </a:fillRef>
        <a:effectRef idx="0">
          <a:scrgbClr r="0" g="0" b="0"/>
        </a:effectRef>
        <a:fontRef idx="minor"/>
      </dsp:style>
    </dsp:sp>
    <dsp:sp modelId="{AD717658-A35C-4749-9D19-2C667775B0D1}">
      <dsp:nvSpPr>
        <dsp:cNvPr id="0" name=""/>
        <dsp:cNvSpPr/>
      </dsp:nvSpPr>
      <dsp:spPr>
        <a:xfrm>
          <a:off x="3309742" y="1082665"/>
          <a:ext cx="3734118" cy="111694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a-IR" sz="2000" b="1" kern="1200" dirty="0">
              <a:cs typeface="B Koodak" panose="00000700000000000000" pitchFamily="2" charset="-78"/>
            </a:rPr>
            <a:t>انواع </a:t>
          </a:r>
          <a:r>
            <a:rPr lang="fa-IR" sz="2000" b="1" kern="1200" dirty="0" err="1">
              <a:cs typeface="B Koodak" panose="00000700000000000000" pitchFamily="2" charset="-78"/>
            </a:rPr>
            <a:t>روش‌های</a:t>
          </a:r>
          <a:r>
            <a:rPr lang="fa-IR" sz="2000" b="1" kern="1200" dirty="0">
              <a:cs typeface="B Koodak" panose="00000700000000000000" pitchFamily="2" charset="-78"/>
            </a:rPr>
            <a:t> </a:t>
          </a:r>
          <a:r>
            <a:rPr lang="fa-IR" sz="2000" b="1" kern="1200" dirty="0" err="1">
              <a:cs typeface="B Koodak" panose="00000700000000000000" pitchFamily="2" charset="-78"/>
            </a:rPr>
            <a:t>سرمایه‌گذاری</a:t>
          </a:r>
          <a:r>
            <a:rPr lang="fa-IR" sz="2000" b="1" kern="1200" dirty="0">
              <a:cs typeface="B Koodak" panose="00000700000000000000" pitchFamily="2" charset="-78"/>
            </a:rPr>
            <a:t> در طلا</a:t>
          </a:r>
          <a:endParaRPr lang="en-US" sz="2000" b="1" kern="1200" dirty="0">
            <a:cs typeface="B Koodak" panose="00000700000000000000" pitchFamily="2" charset="-78"/>
          </a:endParaRPr>
        </a:p>
      </dsp:txBody>
      <dsp:txXfrm>
        <a:off x="3309742" y="1082665"/>
        <a:ext cx="3734118" cy="1116942"/>
      </dsp:txXfrm>
    </dsp:sp>
    <dsp:sp modelId="{0B6DFCA1-6FD9-4276-A602-44F1B16CACB0}">
      <dsp:nvSpPr>
        <dsp:cNvPr id="0" name=""/>
        <dsp:cNvSpPr/>
      </dsp:nvSpPr>
      <dsp:spPr>
        <a:xfrm>
          <a:off x="5355" y="2668724"/>
          <a:ext cx="2233885" cy="111694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a-IR" sz="2000" b="1" kern="1200" dirty="0">
              <a:cs typeface="B Koodak" panose="00000700000000000000" pitchFamily="2" charset="-78"/>
            </a:rPr>
            <a:t>صندوق طلا</a:t>
          </a:r>
          <a:endParaRPr lang="en-US" sz="2000" b="1" kern="1200" dirty="0">
            <a:cs typeface="B Koodak" panose="00000700000000000000" pitchFamily="2" charset="-78"/>
          </a:endParaRPr>
        </a:p>
      </dsp:txBody>
      <dsp:txXfrm>
        <a:off x="5355" y="2668724"/>
        <a:ext cx="2233885" cy="1116942"/>
      </dsp:txXfrm>
    </dsp:sp>
    <dsp:sp modelId="{D880ABC2-D25C-4EDE-9B4D-9B812E89974C}">
      <dsp:nvSpPr>
        <dsp:cNvPr id="0" name=""/>
        <dsp:cNvSpPr/>
      </dsp:nvSpPr>
      <dsp:spPr>
        <a:xfrm>
          <a:off x="2708357" y="2668724"/>
          <a:ext cx="2233885" cy="111694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a-IR" sz="2000" b="1" kern="1200" dirty="0">
              <a:cs typeface="B Koodak" panose="00000700000000000000" pitchFamily="2" charset="-78"/>
            </a:rPr>
            <a:t>طلای </a:t>
          </a:r>
          <a:r>
            <a:rPr lang="fa-IR" sz="2000" b="1" kern="1200" dirty="0" err="1">
              <a:cs typeface="B Koodak" panose="00000700000000000000" pitchFamily="2" charset="-78"/>
            </a:rPr>
            <a:t>آب‌شده</a:t>
          </a:r>
          <a:endParaRPr lang="en-US" sz="2000" b="1" kern="1200" dirty="0">
            <a:cs typeface="B Koodak" panose="00000700000000000000" pitchFamily="2" charset="-78"/>
          </a:endParaRPr>
        </a:p>
      </dsp:txBody>
      <dsp:txXfrm>
        <a:off x="2708357" y="2668724"/>
        <a:ext cx="2233885" cy="1116942"/>
      </dsp:txXfrm>
    </dsp:sp>
    <dsp:sp modelId="{C3FF1A5E-1177-43E2-8368-2D10F5E30504}">
      <dsp:nvSpPr>
        <dsp:cNvPr id="0" name=""/>
        <dsp:cNvSpPr/>
      </dsp:nvSpPr>
      <dsp:spPr>
        <a:xfrm>
          <a:off x="5411359" y="2668724"/>
          <a:ext cx="2233885" cy="111694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a-IR" sz="2000" b="1" kern="1200" dirty="0">
              <a:cs typeface="B Koodak" panose="00000700000000000000" pitchFamily="2" charset="-78"/>
            </a:rPr>
            <a:t>سکه</a:t>
          </a:r>
          <a:endParaRPr lang="en-US" sz="2000" b="1" kern="1200" dirty="0">
            <a:cs typeface="B Koodak" panose="00000700000000000000" pitchFamily="2" charset="-78"/>
          </a:endParaRPr>
        </a:p>
      </dsp:txBody>
      <dsp:txXfrm>
        <a:off x="5411359" y="2668724"/>
        <a:ext cx="2233885" cy="1116942"/>
      </dsp:txXfrm>
    </dsp:sp>
    <dsp:sp modelId="{0C5F0787-07CC-4571-AD31-15616F50ED48}">
      <dsp:nvSpPr>
        <dsp:cNvPr id="0" name=""/>
        <dsp:cNvSpPr/>
      </dsp:nvSpPr>
      <dsp:spPr>
        <a:xfrm>
          <a:off x="8114361" y="2668724"/>
          <a:ext cx="2233885" cy="111694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700" tIns="12700" rIns="12700" bIns="12700" numCol="1" spcCol="1270" anchor="ctr" anchorCtr="0">
          <a:noAutofit/>
        </a:bodyPr>
        <a:lstStyle/>
        <a:p>
          <a:pPr marL="0" lvl="0" indent="0" algn="ctr" defTabSz="889000">
            <a:lnSpc>
              <a:spcPct val="90000"/>
            </a:lnSpc>
            <a:spcBef>
              <a:spcPct val="0"/>
            </a:spcBef>
            <a:spcAft>
              <a:spcPct val="35000"/>
            </a:spcAft>
            <a:buNone/>
          </a:pPr>
          <a:r>
            <a:rPr lang="fa-IR" sz="2000" b="1" kern="1200" dirty="0" err="1">
              <a:cs typeface="B Koodak" panose="00000700000000000000" pitchFamily="2" charset="-78"/>
            </a:rPr>
            <a:t>شمش</a:t>
          </a:r>
          <a:endParaRPr lang="en-US" sz="2000" b="1" kern="1200" dirty="0">
            <a:cs typeface="B Koodak" panose="00000700000000000000" pitchFamily="2" charset="-78"/>
          </a:endParaRPr>
        </a:p>
      </dsp:txBody>
      <dsp:txXfrm>
        <a:off x="8114361" y="2668724"/>
        <a:ext cx="2233885" cy="111694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DFA412-61BF-4D08-8505-63DACD5A4D29}">
      <dsp:nvSpPr>
        <dsp:cNvPr id="0" name=""/>
        <dsp:cNvSpPr/>
      </dsp:nvSpPr>
      <dsp:spPr>
        <a:xfrm>
          <a:off x="8044924" y="4314010"/>
          <a:ext cx="450545" cy="91440"/>
        </a:xfrm>
        <a:custGeom>
          <a:avLst/>
          <a:gdLst/>
          <a:ahLst/>
          <a:cxnLst/>
          <a:rect l="0" t="0" r="0" b="0"/>
          <a:pathLst>
            <a:path>
              <a:moveTo>
                <a:pt x="0" y="45720"/>
              </a:moveTo>
              <a:lnTo>
                <a:pt x="450545" y="4572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5FB8E264-5510-4A7E-A5E3-B3B4BB36A00A}">
      <dsp:nvSpPr>
        <dsp:cNvPr id="0" name=""/>
        <dsp:cNvSpPr/>
      </dsp:nvSpPr>
      <dsp:spPr>
        <a:xfrm>
          <a:off x="5341650" y="3875394"/>
          <a:ext cx="450545" cy="484336"/>
        </a:xfrm>
        <a:custGeom>
          <a:avLst/>
          <a:gdLst/>
          <a:ahLst/>
          <a:cxnLst/>
          <a:rect l="0" t="0" r="0" b="0"/>
          <a:pathLst>
            <a:path>
              <a:moveTo>
                <a:pt x="0" y="0"/>
              </a:moveTo>
              <a:lnTo>
                <a:pt x="225272" y="0"/>
              </a:lnTo>
              <a:lnTo>
                <a:pt x="225272" y="484336"/>
              </a:lnTo>
              <a:lnTo>
                <a:pt x="450545" y="484336"/>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C50974C2-CF5C-4B84-B0EF-4C2273CA8AD5}">
      <dsp:nvSpPr>
        <dsp:cNvPr id="0" name=""/>
        <dsp:cNvSpPr/>
      </dsp:nvSpPr>
      <dsp:spPr>
        <a:xfrm>
          <a:off x="8044924" y="3345337"/>
          <a:ext cx="450545" cy="91440"/>
        </a:xfrm>
        <a:custGeom>
          <a:avLst/>
          <a:gdLst/>
          <a:ahLst/>
          <a:cxnLst/>
          <a:rect l="0" t="0" r="0" b="0"/>
          <a:pathLst>
            <a:path>
              <a:moveTo>
                <a:pt x="0" y="45720"/>
              </a:moveTo>
              <a:lnTo>
                <a:pt x="450545" y="4572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DBB81575-38C8-406D-AF4F-6EA47853123F}">
      <dsp:nvSpPr>
        <dsp:cNvPr id="0" name=""/>
        <dsp:cNvSpPr/>
      </dsp:nvSpPr>
      <dsp:spPr>
        <a:xfrm>
          <a:off x="5341650" y="3391057"/>
          <a:ext cx="450545" cy="484336"/>
        </a:xfrm>
        <a:custGeom>
          <a:avLst/>
          <a:gdLst/>
          <a:ahLst/>
          <a:cxnLst/>
          <a:rect l="0" t="0" r="0" b="0"/>
          <a:pathLst>
            <a:path>
              <a:moveTo>
                <a:pt x="0" y="484336"/>
              </a:moveTo>
              <a:lnTo>
                <a:pt x="225272" y="484336"/>
              </a:lnTo>
              <a:lnTo>
                <a:pt x="225272" y="0"/>
              </a:lnTo>
              <a:lnTo>
                <a:pt x="450545" y="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6C937EA0-50AE-4437-B041-25A9C287C6EB}">
      <dsp:nvSpPr>
        <dsp:cNvPr id="0" name=""/>
        <dsp:cNvSpPr/>
      </dsp:nvSpPr>
      <dsp:spPr>
        <a:xfrm>
          <a:off x="2638376" y="2526076"/>
          <a:ext cx="450545" cy="1349318"/>
        </a:xfrm>
        <a:custGeom>
          <a:avLst/>
          <a:gdLst/>
          <a:ahLst/>
          <a:cxnLst/>
          <a:rect l="0" t="0" r="0" b="0"/>
          <a:pathLst>
            <a:path>
              <a:moveTo>
                <a:pt x="0" y="0"/>
              </a:moveTo>
              <a:lnTo>
                <a:pt x="225272" y="0"/>
              </a:lnTo>
              <a:lnTo>
                <a:pt x="225272" y="1349318"/>
              </a:lnTo>
              <a:lnTo>
                <a:pt x="450545" y="1349318"/>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A933F5EA-3700-4C03-B75B-35B3986CDC05}">
      <dsp:nvSpPr>
        <dsp:cNvPr id="0" name=""/>
        <dsp:cNvSpPr/>
      </dsp:nvSpPr>
      <dsp:spPr>
        <a:xfrm>
          <a:off x="8044924" y="1938047"/>
          <a:ext cx="450545" cy="484336"/>
        </a:xfrm>
        <a:custGeom>
          <a:avLst/>
          <a:gdLst/>
          <a:ahLst/>
          <a:cxnLst/>
          <a:rect l="0" t="0" r="0" b="0"/>
          <a:pathLst>
            <a:path>
              <a:moveTo>
                <a:pt x="0" y="0"/>
              </a:moveTo>
              <a:lnTo>
                <a:pt x="225272" y="0"/>
              </a:lnTo>
              <a:lnTo>
                <a:pt x="225272" y="484336"/>
              </a:lnTo>
              <a:lnTo>
                <a:pt x="450545" y="484336"/>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7CFEE4F4-B271-404F-BDAE-6B43BCDE0B31}">
      <dsp:nvSpPr>
        <dsp:cNvPr id="0" name=""/>
        <dsp:cNvSpPr/>
      </dsp:nvSpPr>
      <dsp:spPr>
        <a:xfrm>
          <a:off x="8044924" y="1453711"/>
          <a:ext cx="450545" cy="484336"/>
        </a:xfrm>
        <a:custGeom>
          <a:avLst/>
          <a:gdLst/>
          <a:ahLst/>
          <a:cxnLst/>
          <a:rect l="0" t="0" r="0" b="0"/>
          <a:pathLst>
            <a:path>
              <a:moveTo>
                <a:pt x="0" y="484336"/>
              </a:moveTo>
              <a:lnTo>
                <a:pt x="225272" y="484336"/>
              </a:lnTo>
              <a:lnTo>
                <a:pt x="225272" y="0"/>
              </a:lnTo>
              <a:lnTo>
                <a:pt x="450545" y="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A224A667-7F64-4F7A-849A-73F1C4741F4C}">
      <dsp:nvSpPr>
        <dsp:cNvPr id="0" name=""/>
        <dsp:cNvSpPr/>
      </dsp:nvSpPr>
      <dsp:spPr>
        <a:xfrm>
          <a:off x="5341650" y="1176757"/>
          <a:ext cx="450545" cy="761290"/>
        </a:xfrm>
        <a:custGeom>
          <a:avLst/>
          <a:gdLst/>
          <a:ahLst/>
          <a:cxnLst/>
          <a:rect l="0" t="0" r="0" b="0"/>
          <a:pathLst>
            <a:path>
              <a:moveTo>
                <a:pt x="0" y="0"/>
              </a:moveTo>
              <a:lnTo>
                <a:pt x="225272" y="0"/>
              </a:lnTo>
              <a:lnTo>
                <a:pt x="225272" y="761290"/>
              </a:lnTo>
              <a:lnTo>
                <a:pt x="450545" y="76129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E14BA1F8-51AE-401B-8DC7-68605C555A6A}">
      <dsp:nvSpPr>
        <dsp:cNvPr id="0" name=""/>
        <dsp:cNvSpPr/>
      </dsp:nvSpPr>
      <dsp:spPr>
        <a:xfrm>
          <a:off x="8044924" y="369747"/>
          <a:ext cx="450545" cy="91440"/>
        </a:xfrm>
        <a:custGeom>
          <a:avLst/>
          <a:gdLst/>
          <a:ahLst/>
          <a:cxnLst/>
          <a:rect l="0" t="0" r="0" b="0"/>
          <a:pathLst>
            <a:path>
              <a:moveTo>
                <a:pt x="0" y="45720"/>
              </a:moveTo>
              <a:lnTo>
                <a:pt x="450545" y="4572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160F283D-9455-48A8-9547-902847D012F1}">
      <dsp:nvSpPr>
        <dsp:cNvPr id="0" name=""/>
        <dsp:cNvSpPr/>
      </dsp:nvSpPr>
      <dsp:spPr>
        <a:xfrm>
          <a:off x="5341650" y="415467"/>
          <a:ext cx="450545" cy="761290"/>
        </a:xfrm>
        <a:custGeom>
          <a:avLst/>
          <a:gdLst/>
          <a:ahLst/>
          <a:cxnLst/>
          <a:rect l="0" t="0" r="0" b="0"/>
          <a:pathLst>
            <a:path>
              <a:moveTo>
                <a:pt x="0" y="761290"/>
              </a:moveTo>
              <a:lnTo>
                <a:pt x="225272" y="761290"/>
              </a:lnTo>
              <a:lnTo>
                <a:pt x="225272" y="0"/>
              </a:lnTo>
              <a:lnTo>
                <a:pt x="450545" y="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5B64CE38-A1F0-4F8C-B6A6-E5BC36694D7A}">
      <dsp:nvSpPr>
        <dsp:cNvPr id="0" name=""/>
        <dsp:cNvSpPr/>
      </dsp:nvSpPr>
      <dsp:spPr>
        <a:xfrm>
          <a:off x="2638376" y="1176757"/>
          <a:ext cx="450545" cy="1349318"/>
        </a:xfrm>
        <a:custGeom>
          <a:avLst/>
          <a:gdLst/>
          <a:ahLst/>
          <a:cxnLst/>
          <a:rect l="0" t="0" r="0" b="0"/>
          <a:pathLst>
            <a:path>
              <a:moveTo>
                <a:pt x="0" y="1349318"/>
              </a:moveTo>
              <a:lnTo>
                <a:pt x="225272" y="1349318"/>
              </a:lnTo>
              <a:lnTo>
                <a:pt x="225272" y="0"/>
              </a:lnTo>
              <a:lnTo>
                <a:pt x="450545" y="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8A65B453-1621-4550-A1A3-E49D62D19CEB}">
      <dsp:nvSpPr>
        <dsp:cNvPr id="0" name=""/>
        <dsp:cNvSpPr/>
      </dsp:nvSpPr>
      <dsp:spPr>
        <a:xfrm>
          <a:off x="385648" y="2182534"/>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قیمت طلا در ایران </a:t>
          </a:r>
          <a:endParaRPr lang="en-US" sz="1600" b="1" kern="1200" dirty="0">
            <a:cs typeface="B Nazanin" panose="00000400000000000000" pitchFamily="2" charset="-78"/>
          </a:endParaRPr>
        </a:p>
      </dsp:txBody>
      <dsp:txXfrm>
        <a:off x="385648" y="2182534"/>
        <a:ext cx="2252728" cy="687082"/>
      </dsp:txXfrm>
    </dsp:sp>
    <dsp:sp modelId="{05757F23-D092-45D8-AAD3-18643A8CBC75}">
      <dsp:nvSpPr>
        <dsp:cNvPr id="0" name=""/>
        <dsp:cNvSpPr/>
      </dsp:nvSpPr>
      <dsp:spPr>
        <a:xfrm>
          <a:off x="3088921" y="833216"/>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قیمت دلار</a:t>
          </a:r>
          <a:endParaRPr lang="en-US" sz="1600" b="1" kern="1200" dirty="0">
            <a:cs typeface="B Nazanin" panose="00000400000000000000" pitchFamily="2" charset="-78"/>
          </a:endParaRPr>
        </a:p>
      </dsp:txBody>
      <dsp:txXfrm>
        <a:off x="3088921" y="833216"/>
        <a:ext cx="2252728" cy="687082"/>
      </dsp:txXfrm>
    </dsp:sp>
    <dsp:sp modelId="{DA77B872-8CD4-4149-BF06-253F92A1BB98}">
      <dsp:nvSpPr>
        <dsp:cNvPr id="0" name=""/>
        <dsp:cNvSpPr/>
      </dsp:nvSpPr>
      <dsp:spPr>
        <a:xfrm>
          <a:off x="5792195" y="71926"/>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تراز تجاری</a:t>
          </a:r>
          <a:endParaRPr lang="en-US" sz="1600" b="1" kern="1200" dirty="0">
            <a:cs typeface="B Nazanin" panose="00000400000000000000" pitchFamily="2" charset="-78"/>
          </a:endParaRPr>
        </a:p>
      </dsp:txBody>
      <dsp:txXfrm>
        <a:off x="5792195" y="71926"/>
        <a:ext cx="2252728" cy="687082"/>
      </dsp:txXfrm>
    </dsp:sp>
    <dsp:sp modelId="{2177A611-E15F-4448-87B1-D4BE00F611E5}">
      <dsp:nvSpPr>
        <dsp:cNvPr id="0" name=""/>
        <dsp:cNvSpPr/>
      </dsp:nvSpPr>
      <dsp:spPr>
        <a:xfrm>
          <a:off x="8495469" y="2356"/>
          <a:ext cx="2252728" cy="826223"/>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سرکوب نرخ ارز وضعیت تراز تجاری را شکننده کرده است</a:t>
          </a:r>
          <a:endParaRPr lang="en-US" sz="1600" b="1" kern="1200" dirty="0">
            <a:cs typeface="B Nazanin" panose="00000400000000000000" pitchFamily="2" charset="-78"/>
          </a:endParaRPr>
        </a:p>
      </dsp:txBody>
      <dsp:txXfrm>
        <a:off x="8495469" y="2356"/>
        <a:ext cx="2252728" cy="826223"/>
      </dsp:txXfrm>
    </dsp:sp>
    <dsp:sp modelId="{87D52E11-7E6C-44F9-A42A-F722FE36B801}">
      <dsp:nvSpPr>
        <dsp:cNvPr id="0" name=""/>
        <dsp:cNvSpPr/>
      </dsp:nvSpPr>
      <dsp:spPr>
        <a:xfrm>
          <a:off x="5792195" y="1594506"/>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التهابات سیاسی</a:t>
          </a:r>
          <a:endParaRPr lang="en-US" sz="1600" b="1" kern="1200" dirty="0">
            <a:cs typeface="B Nazanin" panose="00000400000000000000" pitchFamily="2" charset="-78"/>
          </a:endParaRPr>
        </a:p>
      </dsp:txBody>
      <dsp:txXfrm>
        <a:off x="5792195" y="1594506"/>
        <a:ext cx="2252728" cy="687082"/>
      </dsp:txXfrm>
    </dsp:sp>
    <dsp:sp modelId="{9C88C5F4-9769-41E7-BF20-17284DB3A771}">
      <dsp:nvSpPr>
        <dsp:cNvPr id="0" name=""/>
        <dsp:cNvSpPr/>
      </dsp:nvSpPr>
      <dsp:spPr>
        <a:xfrm>
          <a:off x="8495469" y="1110170"/>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انتخابات آمریکا / </a:t>
          </a:r>
          <a:r>
            <a:rPr lang="fa-IR" sz="1600" b="1" kern="1200" dirty="0" err="1">
              <a:cs typeface="B Nazanin" panose="00000400000000000000" pitchFamily="2" charset="-78"/>
            </a:rPr>
            <a:t>ترامپ</a:t>
          </a:r>
          <a:endParaRPr lang="en-US" sz="1600" b="1" kern="1200" dirty="0">
            <a:cs typeface="B Nazanin" panose="00000400000000000000" pitchFamily="2" charset="-78"/>
          </a:endParaRPr>
        </a:p>
      </dsp:txBody>
      <dsp:txXfrm>
        <a:off x="8495469" y="1110170"/>
        <a:ext cx="2252728" cy="687082"/>
      </dsp:txXfrm>
    </dsp:sp>
    <dsp:sp modelId="{AC111087-3303-4778-8FEA-CB93B70A899E}">
      <dsp:nvSpPr>
        <dsp:cNvPr id="0" name=""/>
        <dsp:cNvSpPr/>
      </dsp:nvSpPr>
      <dsp:spPr>
        <a:xfrm>
          <a:off x="8495469" y="2078843"/>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مسائل مرتبط با جنگ غزه</a:t>
          </a:r>
          <a:endParaRPr lang="en-US" sz="1600" b="1" kern="1200" dirty="0">
            <a:cs typeface="B Nazanin" panose="00000400000000000000" pitchFamily="2" charset="-78"/>
          </a:endParaRPr>
        </a:p>
      </dsp:txBody>
      <dsp:txXfrm>
        <a:off x="8495469" y="2078843"/>
        <a:ext cx="2252728" cy="687082"/>
      </dsp:txXfrm>
    </dsp:sp>
    <dsp:sp modelId="{8CC45AB0-444C-4F8D-ADA3-34D08E0B1A4D}">
      <dsp:nvSpPr>
        <dsp:cNvPr id="0" name=""/>
        <dsp:cNvSpPr/>
      </dsp:nvSpPr>
      <dsp:spPr>
        <a:xfrm>
          <a:off x="3088921" y="3531853"/>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err="1">
              <a:cs typeface="B Nazanin" panose="00000400000000000000" pitchFamily="2" charset="-78"/>
            </a:rPr>
            <a:t>اونس</a:t>
          </a:r>
          <a:r>
            <a:rPr lang="fa-IR" sz="1600" b="1" kern="1200" dirty="0">
              <a:cs typeface="B Nazanin" panose="00000400000000000000" pitchFamily="2" charset="-78"/>
            </a:rPr>
            <a:t> جهانی</a:t>
          </a:r>
          <a:endParaRPr lang="en-US" sz="1600" b="1" kern="1200" dirty="0">
            <a:cs typeface="B Nazanin" panose="00000400000000000000" pitchFamily="2" charset="-78"/>
          </a:endParaRPr>
        </a:p>
      </dsp:txBody>
      <dsp:txXfrm>
        <a:off x="3088921" y="3531853"/>
        <a:ext cx="2252728" cy="687082"/>
      </dsp:txXfrm>
    </dsp:sp>
    <dsp:sp modelId="{7E881116-7B74-4CE6-AAAA-69A46C4D30AF}">
      <dsp:nvSpPr>
        <dsp:cNvPr id="0" name=""/>
        <dsp:cNvSpPr/>
      </dsp:nvSpPr>
      <dsp:spPr>
        <a:xfrm>
          <a:off x="5792195" y="3047516"/>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نرخ بهره آمریکا</a:t>
          </a:r>
          <a:endParaRPr lang="en-US" sz="1600" b="1" kern="1200" dirty="0">
            <a:cs typeface="B Nazanin" panose="00000400000000000000" pitchFamily="2" charset="-78"/>
          </a:endParaRPr>
        </a:p>
      </dsp:txBody>
      <dsp:txXfrm>
        <a:off x="5792195" y="3047516"/>
        <a:ext cx="2252728" cy="687082"/>
      </dsp:txXfrm>
    </dsp:sp>
    <dsp:sp modelId="{5D757C48-5D18-4BEA-A1ED-8774B0FF9B59}">
      <dsp:nvSpPr>
        <dsp:cNvPr id="0" name=""/>
        <dsp:cNvSpPr/>
      </dsp:nvSpPr>
      <dsp:spPr>
        <a:xfrm>
          <a:off x="8495469" y="3047516"/>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کاهنده است</a:t>
          </a:r>
          <a:endParaRPr lang="en-US" sz="1600" b="1" kern="1200" dirty="0">
            <a:cs typeface="B Nazanin" panose="00000400000000000000" pitchFamily="2" charset="-78"/>
          </a:endParaRPr>
        </a:p>
      </dsp:txBody>
      <dsp:txXfrm>
        <a:off x="8495469" y="3047516"/>
        <a:ext cx="2252728" cy="687082"/>
      </dsp:txXfrm>
    </dsp:sp>
    <dsp:sp modelId="{956836B0-BB5E-4591-BA3F-45973461989A}">
      <dsp:nvSpPr>
        <dsp:cNvPr id="0" name=""/>
        <dsp:cNvSpPr/>
      </dsp:nvSpPr>
      <dsp:spPr>
        <a:xfrm>
          <a:off x="5792195" y="4016189"/>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التهابات جهانی</a:t>
          </a:r>
          <a:endParaRPr lang="en-US" sz="1600" b="1" kern="1200" dirty="0">
            <a:cs typeface="B Nazanin" panose="00000400000000000000" pitchFamily="2" charset="-78"/>
          </a:endParaRPr>
        </a:p>
      </dsp:txBody>
      <dsp:txXfrm>
        <a:off x="5792195" y="4016189"/>
        <a:ext cx="2252728" cy="687082"/>
      </dsp:txXfrm>
    </dsp:sp>
    <dsp:sp modelId="{358EC579-91CF-42DD-98D9-80D848123261}">
      <dsp:nvSpPr>
        <dsp:cNvPr id="0" name=""/>
        <dsp:cNvSpPr/>
      </dsp:nvSpPr>
      <dsp:spPr>
        <a:xfrm>
          <a:off x="8495469" y="4016189"/>
          <a:ext cx="2252728" cy="687082"/>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160" tIns="10160" rIns="10160" bIns="10160" numCol="1" spcCol="1270" anchor="ctr" anchorCtr="0">
          <a:noAutofit/>
        </a:bodyPr>
        <a:lstStyle/>
        <a:p>
          <a:pPr marL="0" lvl="0" indent="0" algn="ctr" defTabSz="711200" rtl="1">
            <a:lnSpc>
              <a:spcPct val="90000"/>
            </a:lnSpc>
            <a:spcBef>
              <a:spcPct val="0"/>
            </a:spcBef>
            <a:spcAft>
              <a:spcPct val="35000"/>
            </a:spcAft>
            <a:buNone/>
          </a:pPr>
          <a:r>
            <a:rPr lang="fa-IR" sz="1600" b="1" kern="1200" dirty="0">
              <a:cs typeface="B Nazanin" panose="00000400000000000000" pitchFamily="2" charset="-78"/>
            </a:rPr>
            <a:t>جنگ روسیه/اوکراین و التهابات خاورمیانه</a:t>
          </a:r>
          <a:endParaRPr lang="en-US" sz="1600" b="1" kern="1200" dirty="0">
            <a:cs typeface="B Nazanin" panose="00000400000000000000" pitchFamily="2" charset="-78"/>
          </a:endParaRPr>
        </a:p>
      </dsp:txBody>
      <dsp:txXfrm>
        <a:off x="8495469" y="4016189"/>
        <a:ext cx="2252728" cy="6870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60F2A-6EF9-4E14-92FE-71C80BC92F88}">
      <dsp:nvSpPr>
        <dsp:cNvPr id="0" name=""/>
        <dsp:cNvSpPr/>
      </dsp:nvSpPr>
      <dsp:spPr>
        <a:xfrm>
          <a:off x="1890" y="913548"/>
          <a:ext cx="2505206" cy="2505206"/>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سرکوب نرخ ارزی</a:t>
          </a:r>
          <a:endParaRPr lang="en-US" sz="1400" b="1" kern="1200" dirty="0">
            <a:cs typeface="B Nazanin" panose="00000400000000000000" pitchFamily="2" charset="-78"/>
          </a:endParaRPr>
        </a:p>
      </dsp:txBody>
      <dsp:txXfrm>
        <a:off x="368769" y="1280427"/>
        <a:ext cx="1771448" cy="1771448"/>
      </dsp:txXfrm>
    </dsp:sp>
    <dsp:sp modelId="{FAD7BB2D-07E1-4B1F-8B66-BD74CE352BA5}">
      <dsp:nvSpPr>
        <dsp:cNvPr id="0" name=""/>
        <dsp:cNvSpPr/>
      </dsp:nvSpPr>
      <dsp:spPr>
        <a:xfrm>
          <a:off x="2710519" y="1439641"/>
          <a:ext cx="1453019" cy="1453019"/>
        </a:xfrm>
        <a:prstGeom prst="mathPlus">
          <a:avLst/>
        </a:prstGeom>
        <a:solidFill>
          <a:srgbClr val="003C32"/>
        </a:solidFill>
        <a:ln>
          <a:solidFill>
            <a:srgbClr val="003C3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endParaRPr lang="en-US" sz="2400" kern="1200"/>
        </a:p>
      </dsp:txBody>
      <dsp:txXfrm>
        <a:off x="2903117" y="1995275"/>
        <a:ext cx="1067823" cy="341751"/>
      </dsp:txXfrm>
    </dsp:sp>
    <dsp:sp modelId="{B05BF9DD-0460-42DB-B00C-6E002A0F1C6C}">
      <dsp:nvSpPr>
        <dsp:cNvPr id="0" name=""/>
        <dsp:cNvSpPr/>
      </dsp:nvSpPr>
      <dsp:spPr>
        <a:xfrm>
          <a:off x="4366961" y="913548"/>
          <a:ext cx="2505206" cy="2505206"/>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افزایش التهابات سیاسی</a:t>
          </a:r>
          <a:endParaRPr lang="en-US" sz="1400" b="1" kern="1200" dirty="0">
            <a:cs typeface="B Nazanin" panose="00000400000000000000" pitchFamily="2" charset="-78"/>
          </a:endParaRPr>
        </a:p>
      </dsp:txBody>
      <dsp:txXfrm>
        <a:off x="4733840" y="1280427"/>
        <a:ext cx="1771448" cy="1771448"/>
      </dsp:txXfrm>
    </dsp:sp>
    <dsp:sp modelId="{B0D3BC35-8443-4223-837F-B2F404A83A04}">
      <dsp:nvSpPr>
        <dsp:cNvPr id="0" name=""/>
        <dsp:cNvSpPr/>
      </dsp:nvSpPr>
      <dsp:spPr>
        <a:xfrm>
          <a:off x="7075590" y="1439641"/>
          <a:ext cx="1453019" cy="1453019"/>
        </a:xfrm>
        <a:prstGeom prst="mathEqual">
          <a:avLst/>
        </a:prstGeom>
        <a:solidFill>
          <a:srgbClr val="003C32"/>
        </a:solidFill>
        <a:ln>
          <a:solidFill>
            <a:srgbClr val="003C3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444750">
            <a:lnSpc>
              <a:spcPct val="90000"/>
            </a:lnSpc>
            <a:spcBef>
              <a:spcPct val="0"/>
            </a:spcBef>
            <a:spcAft>
              <a:spcPct val="35000"/>
            </a:spcAft>
            <a:buNone/>
          </a:pPr>
          <a:endParaRPr lang="en-US" sz="5500" kern="1200"/>
        </a:p>
      </dsp:txBody>
      <dsp:txXfrm>
        <a:off x="7268188" y="1738963"/>
        <a:ext cx="1067823" cy="854375"/>
      </dsp:txXfrm>
    </dsp:sp>
    <dsp:sp modelId="{5124CF84-0BD9-4D04-A16B-2EE51190B00F}">
      <dsp:nvSpPr>
        <dsp:cNvPr id="0" name=""/>
        <dsp:cNvSpPr/>
      </dsp:nvSpPr>
      <dsp:spPr>
        <a:xfrm>
          <a:off x="8732033" y="913548"/>
          <a:ext cx="2505206" cy="2505206"/>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رشد قیمت دلار</a:t>
          </a:r>
          <a:endParaRPr lang="en-US" sz="1400" b="1" kern="1200" dirty="0">
            <a:cs typeface="B Nazanin" panose="00000400000000000000" pitchFamily="2" charset="-78"/>
          </a:endParaRPr>
        </a:p>
      </dsp:txBody>
      <dsp:txXfrm>
        <a:off x="9098912" y="1280427"/>
        <a:ext cx="1771448" cy="177144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1DD4D1-2FEA-4E47-A462-B62A34A67C75}">
      <dsp:nvSpPr>
        <dsp:cNvPr id="0" name=""/>
        <dsp:cNvSpPr/>
      </dsp:nvSpPr>
      <dsp:spPr>
        <a:xfrm>
          <a:off x="4064000" y="1594483"/>
          <a:ext cx="2875309" cy="499020"/>
        </a:xfrm>
        <a:custGeom>
          <a:avLst/>
          <a:gdLst/>
          <a:ahLst/>
          <a:cxnLst/>
          <a:rect l="0" t="0" r="0" b="0"/>
          <a:pathLst>
            <a:path>
              <a:moveTo>
                <a:pt x="0" y="0"/>
              </a:moveTo>
              <a:lnTo>
                <a:pt x="0" y="249510"/>
              </a:lnTo>
              <a:lnTo>
                <a:pt x="2875309" y="249510"/>
              </a:lnTo>
              <a:lnTo>
                <a:pt x="2875309" y="49902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84A6AAD4-E450-40B8-9A07-777F6225C598}">
      <dsp:nvSpPr>
        <dsp:cNvPr id="0" name=""/>
        <dsp:cNvSpPr/>
      </dsp:nvSpPr>
      <dsp:spPr>
        <a:xfrm>
          <a:off x="4018280" y="1594483"/>
          <a:ext cx="91440" cy="499020"/>
        </a:xfrm>
        <a:custGeom>
          <a:avLst/>
          <a:gdLst/>
          <a:ahLst/>
          <a:cxnLst/>
          <a:rect l="0" t="0" r="0" b="0"/>
          <a:pathLst>
            <a:path>
              <a:moveTo>
                <a:pt x="45720" y="0"/>
              </a:moveTo>
              <a:lnTo>
                <a:pt x="45720" y="49902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CF0AE62C-C833-4FD9-9CA5-5AF9DE0C06CE}">
      <dsp:nvSpPr>
        <dsp:cNvPr id="0" name=""/>
        <dsp:cNvSpPr/>
      </dsp:nvSpPr>
      <dsp:spPr>
        <a:xfrm>
          <a:off x="1188690" y="1594483"/>
          <a:ext cx="2875309" cy="499020"/>
        </a:xfrm>
        <a:custGeom>
          <a:avLst/>
          <a:gdLst/>
          <a:ahLst/>
          <a:cxnLst/>
          <a:rect l="0" t="0" r="0" b="0"/>
          <a:pathLst>
            <a:path>
              <a:moveTo>
                <a:pt x="2875309" y="0"/>
              </a:moveTo>
              <a:lnTo>
                <a:pt x="2875309" y="249510"/>
              </a:lnTo>
              <a:lnTo>
                <a:pt x="0" y="249510"/>
              </a:lnTo>
              <a:lnTo>
                <a:pt x="0" y="499020"/>
              </a:lnTo>
            </a:path>
          </a:pathLst>
        </a:custGeom>
        <a:noFill/>
        <a:ln w="12700" cap="flat" cmpd="sng" algn="ctr">
          <a:solidFill>
            <a:srgbClr val="003C32"/>
          </a:solidFill>
          <a:prstDash val="solid"/>
          <a:miter lim="800000"/>
        </a:ln>
        <a:effectLst/>
      </dsp:spPr>
      <dsp:style>
        <a:lnRef idx="2">
          <a:scrgbClr r="0" g="0" b="0"/>
        </a:lnRef>
        <a:fillRef idx="0">
          <a:scrgbClr r="0" g="0" b="0"/>
        </a:fillRef>
        <a:effectRef idx="0">
          <a:scrgbClr r="0" g="0" b="0"/>
        </a:effectRef>
        <a:fontRef idx="minor"/>
      </dsp:style>
    </dsp:sp>
    <dsp:sp modelId="{90EBEE53-7A92-487B-8551-D60845F87116}">
      <dsp:nvSpPr>
        <dsp:cNvPr id="0" name=""/>
        <dsp:cNvSpPr/>
      </dsp:nvSpPr>
      <dsp:spPr>
        <a:xfrm>
          <a:off x="2875855" y="406338"/>
          <a:ext cx="2376289" cy="1188144"/>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fa-IR" sz="3300" kern="1200" dirty="0">
              <a:cs typeface="B Nazanin" panose="00000400000000000000" pitchFamily="2" charset="-78"/>
            </a:rPr>
            <a:t>التهابات سیاسی در جهان</a:t>
          </a:r>
          <a:endParaRPr lang="en-US" sz="3300" kern="1200" dirty="0">
            <a:cs typeface="B Nazanin" panose="00000400000000000000" pitchFamily="2" charset="-78"/>
          </a:endParaRPr>
        </a:p>
      </dsp:txBody>
      <dsp:txXfrm>
        <a:off x="2875855" y="406338"/>
        <a:ext cx="2376289" cy="1188144"/>
      </dsp:txXfrm>
    </dsp:sp>
    <dsp:sp modelId="{E557E19D-F9DF-4215-BF1F-A3263ACE7F17}">
      <dsp:nvSpPr>
        <dsp:cNvPr id="0" name=""/>
        <dsp:cNvSpPr/>
      </dsp:nvSpPr>
      <dsp:spPr>
        <a:xfrm>
          <a:off x="545" y="2093503"/>
          <a:ext cx="2376289" cy="1188144"/>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fa-IR" sz="3300" kern="1200" dirty="0">
              <a:cs typeface="B Nazanin" panose="00000400000000000000" pitchFamily="2" charset="-78"/>
            </a:rPr>
            <a:t>جنگ روسیه / اوکراین</a:t>
          </a:r>
          <a:endParaRPr lang="en-US" sz="3300" kern="1200" dirty="0">
            <a:cs typeface="B Nazanin" panose="00000400000000000000" pitchFamily="2" charset="-78"/>
          </a:endParaRPr>
        </a:p>
      </dsp:txBody>
      <dsp:txXfrm>
        <a:off x="545" y="2093503"/>
        <a:ext cx="2376289" cy="1188144"/>
      </dsp:txXfrm>
    </dsp:sp>
    <dsp:sp modelId="{C26AF00E-9EBB-408B-9D32-8D90C2C3706A}">
      <dsp:nvSpPr>
        <dsp:cNvPr id="0" name=""/>
        <dsp:cNvSpPr/>
      </dsp:nvSpPr>
      <dsp:spPr>
        <a:xfrm>
          <a:off x="2875855" y="2093503"/>
          <a:ext cx="2376289" cy="1188144"/>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fa-IR" sz="3300" kern="1200" dirty="0">
              <a:cs typeface="B Nazanin" panose="00000400000000000000" pitchFamily="2" charset="-78"/>
            </a:rPr>
            <a:t>جنگ تایوان</a:t>
          </a:r>
          <a:endParaRPr lang="en-US" sz="3300" kern="1200" dirty="0">
            <a:cs typeface="B Nazanin" panose="00000400000000000000" pitchFamily="2" charset="-78"/>
          </a:endParaRPr>
        </a:p>
      </dsp:txBody>
      <dsp:txXfrm>
        <a:off x="2875855" y="2093503"/>
        <a:ext cx="2376289" cy="1188144"/>
      </dsp:txXfrm>
    </dsp:sp>
    <dsp:sp modelId="{56540BD3-AF9C-4F82-AC17-55F55322F873}">
      <dsp:nvSpPr>
        <dsp:cNvPr id="0" name=""/>
        <dsp:cNvSpPr/>
      </dsp:nvSpPr>
      <dsp:spPr>
        <a:xfrm>
          <a:off x="5751165" y="2093503"/>
          <a:ext cx="2376289" cy="1188144"/>
        </a:xfrm>
        <a:prstGeom prst="rect">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955" tIns="20955" rIns="20955" bIns="20955" numCol="1" spcCol="1270" anchor="ctr" anchorCtr="0">
          <a:noAutofit/>
        </a:bodyPr>
        <a:lstStyle/>
        <a:p>
          <a:pPr marL="0" lvl="0" indent="0" algn="ctr" defTabSz="1466850">
            <a:lnSpc>
              <a:spcPct val="90000"/>
            </a:lnSpc>
            <a:spcBef>
              <a:spcPct val="0"/>
            </a:spcBef>
            <a:spcAft>
              <a:spcPct val="35000"/>
            </a:spcAft>
            <a:buNone/>
          </a:pPr>
          <a:r>
            <a:rPr lang="fa-IR" sz="3300" kern="1200" dirty="0">
              <a:cs typeface="B Nazanin" panose="00000400000000000000" pitchFamily="2" charset="-78"/>
            </a:rPr>
            <a:t>جنگ خاورمیانه</a:t>
          </a:r>
          <a:endParaRPr lang="en-US" sz="3300" kern="1200" dirty="0">
            <a:cs typeface="B Nazanin" panose="00000400000000000000" pitchFamily="2" charset="-78"/>
          </a:endParaRPr>
        </a:p>
      </dsp:txBody>
      <dsp:txXfrm>
        <a:off x="5751165" y="2093503"/>
        <a:ext cx="2376289" cy="1188144"/>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F060F2A-6EF9-4E14-92FE-71C80BC92F88}">
      <dsp:nvSpPr>
        <dsp:cNvPr id="0" name=""/>
        <dsp:cNvSpPr/>
      </dsp:nvSpPr>
      <dsp:spPr>
        <a:xfrm>
          <a:off x="10420" y="1462333"/>
          <a:ext cx="1407635" cy="1407635"/>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در اوج بودن نرخ بهره (کاهش نرخ بهره)</a:t>
          </a:r>
          <a:endParaRPr lang="en-US" sz="1400" b="1" kern="1200" dirty="0">
            <a:cs typeface="B Nazanin" panose="00000400000000000000" pitchFamily="2" charset="-78"/>
          </a:endParaRPr>
        </a:p>
      </dsp:txBody>
      <dsp:txXfrm>
        <a:off x="216563" y="1668476"/>
        <a:ext cx="995349" cy="995349"/>
      </dsp:txXfrm>
    </dsp:sp>
    <dsp:sp modelId="{FAD7BB2D-07E1-4B1F-8B66-BD74CE352BA5}">
      <dsp:nvSpPr>
        <dsp:cNvPr id="0" name=""/>
        <dsp:cNvSpPr/>
      </dsp:nvSpPr>
      <dsp:spPr>
        <a:xfrm>
          <a:off x="1532355" y="1757937"/>
          <a:ext cx="816428" cy="816428"/>
        </a:xfrm>
        <a:prstGeom prst="mathPlus">
          <a:avLst/>
        </a:prstGeom>
        <a:solidFill>
          <a:srgbClr val="003C32"/>
        </a:solidFill>
        <a:ln>
          <a:solidFill>
            <a:srgbClr val="003C3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1640573" y="2070139"/>
        <a:ext cx="599992" cy="192024"/>
      </dsp:txXfrm>
    </dsp:sp>
    <dsp:sp modelId="{71316B5D-A4C7-467D-B753-8485976BB50C}">
      <dsp:nvSpPr>
        <dsp:cNvPr id="0" name=""/>
        <dsp:cNvSpPr/>
      </dsp:nvSpPr>
      <dsp:spPr>
        <a:xfrm>
          <a:off x="2463083" y="1462333"/>
          <a:ext cx="1407635" cy="1407635"/>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کاهش تورم</a:t>
          </a:r>
          <a:endParaRPr lang="en-US" sz="1400" b="1" kern="1200" dirty="0">
            <a:cs typeface="B Nazanin" panose="00000400000000000000" pitchFamily="2" charset="-78"/>
          </a:endParaRPr>
        </a:p>
      </dsp:txBody>
      <dsp:txXfrm>
        <a:off x="2669226" y="1668476"/>
        <a:ext cx="995349" cy="995349"/>
      </dsp:txXfrm>
    </dsp:sp>
    <dsp:sp modelId="{DD3CFD5B-999B-479B-A051-2545EAAE18C5}">
      <dsp:nvSpPr>
        <dsp:cNvPr id="0" name=""/>
        <dsp:cNvSpPr/>
      </dsp:nvSpPr>
      <dsp:spPr>
        <a:xfrm>
          <a:off x="3985019" y="1757937"/>
          <a:ext cx="816428" cy="816428"/>
        </a:xfrm>
        <a:prstGeom prst="mathPlus">
          <a:avLst/>
        </a:prstGeom>
        <a:solidFill>
          <a:srgbClr val="003C32"/>
        </a:solidFill>
        <a:ln>
          <a:solidFill>
            <a:srgbClr val="003C3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p>
      </dsp:txBody>
      <dsp:txXfrm>
        <a:off x="4093237" y="2070139"/>
        <a:ext cx="599992" cy="192024"/>
      </dsp:txXfrm>
    </dsp:sp>
    <dsp:sp modelId="{BD866C7C-E48C-4B64-97A4-DAE021647DF2}">
      <dsp:nvSpPr>
        <dsp:cNvPr id="0" name=""/>
        <dsp:cNvSpPr/>
      </dsp:nvSpPr>
      <dsp:spPr>
        <a:xfrm>
          <a:off x="4915747" y="1462333"/>
          <a:ext cx="1407635" cy="1407635"/>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در اوج بودن شاخص دلار</a:t>
          </a:r>
          <a:endParaRPr lang="en-US" sz="1400" b="1" kern="1200" dirty="0">
            <a:cs typeface="B Nazanin" panose="00000400000000000000" pitchFamily="2" charset="-78"/>
          </a:endParaRPr>
        </a:p>
      </dsp:txBody>
      <dsp:txXfrm>
        <a:off x="5121890" y="1668476"/>
        <a:ext cx="995349" cy="995349"/>
      </dsp:txXfrm>
    </dsp:sp>
    <dsp:sp modelId="{1E85DCDF-D021-49B4-888B-7C0031766D1F}">
      <dsp:nvSpPr>
        <dsp:cNvPr id="0" name=""/>
        <dsp:cNvSpPr/>
      </dsp:nvSpPr>
      <dsp:spPr>
        <a:xfrm>
          <a:off x="6437682" y="1757937"/>
          <a:ext cx="816428" cy="816428"/>
        </a:xfrm>
        <a:prstGeom prst="mathPlus">
          <a:avLst/>
        </a:prstGeom>
        <a:solidFill>
          <a:srgbClr val="003C32"/>
        </a:solidFill>
        <a:ln>
          <a:solidFill>
            <a:srgbClr val="003C32"/>
          </a:solid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US" sz="1300" kern="1200">
            <a:solidFill>
              <a:schemeClr val="tx1"/>
            </a:solidFill>
          </a:endParaRPr>
        </a:p>
      </dsp:txBody>
      <dsp:txXfrm>
        <a:off x="6545900" y="2070139"/>
        <a:ext cx="599992" cy="192024"/>
      </dsp:txXfrm>
    </dsp:sp>
    <dsp:sp modelId="{B05BF9DD-0460-42DB-B00C-6E002A0F1C6C}">
      <dsp:nvSpPr>
        <dsp:cNvPr id="0" name=""/>
        <dsp:cNvSpPr/>
      </dsp:nvSpPr>
      <dsp:spPr>
        <a:xfrm>
          <a:off x="7368410" y="1462333"/>
          <a:ext cx="1407635" cy="1407635"/>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افزایش التهابات سیاسی</a:t>
          </a:r>
          <a:endParaRPr lang="en-US" sz="1400" b="1" kern="1200" dirty="0">
            <a:cs typeface="B Nazanin" panose="00000400000000000000" pitchFamily="2" charset="-78"/>
          </a:endParaRPr>
        </a:p>
      </dsp:txBody>
      <dsp:txXfrm>
        <a:off x="7574553" y="1668476"/>
        <a:ext cx="995349" cy="995349"/>
      </dsp:txXfrm>
    </dsp:sp>
    <dsp:sp modelId="{B0D3BC35-8443-4223-837F-B2F404A83A04}">
      <dsp:nvSpPr>
        <dsp:cNvPr id="0" name=""/>
        <dsp:cNvSpPr/>
      </dsp:nvSpPr>
      <dsp:spPr>
        <a:xfrm>
          <a:off x="8890346" y="1757937"/>
          <a:ext cx="816428" cy="816428"/>
        </a:xfrm>
        <a:prstGeom prst="mathEqual">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1511300">
            <a:lnSpc>
              <a:spcPct val="90000"/>
            </a:lnSpc>
            <a:spcBef>
              <a:spcPct val="0"/>
            </a:spcBef>
            <a:spcAft>
              <a:spcPct val="35000"/>
            </a:spcAft>
            <a:buNone/>
          </a:pPr>
          <a:endParaRPr lang="en-US" sz="3400" kern="1200"/>
        </a:p>
      </dsp:txBody>
      <dsp:txXfrm>
        <a:off x="8998564" y="1926121"/>
        <a:ext cx="599992" cy="480060"/>
      </dsp:txXfrm>
    </dsp:sp>
    <dsp:sp modelId="{5124CF84-0BD9-4D04-A16B-2EE51190B00F}">
      <dsp:nvSpPr>
        <dsp:cNvPr id="0" name=""/>
        <dsp:cNvSpPr/>
      </dsp:nvSpPr>
      <dsp:spPr>
        <a:xfrm>
          <a:off x="9821074" y="1462333"/>
          <a:ext cx="1407635" cy="1407635"/>
        </a:xfrm>
        <a:prstGeom prst="ellipse">
          <a:avLst/>
        </a:prstGeom>
        <a:solidFill>
          <a:srgbClr val="003C32"/>
        </a:solidFill>
        <a:ln w="12700" cap="flat" cmpd="sng" algn="ctr">
          <a:solidFill>
            <a:srgbClr val="003C32"/>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fa-IR" sz="1400" b="1" kern="1200" dirty="0">
              <a:cs typeface="B Nazanin" panose="00000400000000000000" pitchFamily="2" charset="-78"/>
            </a:rPr>
            <a:t>رشد قیمت طلا</a:t>
          </a:r>
          <a:endParaRPr lang="en-US" sz="1400" b="1" kern="1200" dirty="0">
            <a:cs typeface="B Nazanin" panose="00000400000000000000" pitchFamily="2" charset="-78"/>
          </a:endParaRPr>
        </a:p>
      </dsp:txBody>
      <dsp:txXfrm>
        <a:off x="10027217" y="1668476"/>
        <a:ext cx="995349" cy="995349"/>
      </dsp:txXfrm>
    </dsp:sp>
  </dsp:spTree>
</dsp:drawing>
</file>

<file path=ppt/diagrams/layout1.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9/3/layout/HorizontalOrganizationChart">
  <dgm:title val=""/>
  <dgm:desc val=""/>
  <dgm:catLst>
    <dgm:cat type="hierarchy" pri="43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305"/>
      <dgm:constr type="w" for="des" forName="rootComposite" refType="w" fact="10"/>
      <dgm:constr type="h" for="des" forName="rootComposite" refType="w" refFor="des" refForName="rootComposite1" fact="0.305"/>
      <dgm:constr type="w" for="des" forName="rootComposite3" refType="w" fact="10"/>
      <dgm:constr type="h" for="des" forName="rootComposite3" refType="w" refFor="des" refForName="rootComposite1" fact="0.305"/>
      <dgm:constr type="primFontSz" for="des" ptType="node" op="equ"/>
      <dgm:constr type="sp" for="des" op="equ"/>
      <dgm:constr type="sp" for="des" forName="hierRoot1" refType="w" refFor="des" refForName="rootComposite1" fact="0.2"/>
      <dgm:constr type="sp" for="des" forName="hierRoot2" refType="sp" refFor="des" refForName="hierRoot1"/>
      <dgm:constr type="sp" for="des" forName="hierRoot3" refType="sp" refFor="des" refForName="hierRoot1"/>
      <dgm:constr type="sibSp" refType="w" refFor="des" refForName="rootComposite1" fact="0.125"/>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125"/>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func="var" arg="dir" op="equ" val="norm">
                  <dgm:alg type="hierRoot">
                    <dgm:param type="hierAlign" val="lT"/>
                  </dgm:alg>
                  <dgm:constrLst>
                    <dgm:constr type="alignOff" val="0.75"/>
                  </dgm:constrLst>
                </dgm:if>
                <dgm:else name="Name9">
                  <dgm:alg type="hierRoot">
                    <dgm:param type="hierAlign" val="rT"/>
                  </dgm:alg>
                  <dgm:constrLst>
                    <dgm:constr type="alignOff" val="0.75"/>
                  </dgm:constrLst>
                </dgm:else>
              </dgm:choose>
            </dgm:if>
            <dgm:if name="Name10" func="var" arg="hierBranch" op="equ" val="r">
              <dgm:choose name="Name11">
                <dgm:if name="Name12" func="var" arg="dir" op="equ" val="norm">
                  <dgm:alg type="hierRoot">
                    <dgm:param type="hierAlign" val="lB"/>
                  </dgm:alg>
                  <dgm:constrLst>
                    <dgm:constr type="alignOff" val="0.75"/>
                  </dgm:constrLst>
                </dgm:if>
                <dgm:else name="Name13">
                  <dgm:alg type="hierRoot">
                    <dgm:param type="hierAlign" val="rB"/>
                  </dgm:alg>
                  <dgm:constrLst>
                    <dgm:constr type="alignOff" val="0.75"/>
                  </dgm:constrLst>
                </dgm:else>
              </dgm:choose>
            </dgm:if>
            <dgm:if name="Name14" func="var" arg="hierBranch" op="equ" val="hang">
              <dgm:choose name="Name15">
                <dgm:if name="Name16" func="var" arg="dir" op="equ" val="norm">
                  <dgm:alg type="hierRoot">
                    <dgm:param type="hierAlign" val="lCtrCh"/>
                  </dgm:alg>
                  <dgm:constrLst>
                    <dgm:constr type="alignOff" val="0.65"/>
                  </dgm:constrLst>
                </dgm:if>
                <dgm:else name="Name17">
                  <dgm:alg type="hierRoot">
                    <dgm:param type="hierAlign" val="rCtrCh"/>
                  </dgm:alg>
                  <dgm:constrLst>
                    <dgm:constr type="alignOff" val="0.65"/>
                  </dgm:constrLst>
                </dgm:else>
              </dgm:choose>
            </dgm:if>
            <dgm:else name="Name18">
              <dgm:choose name="Name19">
                <dgm:if name="Name20" func="var" arg="dir" op="equ" val="norm">
                  <dgm:alg type="hierRoot">
                    <dgm:param type="hierAlign" val="lCtrCh"/>
                  </dgm:alg>
                  <dgm:constrLst>
                    <dgm:constr type="alignOff"/>
                    <dgm:constr type="bendDist" for="des" ptType="parTrans" refType="sp" fact="0.5"/>
                  </dgm:constrLst>
                </dgm:if>
                <dgm:else name="Name21">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22">
              <dgm:if name="Name23"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24"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25"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6">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7">
              <dgm:if name="Name28" func="var" arg="hierBranch" op="equ" val="l">
                <dgm:choose name="Name29">
                  <dgm:if name="Name30" func="var" arg="dir" op="equ" val="norm">
                    <dgm:alg type="hierChild">
                      <dgm:param type="chAlign" val="t"/>
                      <dgm:param type="linDir" val="fromL"/>
                    </dgm:alg>
                  </dgm:if>
                  <dgm:else name="Name31">
                    <dgm:alg type="hierChild">
                      <dgm:param type="chAlign" val="t"/>
                      <dgm:param type="linDir" val="fromR"/>
                    </dgm:alg>
                  </dgm:else>
                </dgm:choose>
              </dgm:if>
              <dgm:if name="Name32" func="var" arg="hierBranch" op="equ" val="r">
                <dgm:choose name="Name33">
                  <dgm:if name="Name34" func="var" arg="dir" op="equ" val="norm">
                    <dgm:alg type="hierChild">
                      <dgm:param type="chAlign" val="b"/>
                      <dgm:param type="linDir" val="fromL"/>
                    </dgm:alg>
                  </dgm:if>
                  <dgm:else name="Name35">
                    <dgm:alg type="hierChild">
                      <dgm:param type="chAlign" val="b"/>
                      <dgm:param type="linDir" val="fromR"/>
                    </dgm:alg>
                  </dgm:else>
                </dgm:choose>
              </dgm:if>
              <dgm:if name="Name36" func="var" arg="hierBranch" op="equ" val="hang">
                <dgm:choose name="Name37">
                  <dgm:if name="Name38" func="var" arg="dir" op="equ" val="norm">
                    <dgm:alg type="hierChild">
                      <dgm:param type="chAlign" val="l"/>
                      <dgm:param type="linDir" val="fromT"/>
                      <dgm:param type="secChAlign" val="t"/>
                      <dgm:param type="secLinDir" val="fromL"/>
                    </dgm:alg>
                  </dgm:if>
                  <dgm:else name="Name39">
                    <dgm:alg type="hierChild">
                      <dgm:param type="chAlign" val="r"/>
                      <dgm:param type="linDir" val="fromT"/>
                      <dgm:param type="secChAlign" val="t"/>
                      <dgm:param type="secLinDir" val="fromR"/>
                    </dgm:alg>
                  </dgm:else>
                </dgm:choose>
              </dgm:if>
              <dgm:else name="Name40">
                <dgm:choose name="Name41">
                  <dgm:if name="Name42" func="var" arg="dir" op="equ" val="norm">
                    <dgm:alg type="hierChild">
                      <dgm:param type="linDir" val="fromT"/>
                      <dgm:param type="chAlign" val="l"/>
                    </dgm:alg>
                  </dgm:if>
                  <dgm:else name="Name43">
                    <dgm:alg type="hierChild">
                      <dgm:param type="linDir" val="fromT"/>
                      <dgm:param type="chAlign" val="r"/>
                    </dgm:alg>
                  </dgm:else>
                </dgm:choose>
              </dgm:else>
            </dgm:choose>
            <dgm:shape xmlns:r="http://schemas.openxmlformats.org/officeDocument/2006/relationships" r:blip="">
              <dgm:adjLst/>
            </dgm:shape>
            <dgm:presOf/>
            <dgm:constrLst/>
            <dgm:ruleLst/>
            <dgm:forEach name="rep2a" axis="ch" ptType="nonAsst">
              <dgm:forEach name="Name44" axis="precedSib" ptType="parTrans" st="-1" cnt="1">
                <dgm:choose name="Name45">
                  <dgm:if name="Name46" func="var" arg="hierBranch" op="equ" val="hang">
                    <dgm:layoutNode name="Name47">
                      <dgm:choose name="Name48">
                        <dgm:if name="Name49" func="var" arg="dir" op="equ" val="norm">
                          <dgm:alg type="conn">
                            <dgm:param type="connRout" val="bend"/>
                            <dgm:param type="dim" val="1D"/>
                            <dgm:param type="endSty" val="noArr"/>
                            <dgm:param type="begPts" val="midR"/>
                            <dgm:param type="endPts" val="bCtr tCtr"/>
                          </dgm:alg>
                        </dgm:if>
                        <dgm:else name="Name50">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1" func="var" arg="hierBranch" op="equ" val="l">
                    <dgm:layoutNode name="Name52">
                      <dgm:choose name="Name53">
                        <dgm:if name="Name54" func="var" arg="dir" op="equ" val="norm">
                          <dgm:alg type="conn">
                            <dgm:param type="connRout" val="bend"/>
                            <dgm:param type="dim" val="1D"/>
                            <dgm:param type="endSty" val="noArr"/>
                            <dgm:param type="begPts" val="midR"/>
                            <dgm:param type="endPts" val="tCtr"/>
                          </dgm:alg>
                        </dgm:if>
                        <dgm:else name="Name55">
                          <dgm:alg type="conn">
                            <dgm:param type="connRout" val="bend"/>
                            <dgm:param type="dim" val="1D"/>
                            <dgm:param type="endSty" val="noArr"/>
                            <dgm:param type="begPts" val="midL"/>
                            <dgm:param type="endPts" val="tCtr"/>
                          </dgm:alg>
                        </dgm:else>
                      </dgm:choose>
                      <dgm:shape xmlns:r="http://schemas.openxmlformats.org/officeDocument/2006/relationships" type="conn" r:blip="" zOrderOff="-99999">
                        <dgm:adjLst/>
                      </dgm:shape>
                      <dgm:presOf axis="self"/>
                      <dgm:constrLst>
                        <dgm:constr type="begPad"/>
                        <dgm:constr type="endPad"/>
                      </dgm:constrLst>
                      <dgm:ruleLst/>
                    </dgm:layoutNode>
                  </dgm:if>
                  <dgm:if name="Name56" func="var" arg="hierBranch" op="equ" val="r">
                    <dgm:layoutNode name="Name57">
                      <dgm:choose name="Name58">
                        <dgm:if name="Name59" func="var" arg="dir" op="equ" val="norm">
                          <dgm:alg type="conn">
                            <dgm:param type="connRout" val="bend"/>
                            <dgm:param type="dim" val="1D"/>
                            <dgm:param type="endSty" val="noArr"/>
                            <dgm:param type="begPts" val="midR"/>
                            <dgm:param type="endPts" val="bCtr"/>
                          </dgm:alg>
                        </dgm:if>
                        <dgm:else name="Name60">
                          <dgm:alg type="conn">
                            <dgm:param type="connRout" val="bend"/>
                            <dgm:param type="dim" val="1D"/>
                            <dgm:param type="endSty" val="noArr"/>
                            <dgm:param type="begPts" val="midL"/>
                            <dgm:param type="endPts" val="bCtr"/>
                          </dgm:alg>
                        </dgm:else>
                      </dgm:choose>
                      <dgm:shape xmlns:r="http://schemas.openxmlformats.org/officeDocument/2006/relationships" type="conn" r:blip="" zOrderOff="-99999">
                        <dgm:adjLst/>
                      </dgm:shape>
                      <dgm:presOf axis="self"/>
                      <dgm:constrLst>
                        <dgm:constr type="begPad"/>
                        <dgm:constr type="endPad"/>
                      </dgm:constrLst>
                      <dgm:ruleLst/>
                    </dgm:layoutNode>
                  </dgm:if>
                  <dgm:else name="Name61">
                    <dgm:choose name="Name62">
                      <dgm:if name="Name63" func="var" arg="dir" op="equ" val="norm">
                        <dgm:layoutNode name="Name64">
                          <dgm:alg type="conn">
                            <dgm:param type="connRout" val="bend"/>
                            <dgm:param type="dim" val="1D"/>
                            <dgm:param type="endSty" val="noArr"/>
                            <dgm:param type="begPts" val="midR"/>
                            <dgm:param type="endPts" val="midL"/>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else name="Name65">
                        <dgm:layoutNode name="Name66">
                          <dgm:alg type="conn">
                            <dgm:param type="connRout" val="bend"/>
                            <dgm:param type="dim" val="1D"/>
                            <dgm:param type="endSty" val="noArr"/>
                            <dgm:param type="begPts" val="midL"/>
                            <dgm:param type="endPts" val="midR"/>
                            <dgm:param type="bendPt" val="end"/>
                          </dgm:alg>
                          <dgm:shape xmlns:r="http://schemas.openxmlformats.org/officeDocument/2006/relationships" type="conn" r:blip="" zOrderOff="-99999">
                            <dgm:adjLst/>
                          </dgm:shape>
                          <dgm:presOf axis="self"/>
                          <dgm:constrLst>
                            <dgm:constr type="begPad"/>
                            <dgm:constr type="endPad"/>
                          </dgm:constrLst>
                          <dgm:ruleLst/>
                        </dgm:layoutNode>
                      </dgm:else>
                    </dgm:choose>
                  </dgm:else>
                </dgm:choose>
              </dgm:forEach>
              <dgm:layoutNode name="hierRoot2">
                <dgm:varLst>
                  <dgm:hierBranch val="init"/>
                </dgm:varLst>
                <dgm:choose name="Name67">
                  <dgm:if name="Name68" func="var" arg="hierBranch" op="equ" val="l">
                    <dgm:choose name="Name69">
                      <dgm:if name="Name70" func="var" arg="dir" op="equ" val="norm">
                        <dgm:alg type="hierRoot">
                          <dgm:param type="hierAlign" val="lT"/>
                        </dgm:alg>
                        <dgm:constrLst>
                          <dgm:constr type="alignOff" val="0.75"/>
                        </dgm:constrLst>
                      </dgm:if>
                      <dgm:else name="Name71">
                        <dgm:alg type="hierRoot">
                          <dgm:param type="hierAlign" val="rT"/>
                        </dgm:alg>
                        <dgm:constrLst>
                          <dgm:constr type="alignOff" val="0.75"/>
                        </dgm:constrLst>
                      </dgm:else>
                    </dgm:choose>
                  </dgm:if>
                  <dgm:if name="Name72" func="var" arg="hierBranch" op="equ" val="r">
                    <dgm:choose name="Name73">
                      <dgm:if name="Name74" func="var" arg="dir" op="equ" val="norm">
                        <dgm:alg type="hierRoot">
                          <dgm:param type="hierAlign" val="lB"/>
                        </dgm:alg>
                        <dgm:constrLst>
                          <dgm:constr type="alignOff" val="0.75"/>
                        </dgm:constrLst>
                      </dgm:if>
                      <dgm:else name="Name75">
                        <dgm:alg type="hierRoot">
                          <dgm:param type="hierAlign" val="rB"/>
                        </dgm:alg>
                        <dgm:constrLst>
                          <dgm:constr type="alignOff" val="0.75"/>
                        </dgm:constrLst>
                      </dgm:else>
                    </dgm:choose>
                  </dgm:if>
                  <dgm:if name="Name76" func="var" arg="hierBranch" op="equ" val="hang">
                    <dgm:choose name="Name77">
                      <dgm:if name="Name78" func="var" arg="dir" op="equ" val="norm">
                        <dgm:alg type="hierRoot">
                          <dgm:param type="hierAlign" val="lCtrCh"/>
                        </dgm:alg>
                        <dgm:constrLst>
                          <dgm:constr type="alignOff" val="0.65"/>
                        </dgm:constrLst>
                      </dgm:if>
                      <dgm:else name="Name79">
                        <dgm:alg type="hierRoot">
                          <dgm:param type="hierAlign" val="rCtrCh"/>
                        </dgm:alg>
                        <dgm:constrLst>
                          <dgm:constr type="alignOff" val="0.65"/>
                        </dgm:constrLst>
                      </dgm:else>
                    </dgm:choose>
                  </dgm:if>
                  <dgm:else name="Name80">
                    <dgm:choose name="Name81">
                      <dgm:if name="Name82" func="var" arg="dir" op="equ" val="norm">
                        <dgm:alg type="hierRoot">
                          <dgm:param type="hierAlign" val="lCtrCh"/>
                        </dgm:alg>
                        <dgm:constrLst>
                          <dgm:constr type="alignOff"/>
                          <dgm:constr type="bendDist" for="des" ptType="parTrans" refType="sp" fact="0.5"/>
                        </dgm:constrLst>
                      </dgm:if>
                      <dgm:else name="Name83">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
                  <dgm:alg type="composite"/>
                  <dgm:shape xmlns:r="http://schemas.openxmlformats.org/officeDocument/2006/relationships" r:blip="">
                    <dgm:adjLst/>
                  </dgm:shape>
                  <dgm:presOf axis="self" ptType="node" cnt="1"/>
                  <dgm:choose name="Name84">
                    <dgm:if name="Name85"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6"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7"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8">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9">
                    <dgm:if name="Name90" func="var" arg="hierBranch" op="equ" val="l">
                      <dgm:choose name="Name91">
                        <dgm:if name="Name92" func="var" arg="dir" op="equ" val="norm">
                          <dgm:alg type="hierChild">
                            <dgm:param type="chAlign" val="t"/>
                            <dgm:param type="linDir" val="fromL"/>
                          </dgm:alg>
                        </dgm:if>
                        <dgm:else name="Name93">
                          <dgm:alg type="hierChild">
                            <dgm:param type="chAlign" val="t"/>
                            <dgm:param type="linDir" val="fromR"/>
                          </dgm:alg>
                        </dgm:else>
                      </dgm:choose>
                    </dgm:if>
                    <dgm:if name="Name94" func="var" arg="hierBranch" op="equ" val="r">
                      <dgm:choose name="Name95">
                        <dgm:if name="Name96" func="var" arg="dir" op="equ" val="norm">
                          <dgm:alg type="hierChild">
                            <dgm:param type="chAlign" val="b"/>
                            <dgm:param type="linDir" val="fromL"/>
                          </dgm:alg>
                        </dgm:if>
                        <dgm:else name="Name97">
                          <dgm:alg type="hierChild">
                            <dgm:param type="chAlign" val="b"/>
                            <dgm:param type="linDir" val="fromR"/>
                          </dgm:alg>
                        </dgm:else>
                      </dgm:choose>
                    </dgm:if>
                    <dgm:if name="Name98" func="var" arg="hierBranch" op="equ" val="hang">
                      <dgm:choose name="Name99">
                        <dgm:if name="Name100" func="var" arg="dir" op="equ" val="norm">
                          <dgm:alg type="hierChild">
                            <dgm:param type="chAlign" val="l"/>
                            <dgm:param type="linDir" val="fromT"/>
                            <dgm:param type="secChAlign" val="t"/>
                            <dgm:param type="secLinDir" val="fromL"/>
                          </dgm:alg>
                        </dgm:if>
                        <dgm:else name="Name101">
                          <dgm:alg type="hierChild">
                            <dgm:param type="chAlign" val="r"/>
                            <dgm:param type="linDir" val="fromT"/>
                            <dgm:param type="secChAlign" val="t"/>
                            <dgm:param type="secLinDir" val="fromR"/>
                          </dgm:alg>
                        </dgm:else>
                      </dgm:choose>
                    </dgm:if>
                    <dgm:else name="Name102">
                      <dgm:choose name="Name103">
                        <dgm:if name="Name104" func="var" arg="dir" op="equ" val="norm">
                          <dgm:alg type="hierChild">
                            <dgm:param type="linDir" val="fromT"/>
                            <dgm:param type="chAlign" val="l"/>
                          </dgm:alg>
                        </dgm:if>
                        <dgm:else name="Name105">
                          <dgm:alg type="hierChild">
                            <dgm:param type="linDir" val="fromT"/>
                            <dgm:param type="chAlign" val="r"/>
                          </dgm:alg>
                        </dgm:else>
                      </dgm:choose>
                    </dgm:else>
                  </dgm:choose>
                  <dgm:shape xmlns:r="http://schemas.openxmlformats.org/officeDocument/2006/relationships" r:blip="">
                    <dgm:adjLst/>
                  </dgm:shape>
                  <dgm:presOf/>
                  <dgm:constrLst/>
                  <dgm:ruleLst/>
                  <dgm:forEach name="Name106" ref="rep2a"/>
                </dgm:layoutNode>
                <dgm:layoutNode name="hierChild5">
                  <dgm:choose name="Name107">
                    <dgm:if name="Name108" func="var" arg="dir" op="equ" val="norm">
                      <dgm:alg type="hierChild">
                        <dgm:param type="chAlign" val="l"/>
                        <dgm:param type="linDir" val="fromT"/>
                        <dgm:param type="secChAlign" val="t"/>
                        <dgm:param type="secLinDir" val="fromL"/>
                      </dgm:alg>
                    </dgm:if>
                    <dgm:else name="Name109">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10" ref="rep2b"/>
                </dgm:layoutNode>
              </dgm:layoutNode>
            </dgm:forEach>
          </dgm:layoutNode>
          <dgm:layoutNode name="hierChild3">
            <dgm:choose name="Name111">
              <dgm:if name="Name112" func="var" arg="dir" op="equ" val="norm">
                <dgm:alg type="hierChild">
                  <dgm:param type="chAlign" val="l"/>
                  <dgm:param type="linDir" val="fromT"/>
                  <dgm:param type="secChAlign" val="t"/>
                  <dgm:param type="secLinDir" val="fromL"/>
                </dgm:alg>
              </dgm:if>
              <dgm:else name="Name113">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rep2b" axis="ch" ptType="asst">
              <dgm:forEach name="Name114" axis="precedSib" ptType="parTrans" st="-1" cnt="1">
                <dgm:layoutNode name="Name115">
                  <dgm:choose name="Name116">
                    <dgm:if name="Name117" func="var" arg="dir" op="equ" val="norm">
                      <dgm:alg type="conn">
                        <dgm:param type="connRout" val="bend"/>
                        <dgm:param type="dim" val="1D"/>
                        <dgm:param type="endSty" val="noArr"/>
                        <dgm:param type="begPts" val="midR"/>
                        <dgm:param type="endPts" val="bCtr tCtr"/>
                      </dgm:alg>
                    </dgm:if>
                    <dgm:else name="Name118">
                      <dgm:alg type="conn">
                        <dgm:param type="connRout" val="bend"/>
                        <dgm:param type="dim" val="1D"/>
                        <dgm:param type="endSty" val="noArr"/>
                        <dgm:param type="begPts" val="midL"/>
                        <dgm:param type="endPts" val="bCtr tCtr"/>
                      </dgm:alg>
                    </dgm:else>
                  </dgm:choose>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9">
                  <dgm:if name="Name120" func="var" arg="hierBranch" op="equ" val="l">
                    <dgm:choose name="Name121">
                      <dgm:if name="Name122" func="var" arg="dir" op="equ" val="norm">
                        <dgm:alg type="hierRoot">
                          <dgm:param type="hierAlign" val="lT"/>
                        </dgm:alg>
                        <dgm:constrLst>
                          <dgm:constr type="alignOff" val="0.75"/>
                        </dgm:constrLst>
                      </dgm:if>
                      <dgm:else name="Name123">
                        <dgm:alg type="hierRoot">
                          <dgm:param type="hierAlign" val="rT"/>
                        </dgm:alg>
                        <dgm:constrLst>
                          <dgm:constr type="alignOff" val="0.75"/>
                        </dgm:constrLst>
                      </dgm:else>
                    </dgm:choose>
                  </dgm:if>
                  <dgm:if name="Name124" func="var" arg="hierBranch" op="equ" val="r">
                    <dgm:choose name="Name125">
                      <dgm:if name="Name126" func="var" arg="dir" op="equ" val="norm">
                        <dgm:alg type="hierRoot">
                          <dgm:param type="hierAlign" val="lB"/>
                        </dgm:alg>
                        <dgm:constrLst>
                          <dgm:constr type="alignOff" val="0.75"/>
                        </dgm:constrLst>
                      </dgm:if>
                      <dgm:else name="Name127">
                        <dgm:alg type="hierRoot">
                          <dgm:param type="hierAlign" val="rB"/>
                        </dgm:alg>
                        <dgm:constrLst>
                          <dgm:constr type="alignOff" val="0.75"/>
                        </dgm:constrLst>
                      </dgm:else>
                    </dgm:choose>
                  </dgm:if>
                  <dgm:if name="Name128" func="var" arg="hierBranch" op="equ" val="hang">
                    <dgm:choose name="Name129">
                      <dgm:if name="Name130" func="var" arg="dir" op="equ" val="norm">
                        <dgm:alg type="hierRoot">
                          <dgm:param type="hierAlign" val="lCtrCh"/>
                        </dgm:alg>
                        <dgm:constrLst>
                          <dgm:constr type="alignOff" val="0.65"/>
                        </dgm:constrLst>
                      </dgm:if>
                      <dgm:else name="Name131">
                        <dgm:alg type="hierRoot">
                          <dgm:param type="hierAlign" val="rCtrCh"/>
                        </dgm:alg>
                        <dgm:constrLst>
                          <dgm:constr type="alignOff" val="0.65"/>
                        </dgm:constrLst>
                      </dgm:else>
                    </dgm:choose>
                  </dgm:if>
                  <dgm:else name="Name132">
                    <dgm:choose name="Name133">
                      <dgm:if name="Name134" func="var" arg="dir" op="equ" val="norm">
                        <dgm:alg type="hierRoot">
                          <dgm:param type="hierAlign" val="lCtrCh"/>
                        </dgm:alg>
                        <dgm:constrLst>
                          <dgm:constr type="alignOff"/>
                          <dgm:constr type="bendDist" for="des" ptType="parTrans" refType="sp" fact="0.5"/>
                        </dgm:constrLst>
                      </dgm:if>
                      <dgm:else name="Name135">
                        <dgm:alg type="hierRoot">
                          <dgm:param type="hierAlign" val="rCtrCh"/>
                        </dgm:alg>
                        <dgm:constrLst>
                          <dgm:constr type="alignOff"/>
                          <dgm:constr type="bendDist" for="des" ptType="parTrans" refType="sp" fact="0.5"/>
                        </dgm:constrLst>
                      </dgm:else>
                    </dgm:choose>
                  </dgm:else>
                </dgm:choose>
                <dgm:shape xmlns:r="http://schemas.openxmlformats.org/officeDocument/2006/relationships" r:blip="">
                  <dgm:adjLst/>
                </dgm:shape>
                <dgm:presOf/>
                <dgm:ruleLst/>
                <dgm:layoutNode name="rootComposite3">
                  <dgm:alg type="composite"/>
                  <dgm:shape xmlns:r="http://schemas.openxmlformats.org/officeDocument/2006/relationships" r:blip="">
                    <dgm:adjLst/>
                  </dgm:shape>
                  <dgm:presOf axis="self" ptType="node" cnt="1"/>
                  <dgm:choose name="Name136">
                    <dgm:if name="Name137"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38"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39"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40">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41">
                    <dgm:if name="Name142" func="var" arg="hierBranch" op="equ" val="l">
                      <dgm:choose name="Name143">
                        <dgm:if name="Name144" func="var" arg="dir" op="equ" val="norm">
                          <dgm:alg type="hierChild">
                            <dgm:param type="chAlign" val="t"/>
                            <dgm:param type="linDir" val="fromL"/>
                          </dgm:alg>
                        </dgm:if>
                        <dgm:else name="Name145">
                          <dgm:alg type="hierChild">
                            <dgm:param type="chAlign" val="t"/>
                            <dgm:param type="linDir" val="fromR"/>
                          </dgm:alg>
                        </dgm:else>
                      </dgm:choose>
                    </dgm:if>
                    <dgm:if name="Name146" func="var" arg="hierBranch" op="equ" val="r">
                      <dgm:choose name="Name147">
                        <dgm:if name="Name148" func="var" arg="dir" op="equ" val="norm">
                          <dgm:alg type="hierChild">
                            <dgm:param type="chAlign" val="b"/>
                            <dgm:param type="linDir" val="fromL"/>
                          </dgm:alg>
                        </dgm:if>
                        <dgm:else name="Name149">
                          <dgm:alg type="hierChild">
                            <dgm:param type="chAlign" val="b"/>
                            <dgm:param type="linDir" val="fromR"/>
                          </dgm:alg>
                        </dgm:else>
                      </dgm:choose>
                    </dgm:if>
                    <dgm:if name="Name150" func="var" arg="hierBranch" op="equ" val="hang">
                      <dgm:choose name="Name151">
                        <dgm:if name="Name152" func="var" arg="dir" op="equ" val="norm">
                          <dgm:alg type="hierChild">
                            <dgm:param type="chAlign" val="l"/>
                            <dgm:param type="linDir" val="fromT"/>
                            <dgm:param type="secChAlign" val="t"/>
                            <dgm:param type="secLinDir" val="fromL"/>
                          </dgm:alg>
                        </dgm:if>
                        <dgm:else name="Name153">
                          <dgm:alg type="hierChild">
                            <dgm:param type="chAlign" val="r"/>
                            <dgm:param type="linDir" val="fromT"/>
                            <dgm:param type="secChAlign" val="t"/>
                            <dgm:param type="secLinDir" val="fromR"/>
                          </dgm:alg>
                        </dgm:else>
                      </dgm:choose>
                    </dgm:if>
                    <dgm:else name="Name154">
                      <dgm:choose name="Name155">
                        <dgm:if name="Name156" func="var" arg="dir" op="equ" val="norm">
                          <dgm:alg type="hierChild">
                            <dgm:param type="linDir" val="fromT"/>
                            <dgm:param type="chAlign" val="l"/>
                          </dgm:alg>
                        </dgm:if>
                        <dgm:else name="Name157">
                          <dgm:alg type="hierChild">
                            <dgm:param type="linDir" val="fromT"/>
                            <dgm:param type="chAlign" val="r"/>
                          </dgm:alg>
                        </dgm:else>
                      </dgm:choose>
                    </dgm:else>
                  </dgm:choose>
                  <dgm:shape xmlns:r="http://schemas.openxmlformats.org/officeDocument/2006/relationships" r:blip="">
                    <dgm:adjLst/>
                  </dgm:shape>
                  <dgm:presOf/>
                  <dgm:constrLst/>
                  <dgm:ruleLst/>
                  <dgm:forEach name="Name158" ref="rep2a"/>
                </dgm:layoutNode>
                <dgm:layoutNode name="hierChild7">
                  <dgm:choose name="Name159">
                    <dgm:if name="Name160" func="var" arg="dir" op="equ" val="norm">
                      <dgm:alg type="hierChild">
                        <dgm:param type="chAlign" val="l"/>
                        <dgm:param type="linDir" val="fromT"/>
                        <dgm:param type="secChAlign" val="t"/>
                        <dgm:param type="secLinDir" val="fromL"/>
                      </dgm:alg>
                    </dgm:if>
                    <dgm:else name="Name161">
                      <dgm:alg type="hierChild">
                        <dgm:param type="chAlign" val="r"/>
                        <dgm:param type="linDir" val="fromT"/>
                        <dgm:param type="secChAlign" val="t"/>
                        <dgm:param type="secLinDir" val="fromR"/>
                      </dgm:alg>
                    </dgm:else>
                  </dgm:choose>
                  <dgm:shape xmlns:r="http://schemas.openxmlformats.org/officeDocument/2006/relationships" r:blip="">
                    <dgm:adjLst/>
                  </dgm:shape>
                  <dgm:presOf/>
                  <dgm:constrLst/>
                  <dgm:ruleLst/>
                  <dgm:forEach name="Name162" ref="rep2b"/>
                </dgm:layoutNode>
              </dgm:layoutNode>
            </dgm:forEach>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orgChart1">
  <dgm:title val=""/>
  <dgm:desc val=""/>
  <dgm:catLst>
    <dgm:cat type="hierarchy" pri="1000"/>
    <dgm:cat type="convert" pri="6000"/>
  </dgm:catLst>
  <dgm:sampData>
    <dgm:dataModel>
      <dgm:ptLst>
        <dgm:pt modelId="0" type="doc"/>
        <dgm:pt modelId="1">
          <dgm:prSet phldr="1"/>
        </dgm:pt>
        <dgm:pt modelId="2" type="asst">
          <dgm:prSet phldr="1"/>
        </dgm:pt>
        <dgm:pt modelId="3">
          <dgm:prSet phldr="1"/>
        </dgm:pt>
        <dgm:pt modelId="4">
          <dgm:prSet phldr="1"/>
        </dgm:pt>
        <dgm:pt modelId="5">
          <dgm:prSet phldr="1"/>
        </dgm:pt>
      </dgm:ptLst>
      <dgm:cxnLst>
        <dgm:cxn modelId="5" srcId="0" destId="1" srcOrd="0" destOrd="0"/>
        <dgm:cxn modelId="6" srcId="1" destId="2" srcOrd="0" destOrd="0"/>
        <dgm:cxn modelId="7" srcId="1" destId="3" srcOrd="1" destOrd="0"/>
        <dgm:cxn modelId="8" srcId="1" destId="4" srcOrd="2" destOrd="0"/>
        <dgm:cxn modelId="9" srcId="1" destId="5" srcOrd="3" destOrd="0"/>
      </dgm:cxnLst>
      <dgm:bg/>
      <dgm:whole/>
    </dgm:dataModel>
  </dgm:sampData>
  <dgm:styleData>
    <dgm:dataModel>
      <dgm:ptLst>
        <dgm:pt modelId="0" type="doc"/>
        <dgm:pt modelId="1"/>
        <dgm:pt modelId="12"/>
        <dgm:pt modelId="13"/>
      </dgm:ptLst>
      <dgm:cxnLst>
        <dgm:cxn modelId="2" srcId="0" destId="1" srcOrd="0" destOrd="0"/>
        <dgm:cxn modelId="16" srcId="1" destId="12" srcOrd="1" destOrd="0"/>
        <dgm:cxn modelId="17" srcId="1" destId="13" srcOrd="2" destOrd="0"/>
      </dgm:cxnLst>
      <dgm:bg/>
      <dgm:whole/>
    </dgm:dataModel>
  </dgm:styleData>
  <dgm:clrData>
    <dgm:dataModel>
      <dgm:ptLst>
        <dgm:pt modelId="0" type="doc"/>
        <dgm:pt modelId="1"/>
        <dgm:pt modelId="11" type="asst"/>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2" destOrd="0"/>
      </dgm:cxnLst>
      <dgm:bg/>
      <dgm:whole/>
    </dgm:dataModel>
  </dgm:clrData>
  <dgm:layoutNode name="hierChild1">
    <dgm:varLst>
      <dgm:orgChart val="1"/>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w" for="des" forName="rootComposite1" refType="w" fact="10"/>
      <dgm:constr type="h" for="des" forName="rootComposite1" refType="w" refFor="des" refForName="rootComposite1" fact="0.5"/>
      <dgm:constr type="w" for="des" forName="rootComposite" refType="w" fact="10"/>
      <dgm:constr type="h" for="des" forName="rootComposite" refType="w" refFor="des" refForName="rootComposite1" fact="0.5"/>
      <dgm:constr type="w" for="des" forName="rootComposite3" refType="w" fact="10"/>
      <dgm:constr type="h" for="des" forName="rootComposite3" refType="w" refFor="des" refForName="rootComposite1" fact="0.5"/>
      <dgm:constr type="primFontSz" for="des" ptType="node" op="equ"/>
      <dgm:constr type="sp" for="des" op="equ"/>
      <dgm:constr type="sp" for="des" forName="hierRoot1" refType="w" refFor="des" refForName="rootComposite1" fact="0.21"/>
      <dgm:constr type="sp" for="des" forName="hierRoot2" refType="sp" refFor="des" refForName="hierRoot1"/>
      <dgm:constr type="sp" for="des" forName="hierRoot3" refType="sp" refFor="des" refForName="hierRoot1"/>
      <dgm:constr type="sibSp" refType="w" refFor="des" refForName="rootComposite1" fact="0.2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ibSp" for="des" forName="hierChild7" refType="sibSp"/>
      <dgm:constr type="secSibSp" refType="w" refFor="des" refForName="rootComposite1" fact="0.21"/>
      <dgm:constr type="secSibSp" for="des" forName="hierChild2" refType="secSibSp"/>
      <dgm:constr type="secSibSp" for="des" forName="hierChild3" refType="secSibSp"/>
      <dgm:constr type="secSibSp" for="des" forName="hierChild4" refType="secSibSp"/>
      <dgm:constr type="secSibSp" for="des" forName="hierChild5" refType="secSibSp"/>
      <dgm:constr type="secSibSp" for="des" forName="hierChild6" refType="secSibSp"/>
      <dgm:constr type="secSibSp" for="des" forName="hierChild7" refType="secSibSp"/>
    </dgm:constrLst>
    <dgm:ruleLst/>
    <dgm:forEach name="Name3" axis="ch">
      <dgm:forEach name="Name4" axis="self" ptType="node">
        <dgm:layoutNode name="hierRoot1">
          <dgm:varLst>
            <dgm:hierBranch val="init"/>
          </dgm:varLst>
          <dgm:choose name="Name5">
            <dgm:if name="Name6" func="var" arg="hierBranch" op="equ" val="l">
              <dgm:choose name="Name7">
                <dgm:if name="Name8" axis="ch" ptType="asst" func="cnt" op="gte" val="1">
                  <dgm:alg type="hierRoot">
                    <dgm:param type="hierAlign" val="tR"/>
                  </dgm:alg>
                  <dgm:constrLst>
                    <dgm:constr type="alignOff" val="0.65"/>
                  </dgm:constrLst>
                </dgm:if>
                <dgm:else name="Name9">
                  <dgm:alg type="hierRoot">
                    <dgm:param type="hierAlign" val="tR"/>
                  </dgm:alg>
                  <dgm:constrLst>
                    <dgm:constr type="alignOff" val="0.25"/>
                  </dgm:constrLst>
                </dgm:else>
              </dgm:choose>
            </dgm:if>
            <dgm:if name="Name10" func="var" arg="hierBranch" op="equ" val="r">
              <dgm:choose name="Name11">
                <dgm:if name="Name12" axis="ch" ptType="asst" func="cnt" op="gte" val="1">
                  <dgm:alg type="hierRoot">
                    <dgm:param type="hierAlign" val="tL"/>
                  </dgm:alg>
                  <dgm:constrLst>
                    <dgm:constr type="alignOff" val="0.65"/>
                  </dgm:constrLst>
                </dgm:if>
                <dgm:else name="Name13">
                  <dgm:alg type="hierRoot">
                    <dgm:param type="hierAlign" val="tL"/>
                  </dgm:alg>
                  <dgm:constrLst>
                    <dgm:constr type="alignOff" val="0.25"/>
                  </dgm:constrLst>
                </dgm:else>
              </dgm:choose>
            </dgm:if>
            <dgm:if name="Name14" func="var" arg="hierBranch" op="equ" val="hang">
              <dgm:alg type="hierRoot"/>
              <dgm:constrLst>
                <dgm:constr type="alignOff" val="0.65"/>
              </dgm:constrLst>
            </dgm:if>
            <dgm:else name="Name15">
              <dgm:alg type="hierRoot"/>
              <dgm:constrLst>
                <dgm:constr type="alignOff"/>
                <dgm:constr type="bendDist" for="des" ptType="parTrans" refType="sp" fact="0.5"/>
              </dgm:constrLst>
            </dgm:else>
          </dgm:choose>
          <dgm:shape xmlns:r="http://schemas.openxmlformats.org/officeDocument/2006/relationships" r:blip="">
            <dgm:adjLst/>
          </dgm:shape>
          <dgm:presOf/>
          <dgm:ruleLst/>
          <dgm:layoutNode name="rootComposite1">
            <dgm:alg type="composite"/>
            <dgm:shape xmlns:r="http://schemas.openxmlformats.org/officeDocument/2006/relationships" r:blip="">
              <dgm:adjLst/>
            </dgm:shape>
            <dgm:presOf axis="self" ptType="node" cnt="1"/>
            <dgm:choose name="Name16">
              <dgm:if name="Name17" func="var" arg="hierBranch" op="equ" val="init">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if name="Name18" func="var" arg="hierBranch" op="equ" val="l">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if>
              <dgm:if name="Name19" func="var" arg="hierBranch" op="equ" val="r">
                <dgm:constrLst>
                  <dgm:constr type="l" for="ch" forName="rootText1"/>
                  <dgm:constr type="t" for="ch" forName="rootText1"/>
                  <dgm:constr type="w" for="ch" forName="rootText1" refType="w"/>
                  <dgm:constr type="h" for="ch" forName="rootText1" refType="h"/>
                  <dgm:constr type="l" for="ch" forName="rootConnector1"/>
                  <dgm:constr type="t" for="ch" forName="rootConnector1"/>
                  <dgm:constr type="w" for="ch" forName="rootConnector1" refType="w" refFor="ch" refForName="rootText1" fact="0.2"/>
                  <dgm:constr type="h" for="ch" forName="rootConnector1" refType="h" refFor="ch" refForName="rootText1"/>
                </dgm:constrLst>
              </dgm:if>
              <dgm:else name="Name20">
                <dgm:constrLst>
                  <dgm:constr type="l" for="ch" forName="rootText1"/>
                  <dgm:constr type="t" for="ch" forName="rootText1"/>
                  <dgm:constr type="w" for="ch" forName="rootText1" refType="w"/>
                  <dgm:constr type="h" for="ch" forName="rootText1" refType="h"/>
                  <dgm:constr type="r" for="ch" forName="rootConnector1" refType="w"/>
                  <dgm:constr type="t" for="ch" forName="rootConnector1"/>
                  <dgm:constr type="w" for="ch" forName="rootConnector1" refType="w" refFor="ch" refForName="rootText1" fact="0.2"/>
                  <dgm:constr type="h" for="ch" forName="rootConnector1" refType="h" refFor="ch" refForName="rootText1"/>
                </dgm:constrLst>
              </dgm:else>
            </dgm:choose>
            <dgm:ruleLst/>
            <dgm:layoutNode name="rootText1" styleLbl="node0">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1" moveWith="rootText1">
              <dgm:alg type="sp"/>
              <dgm:shape xmlns:r="http://schemas.openxmlformats.org/officeDocument/2006/relationships" type="rect" r:blip="" hideGeom="1">
                <dgm:adjLst/>
              </dgm:shape>
              <dgm:presOf axis="self" ptType="node" cnt="1"/>
              <dgm:constrLst/>
              <dgm:ruleLst/>
            </dgm:layoutNode>
          </dgm:layoutNode>
          <dgm:layoutNode name="hierChild2">
            <dgm:choose name="Name21">
              <dgm:if name="Name22" func="var" arg="hierBranch" op="equ" val="l">
                <dgm:alg type="hierChild">
                  <dgm:param type="chAlign" val="r"/>
                  <dgm:param type="linDir" val="fromT"/>
                </dgm:alg>
              </dgm:if>
              <dgm:if name="Name23" func="var" arg="hierBranch" op="equ" val="r">
                <dgm:alg type="hierChild">
                  <dgm:param type="chAlign" val="l"/>
                  <dgm:param type="linDir" val="fromT"/>
                </dgm:alg>
              </dgm:if>
              <dgm:if name="Name24" func="var" arg="hierBranch" op="equ" val="hang">
                <dgm:choose name="Name25">
                  <dgm:if name="Name26" func="var" arg="dir" op="equ" val="norm">
                    <dgm:alg type="hierChild">
                      <dgm:param type="chAlign" val="l"/>
                      <dgm:param type="linDir" val="fromL"/>
                      <dgm:param type="secChAlign" val="t"/>
                      <dgm:param type="secLinDir" val="fromT"/>
                    </dgm:alg>
                  </dgm:if>
                  <dgm:else name="Name27">
                    <dgm:alg type="hierChild">
                      <dgm:param type="chAlign" val="l"/>
                      <dgm:param type="linDir" val="fromR"/>
                      <dgm:param type="secChAlign" val="t"/>
                      <dgm:param type="secLinDir" val="fromT"/>
                    </dgm:alg>
                  </dgm:else>
                </dgm:choose>
              </dgm:if>
              <dgm:else name="Name28">
                <dgm:choose name="Name29">
                  <dgm:if name="Name30" func="var" arg="dir" op="equ" val="norm">
                    <dgm:alg type="hierChild"/>
                  </dgm:if>
                  <dgm:else name="Name31">
                    <dgm:alg type="hierChild">
                      <dgm:param type="linDir" val="fromR"/>
                    </dgm:alg>
                  </dgm:else>
                </dgm:choose>
              </dgm:else>
            </dgm:choose>
            <dgm:shape xmlns:r="http://schemas.openxmlformats.org/officeDocument/2006/relationships" r:blip="">
              <dgm:adjLst/>
            </dgm:shape>
            <dgm:presOf/>
            <dgm:constrLst/>
            <dgm:ruleLst/>
            <dgm:forEach name="rep2a" axis="ch" ptType="nonAsst">
              <dgm:forEach name="Name32" axis="precedSib" ptType="parTrans" st="-1" cnt="1">
                <dgm:choose name="Name33">
                  <dgm:if name="Name34" func="var" arg="hierBranch" op="equ" val="std">
                    <dgm:layoutNode name="Name35">
                      <dgm:alg type="conn">
                        <dgm:param type="connRout" val="bend"/>
                        <dgm:param type="dim" val="1D"/>
                        <dgm:param type="endSty" val="noArr"/>
                        <dgm:param type="begPts" val="bCtr"/>
                        <dgm:param type="endPts" val="tCtr"/>
                        <dgm:param type="bendPt" val="end"/>
                      </dgm:alg>
                      <dgm:shape xmlns:r="http://schemas.openxmlformats.org/officeDocument/2006/relationships" type="conn" r:blip="" zOrderOff="-99999">
                        <dgm:adjLst/>
                      </dgm:shape>
                      <dgm:presOf axis="self"/>
                      <dgm:constrLst>
                        <dgm:constr type="begPad"/>
                        <dgm:constr type="endPad"/>
                      </dgm:constrLst>
                      <dgm:ruleLst/>
                    </dgm:layoutNode>
                  </dgm:if>
                  <dgm:if name="Name36" func="var" arg="hierBranch" op="equ" val="init">
                    <dgm:layoutNode name="Name37">
                      <dgm:choose name="Name38">
                        <dgm:if name="Name39" axis="self" func="depth" op="lte" val="2">
                          <dgm:alg type="conn">
                            <dgm:param type="connRout" val="bend"/>
                            <dgm:param type="dim" val="1D"/>
                            <dgm:param type="endSty" val="noArr"/>
                            <dgm:param type="begPts" val="bCtr"/>
                            <dgm:param type="endPts" val="tCtr"/>
                            <dgm:param type="bendPt" val="end"/>
                          </dgm:alg>
                        </dgm:if>
                        <dgm:else name="Name40">
                          <dgm:choose name="Name41">
                            <dgm:if name="Name42" axis="par des" func="maxDepth" op="lte" val="1">
                              <dgm:choose name="Name43">
                                <dgm:if name="Name44" axis="par ch" ptType="node asst" func="cnt" op="gte" val="1">
                                  <dgm:alg type="conn">
                                    <dgm:param type="connRout" val="bend"/>
                                    <dgm:param type="dim" val="1D"/>
                                    <dgm:param type="endSty" val="noArr"/>
                                    <dgm:param type="begPts" val="bCtr"/>
                                    <dgm:param type="endPts" val="midL midR"/>
                                  </dgm:alg>
                                </dgm:if>
                                <dgm:else name="Name45">
                                  <dgm:alg type="conn">
                                    <dgm:param type="connRout" val="bend"/>
                                    <dgm:param type="dim" val="1D"/>
                                    <dgm:param type="endSty" val="noArr"/>
                                    <dgm:param type="begPts" val="bCtr"/>
                                    <dgm:param type="endPts" val="midL midR"/>
                                    <dgm:param type="srcNode" val="rootConnector"/>
                                  </dgm:alg>
                                </dgm:else>
                              </dgm:choose>
                            </dgm:if>
                            <dgm:else name="Name46">
                              <dgm:alg type="conn">
                                <dgm:param type="connRout" val="bend"/>
                                <dgm:param type="dim" val="1D"/>
                                <dgm:param type="endSty" val="noArr"/>
                                <dgm:param type="begPts" val="bCtr"/>
                                <dgm:param type="endPts" val="tCtr"/>
                                <dgm:param type="bendPt" val="end"/>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if>
                  <dgm:if name="Name47" func="var" arg="hierBranch" op="equ" val="hang">
                    <dgm:layoutNode name="Name48">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if>
                  <dgm:else name="Name49">
                    <dgm:layoutNode name="Name50">
                      <dgm:choose name="Name51">
                        <dgm:if name="Name52" axis="self" func="depth" op="lte" val="2">
                          <dgm:choose name="Name53">
                            <dgm:if name="Name54" axis="par ch" ptType="node asst" func="cnt" op="gte" val="1">
                              <dgm:alg type="conn">
                                <dgm:param type="connRout" val="bend"/>
                                <dgm:param type="dim" val="1D"/>
                                <dgm:param type="endSty" val="noArr"/>
                                <dgm:param type="begPts" val="bCtr"/>
                                <dgm:param type="endPts" val="midL midR"/>
                              </dgm:alg>
                            </dgm:if>
                            <dgm:else name="Name55">
                              <dgm:alg type="conn">
                                <dgm:param type="connRout" val="bend"/>
                                <dgm:param type="dim" val="1D"/>
                                <dgm:param type="endSty" val="noArr"/>
                                <dgm:param type="begPts" val="bCtr"/>
                                <dgm:param type="endPts" val="midL midR"/>
                                <dgm:param type="srcNode" val="rootConnector1"/>
                              </dgm:alg>
                            </dgm:else>
                          </dgm:choose>
                        </dgm:if>
                        <dgm:else name="Name56">
                          <dgm:choose name="Name57">
                            <dgm:if name="Name58" axis="par ch" ptType="node asst" func="cnt" op="gte" val="1">
                              <dgm:alg type="conn">
                                <dgm:param type="connRout" val="bend"/>
                                <dgm:param type="dim" val="1D"/>
                                <dgm:param type="endSty" val="noArr"/>
                                <dgm:param type="begPts" val="bCtr"/>
                                <dgm:param type="endPts" val="midL midR"/>
                              </dgm:alg>
                            </dgm:if>
                            <dgm:else name="Name59">
                              <dgm:alg type="conn">
                                <dgm:param type="connRout" val="bend"/>
                                <dgm:param type="dim" val="1D"/>
                                <dgm:param type="endSty" val="noArr"/>
                                <dgm:param type="begPts" val="bCtr"/>
                                <dgm:param type="endPts" val="midL midR"/>
                                <dgm:param type="srcNode" val="rootConnector"/>
                              </dgm:alg>
                            </dgm:else>
                          </dgm:choose>
                        </dgm:else>
                      </dgm:choose>
                      <dgm:shape xmlns:r="http://schemas.openxmlformats.org/officeDocument/2006/relationships" type="conn" r:blip="" zOrderOff="-99999">
                        <dgm:adjLst/>
                      </dgm:shape>
                      <dgm:presOf axis="self"/>
                      <dgm:constrLst>
                        <dgm:constr type="begPad"/>
                        <dgm:constr type="endPad"/>
                      </dgm:constrLst>
                      <dgm:ruleLst/>
                    </dgm:layoutNode>
                  </dgm:else>
                </dgm:choose>
              </dgm:forEach>
              <dgm:layoutNode name="hierRoot2">
                <dgm:varLst>
                  <dgm:hierBranch val="init"/>
                </dgm:varLst>
                <dgm:choose name="Name60">
                  <dgm:if name="Name61" func="var" arg="hierBranch" op="equ" val="l">
                    <dgm:choose name="Name62">
                      <dgm:if name="Name63" axis="ch" ptType="asst" func="cnt" op="gte" val="1">
                        <dgm:alg type="hierRoot">
                          <dgm:param type="hierAlign" val="tR"/>
                        </dgm:alg>
                        <dgm:shape xmlns:r="http://schemas.openxmlformats.org/officeDocument/2006/relationships" r:blip="">
                          <dgm:adjLst/>
                        </dgm:shape>
                        <dgm:presOf/>
                        <dgm:constrLst>
                          <dgm:constr type="alignOff" val="0.65"/>
                        </dgm:constrLst>
                      </dgm:if>
                      <dgm:else name="Name64">
                        <dgm:alg type="hierRoot">
                          <dgm:param type="hierAlign" val="tR"/>
                        </dgm:alg>
                        <dgm:shape xmlns:r="http://schemas.openxmlformats.org/officeDocument/2006/relationships" r:blip="">
                          <dgm:adjLst/>
                        </dgm:shape>
                        <dgm:presOf/>
                        <dgm:constrLst>
                          <dgm:constr type="alignOff" val="0.25"/>
                        </dgm:constrLst>
                      </dgm:else>
                    </dgm:choose>
                  </dgm:if>
                  <dgm:if name="Name65" func="var" arg="hierBranch" op="equ" val="r">
                    <dgm:choose name="Name66">
                      <dgm:if name="Name67"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68">
                        <dgm:alg type="hierRoot">
                          <dgm:param type="hierAlign" val="tL"/>
                        </dgm:alg>
                        <dgm:shape xmlns:r="http://schemas.openxmlformats.org/officeDocument/2006/relationships" r:blip="">
                          <dgm:adjLst/>
                        </dgm:shape>
                        <dgm:presOf/>
                        <dgm:constrLst>
                          <dgm:constr type="alignOff" val="0.25"/>
                        </dgm:constrLst>
                      </dgm:else>
                    </dgm:choose>
                  </dgm:if>
                  <dgm:if name="Name69"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70" func="var" arg="hierBranch" op="equ" val="init">
                    <dgm:choose name="Name71">
                      <dgm:if name="Name72" axis="des" func="maxDepth" op="lte" val="1">
                        <dgm:choose name="Name73">
                          <dgm:if name="Name74" axis="ch" ptType="asst" func="cnt" op="gte" val="1">
                            <dgm:alg type="hierRoot">
                              <dgm:param type="hierAlign" val="tL"/>
                            </dgm:alg>
                            <dgm:shape xmlns:r="http://schemas.openxmlformats.org/officeDocument/2006/relationships" r:blip="">
                              <dgm:adjLst/>
                            </dgm:shape>
                            <dgm:presOf/>
                            <dgm:constrLst>
                              <dgm:constr type="alignOff" val="0.65"/>
                            </dgm:constrLst>
                          </dgm:if>
                          <dgm:else name="Name75">
                            <dgm:alg type="hierRoot">
                              <dgm:param type="hierAlign" val="tL"/>
                            </dgm:alg>
                            <dgm:shape xmlns:r="http://schemas.openxmlformats.org/officeDocument/2006/relationships" r:blip="">
                              <dgm:adjLst/>
                            </dgm:shape>
                            <dgm:presOf/>
                            <dgm:constrLst>
                              <dgm:constr type="alignOff" val="0.25"/>
                            </dgm:constrLst>
                          </dgm:else>
                        </dgm:choose>
                      </dgm:if>
                      <dgm:else name="Name76">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77">
                    <dgm:alg type="hierRoot"/>
                    <dgm:shape xmlns:r="http://schemas.openxmlformats.org/officeDocument/2006/relationships" r:blip="">
                      <dgm:adjLst/>
                    </dgm:shape>
                    <dgm:presOf/>
                    <dgm:constrLst>
                      <dgm:constr type="alignOff" val="0.65"/>
                    </dgm:constrLst>
                  </dgm:else>
                </dgm:choose>
                <dgm:ruleLst/>
                <dgm:layoutNode name="rootComposite">
                  <dgm:alg type="composite"/>
                  <dgm:shape xmlns:r="http://schemas.openxmlformats.org/officeDocument/2006/relationships" r:blip="">
                    <dgm:adjLst/>
                  </dgm:shape>
                  <dgm:presOf axis="self" ptType="node" cnt="1"/>
                  <dgm:choose name="Name78">
                    <dgm:if name="Name79" func="var" arg="hierBranch" op="equ" val="init">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if name="Name80" func="var" arg="hierBranch" op="equ" val="l">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if>
                    <dgm:if name="Name81" func="var" arg="hierBranch" op="equ" val="r">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82">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 moveWith="rootText">
                    <dgm:alg type="sp"/>
                    <dgm:shape xmlns:r="http://schemas.openxmlformats.org/officeDocument/2006/relationships" type="rect" r:blip="" hideGeom="1">
                      <dgm:adjLst/>
                    </dgm:shape>
                    <dgm:presOf axis="self" ptType="node" cnt="1"/>
                    <dgm:constrLst/>
                    <dgm:ruleLst/>
                  </dgm:layoutNode>
                </dgm:layoutNode>
                <dgm:layoutNode name="hierChild4">
                  <dgm:choose name="Name83">
                    <dgm:if name="Name84" func="var" arg="hierBranch" op="equ" val="l">
                      <dgm:alg type="hierChild">
                        <dgm:param type="chAlign" val="r"/>
                        <dgm:param type="linDir" val="fromT"/>
                      </dgm:alg>
                    </dgm:if>
                    <dgm:if name="Name85" func="var" arg="hierBranch" op="equ" val="r">
                      <dgm:alg type="hierChild">
                        <dgm:param type="chAlign" val="l"/>
                        <dgm:param type="linDir" val="fromT"/>
                      </dgm:alg>
                    </dgm:if>
                    <dgm:if name="Name86" func="var" arg="hierBranch" op="equ" val="hang">
                      <dgm:choose name="Name87">
                        <dgm:if name="Name88" func="var" arg="dir" op="equ" val="norm">
                          <dgm:alg type="hierChild">
                            <dgm:param type="chAlign" val="l"/>
                            <dgm:param type="linDir" val="fromL"/>
                            <dgm:param type="secChAlign" val="t"/>
                            <dgm:param type="secLinDir" val="fromT"/>
                          </dgm:alg>
                        </dgm:if>
                        <dgm:else name="Name89">
                          <dgm:alg type="hierChild">
                            <dgm:param type="chAlign" val="l"/>
                            <dgm:param type="linDir" val="fromR"/>
                            <dgm:param type="secChAlign" val="t"/>
                            <dgm:param type="secLinDir" val="fromT"/>
                          </dgm:alg>
                        </dgm:else>
                      </dgm:choose>
                    </dgm:if>
                    <dgm:if name="Name90" func="var" arg="hierBranch" op="equ" val="std">
                      <dgm:choose name="Name91">
                        <dgm:if name="Name92" func="var" arg="dir" op="equ" val="norm">
                          <dgm:alg type="hierChild"/>
                        </dgm:if>
                        <dgm:else name="Name93">
                          <dgm:alg type="hierChild">
                            <dgm:param type="linDir" val="fromR"/>
                          </dgm:alg>
                        </dgm:else>
                      </dgm:choose>
                    </dgm:if>
                    <dgm:if name="Name94" func="var" arg="hierBranch" op="equ" val="init">
                      <dgm:choose name="Name95">
                        <dgm:if name="Name96" axis="des" func="maxDepth" op="lte" val="1">
                          <dgm:alg type="hierChild">
                            <dgm:param type="chAlign" val="l"/>
                            <dgm:param type="linDir" val="fromT"/>
                          </dgm:alg>
                        </dgm:if>
                        <dgm:else name="Name97">
                          <dgm:choose name="Name98">
                            <dgm:if name="Name99" func="var" arg="dir" op="equ" val="norm">
                              <dgm:alg type="hierChild"/>
                            </dgm:if>
                            <dgm:else name="Name100">
                              <dgm:alg type="hierChild">
                                <dgm:param type="linDir" val="fromR"/>
                              </dgm:alg>
                            </dgm:else>
                          </dgm:choose>
                        </dgm:else>
                      </dgm:choose>
                    </dgm:if>
                    <dgm:else name="Name101"/>
                  </dgm:choose>
                  <dgm:shape xmlns:r="http://schemas.openxmlformats.org/officeDocument/2006/relationships" r:blip="">
                    <dgm:adjLst/>
                  </dgm:shape>
                  <dgm:presOf/>
                  <dgm:constrLst/>
                  <dgm:ruleLst/>
                  <dgm:forEach name="Name102" ref="rep2a"/>
                </dgm:layoutNode>
                <dgm:layoutNode name="hierChild5">
                  <dgm:choose name="Name103">
                    <dgm:if name="Name104" func="var" arg="dir" op="equ" val="norm">
                      <dgm:alg type="hierChild">
                        <dgm:param type="chAlign" val="l"/>
                        <dgm:param type="linDir" val="fromL"/>
                        <dgm:param type="secChAlign" val="t"/>
                        <dgm:param type="secLinDir" val="fromT"/>
                      </dgm:alg>
                    </dgm:if>
                    <dgm:else name="Name105">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06" ref="rep2b"/>
                </dgm:layoutNode>
              </dgm:layoutNode>
            </dgm:forEach>
          </dgm:layoutNode>
          <dgm:layoutNode name="hierChild3">
            <dgm:choose name="Name107">
              <dgm:if name="Name108" func="var" arg="dir" op="equ" val="norm">
                <dgm:alg type="hierChild">
                  <dgm:param type="chAlign" val="l"/>
                  <dgm:param type="linDir" val="fromL"/>
                  <dgm:param type="secChAlign" val="t"/>
                  <dgm:param type="secLinDir" val="fromT"/>
                </dgm:alg>
              </dgm:if>
              <dgm:else name="Name109">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rep2b" axis="ch" ptType="asst">
              <dgm:forEach name="Name110" axis="precedSib" ptType="parTrans" st="-1" cnt="1">
                <dgm:layoutNode name="Name111">
                  <dgm:alg type="conn">
                    <dgm:param type="connRout" val="bend"/>
                    <dgm:param type="dim" val="1D"/>
                    <dgm:param type="endSty" val="noArr"/>
                    <dgm:param type="begPts" val="bCtr"/>
                    <dgm:param type="endPts" val="midL midR"/>
                  </dgm:alg>
                  <dgm:shape xmlns:r="http://schemas.openxmlformats.org/officeDocument/2006/relationships" type="conn" r:blip="" zOrderOff="-99999">
                    <dgm:adjLst/>
                  </dgm:shape>
                  <dgm:presOf axis="self"/>
                  <dgm:constrLst>
                    <dgm:constr type="begPad"/>
                    <dgm:constr type="endPad"/>
                  </dgm:constrLst>
                  <dgm:ruleLst/>
                </dgm:layoutNode>
              </dgm:forEach>
              <dgm:layoutNode name="hierRoot3">
                <dgm:varLst>
                  <dgm:hierBranch val="init"/>
                </dgm:varLst>
                <dgm:choose name="Name112">
                  <dgm:if name="Name113" func="var" arg="hierBranch" op="equ" val="l">
                    <dgm:alg type="hierRoot">
                      <dgm:param type="hierAlign" val="tR"/>
                    </dgm:alg>
                    <dgm:shape xmlns:r="http://schemas.openxmlformats.org/officeDocument/2006/relationships" r:blip="">
                      <dgm:adjLst/>
                    </dgm:shape>
                    <dgm:presOf/>
                    <dgm:constrLst>
                      <dgm:constr type="alignOff" val="0.65"/>
                    </dgm:constrLst>
                  </dgm:if>
                  <dgm:if name="Name114" func="var" arg="hierBranch" op="equ" val="r">
                    <dgm:alg type="hierRoot">
                      <dgm:param type="hierAlign" val="tL"/>
                    </dgm:alg>
                    <dgm:shape xmlns:r="http://schemas.openxmlformats.org/officeDocument/2006/relationships" r:blip="">
                      <dgm:adjLst/>
                    </dgm:shape>
                    <dgm:presOf/>
                    <dgm:constrLst>
                      <dgm:constr type="alignOff" val="0.65"/>
                    </dgm:constrLst>
                  </dgm:if>
                  <dgm:if name="Name115" func="var" arg="hierBranch" op="equ" val="hang">
                    <dgm:alg type="hierRoot"/>
                    <dgm:shape xmlns:r="http://schemas.openxmlformats.org/officeDocument/2006/relationships" r:blip="">
                      <dgm:adjLst/>
                    </dgm:shape>
                    <dgm:presOf/>
                    <dgm:constrLst>
                      <dgm:constr type="alignOff" val="0.65"/>
                    </dgm:constrLst>
                  </dgm:if>
                  <dgm:if name="Name116" func="var" arg="hierBranch" op="equ" val="std">
                    <dgm:alg type="hierRoot"/>
                    <dgm:shape xmlns:r="http://schemas.openxmlformats.org/officeDocument/2006/relationships" r:blip="">
                      <dgm:adjLst/>
                    </dgm:shape>
                    <dgm:presOf/>
                    <dgm:constrLst>
                      <dgm:constr type="alignOff"/>
                      <dgm:constr type="bendDist" for="des" ptType="parTrans" refType="sp" fact="0.5"/>
                    </dgm:constrLst>
                  </dgm:if>
                  <dgm:if name="Name117" func="var" arg="hierBranch" op="equ" val="init">
                    <dgm:choose name="Name118">
                      <dgm:if name="Name119" axis="des" func="maxDepth" op="lte" val="1">
                        <dgm:alg type="hierRoot">
                          <dgm:param type="hierAlign" val="tL"/>
                        </dgm:alg>
                        <dgm:shape xmlns:r="http://schemas.openxmlformats.org/officeDocument/2006/relationships" r:blip="">
                          <dgm:adjLst/>
                        </dgm:shape>
                        <dgm:presOf/>
                        <dgm:constrLst>
                          <dgm:constr type="alignOff" val="0.65"/>
                        </dgm:constrLst>
                      </dgm:if>
                      <dgm:else name="Name120">
                        <dgm:alg type="hierRoot"/>
                        <dgm:shape xmlns:r="http://schemas.openxmlformats.org/officeDocument/2006/relationships" r:blip="">
                          <dgm:adjLst/>
                        </dgm:shape>
                        <dgm:presOf/>
                        <dgm:constrLst>
                          <dgm:constr type="alignOff"/>
                          <dgm:constr type="bendDist" for="des" ptType="parTrans" refType="sp" fact="0.5"/>
                        </dgm:constrLst>
                      </dgm:else>
                    </dgm:choose>
                  </dgm:if>
                  <dgm:else name="Name121"/>
                </dgm:choose>
                <dgm:ruleLst/>
                <dgm:layoutNode name="rootComposite3">
                  <dgm:alg type="composite"/>
                  <dgm:shape xmlns:r="http://schemas.openxmlformats.org/officeDocument/2006/relationships" r:blip="">
                    <dgm:adjLst/>
                  </dgm:shape>
                  <dgm:presOf axis="self" ptType="node" cnt="1"/>
                  <dgm:choose name="Name122">
                    <dgm:if name="Name123" func="var" arg="hierBranch" op="equ" val="init">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if name="Name124" func="var" arg="hierBranch" op="equ" val="l">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if>
                    <dgm:if name="Name125" func="var" arg="hierBranch" op="equ" val="r">
                      <dgm:constrLst>
                        <dgm:constr type="l" for="ch" forName="rootText3"/>
                        <dgm:constr type="t" for="ch" forName="rootText3"/>
                        <dgm:constr type="w" for="ch" forName="rootText3" refType="w"/>
                        <dgm:constr type="h" for="ch" forName="rootText3" refType="h"/>
                        <dgm:constr type="l" for="ch" forName="rootConnector3"/>
                        <dgm:constr type="t" for="ch" forName="rootConnector3"/>
                        <dgm:constr type="w" for="ch" forName="rootConnector3" refType="w" refFor="ch" refForName="rootText3" fact="0.2"/>
                        <dgm:constr type="h" for="ch" forName="rootConnector3" refType="h" refFor="ch" refForName="rootText3"/>
                      </dgm:constrLst>
                    </dgm:if>
                    <dgm:else name="Name126">
                      <dgm:constrLst>
                        <dgm:constr type="l" for="ch" forName="rootText3"/>
                        <dgm:constr type="t" for="ch" forName="rootText3"/>
                        <dgm:constr type="w" for="ch" forName="rootText3" refType="w"/>
                        <dgm:constr type="h" for="ch" forName="rootText3" refType="h"/>
                        <dgm:constr type="r" for="ch" forName="rootConnector3" refType="w"/>
                        <dgm:constr type="t" for="ch" forName="rootConnector3"/>
                        <dgm:constr type="w" for="ch" forName="rootConnector3" refType="w" refFor="ch" refForName="rootText3" fact="0.2"/>
                        <dgm:constr type="h" for="ch" forName="rootConnector3" refType="h" refFor="ch" refForName="rootText3"/>
                      </dgm:constrLst>
                    </dgm:else>
                  </dgm:choose>
                  <dgm:ruleLst/>
                  <dgm:layoutNode name="rootText3">
                    <dgm:varLst>
                      <dgm:chPref val="3"/>
                    </dgm:varLst>
                    <dgm:alg type="tx"/>
                    <dgm:shape xmlns:r="http://schemas.openxmlformats.org/officeDocument/2006/relationships" type="rect" r:blip="">
                      <dgm:adjLst/>
                    </dgm:shape>
                    <dgm:presOf axis="self" ptType="node" cnt="1"/>
                    <dgm:constrLst>
                      <dgm:constr type="primFontSz" val="65"/>
                      <dgm:constr type="lMarg" refType="primFontSz" fact="0.05"/>
                      <dgm:constr type="rMarg" refType="primFontSz" fact="0.05"/>
                      <dgm:constr type="tMarg" refType="primFontSz" fact="0.05"/>
                      <dgm:constr type="bMarg" refType="primFontSz" fact="0.05"/>
                    </dgm:constrLst>
                    <dgm:ruleLst>
                      <dgm:rule type="primFontSz" val="5" fact="NaN" max="NaN"/>
                    </dgm:ruleLst>
                  </dgm:layoutNode>
                  <dgm:layoutNode name="rootConnector3" moveWith="rootText1">
                    <dgm:alg type="sp"/>
                    <dgm:shape xmlns:r="http://schemas.openxmlformats.org/officeDocument/2006/relationships" type="rect" r:blip="" hideGeom="1">
                      <dgm:adjLst/>
                    </dgm:shape>
                    <dgm:presOf axis="self" ptType="node" cnt="1"/>
                    <dgm:constrLst/>
                    <dgm:ruleLst/>
                  </dgm:layoutNode>
                </dgm:layoutNode>
                <dgm:layoutNode name="hierChild6">
                  <dgm:choose name="Name127">
                    <dgm:if name="Name128" func="var" arg="hierBranch" op="equ" val="l">
                      <dgm:alg type="hierChild">
                        <dgm:param type="chAlign" val="r"/>
                        <dgm:param type="linDir" val="fromT"/>
                      </dgm:alg>
                    </dgm:if>
                    <dgm:if name="Name129" func="var" arg="hierBranch" op="equ" val="r">
                      <dgm:alg type="hierChild">
                        <dgm:param type="chAlign" val="l"/>
                        <dgm:param type="linDir" val="fromT"/>
                      </dgm:alg>
                    </dgm:if>
                    <dgm:if name="Name130" func="var" arg="hierBranch" op="equ" val="hang">
                      <dgm:choose name="Name131">
                        <dgm:if name="Name132" func="var" arg="dir" op="equ" val="norm">
                          <dgm:alg type="hierChild">
                            <dgm:param type="chAlign" val="l"/>
                            <dgm:param type="linDir" val="fromL"/>
                            <dgm:param type="secChAlign" val="t"/>
                            <dgm:param type="secLinDir" val="fromT"/>
                          </dgm:alg>
                        </dgm:if>
                        <dgm:else name="Name133">
                          <dgm:alg type="hierChild">
                            <dgm:param type="chAlign" val="l"/>
                            <dgm:param type="linDir" val="fromR"/>
                            <dgm:param type="secChAlign" val="t"/>
                            <dgm:param type="secLinDir" val="fromT"/>
                          </dgm:alg>
                        </dgm:else>
                      </dgm:choose>
                    </dgm:if>
                    <dgm:if name="Name134" func="var" arg="hierBranch" op="equ" val="std">
                      <dgm:choose name="Name135">
                        <dgm:if name="Name136" func="var" arg="dir" op="equ" val="norm">
                          <dgm:alg type="hierChild"/>
                        </dgm:if>
                        <dgm:else name="Name137">
                          <dgm:alg type="hierChild">
                            <dgm:param type="linDir" val="fromR"/>
                          </dgm:alg>
                        </dgm:else>
                      </dgm:choose>
                    </dgm:if>
                    <dgm:if name="Name138" func="var" arg="hierBranch" op="equ" val="init">
                      <dgm:choose name="Name139">
                        <dgm:if name="Name140" axis="des" func="maxDepth" op="lte" val="1">
                          <dgm:alg type="hierChild">
                            <dgm:param type="chAlign" val="l"/>
                            <dgm:param type="linDir" val="fromT"/>
                          </dgm:alg>
                        </dgm:if>
                        <dgm:else name="Name141">
                          <dgm:alg type="hierChild"/>
                        </dgm:else>
                      </dgm:choose>
                    </dgm:if>
                    <dgm:else name="Name142"/>
                  </dgm:choose>
                  <dgm:shape xmlns:r="http://schemas.openxmlformats.org/officeDocument/2006/relationships" r:blip="">
                    <dgm:adjLst/>
                  </dgm:shape>
                  <dgm:presOf/>
                  <dgm:constrLst/>
                  <dgm:ruleLst/>
                  <dgm:forEach name="Name143" ref="rep2a"/>
                </dgm:layoutNode>
                <dgm:layoutNode name="hierChild7">
                  <dgm:choose name="Name144">
                    <dgm:if name="Name145" func="var" arg="dir" op="equ" val="norm">
                      <dgm:alg type="hierChild">
                        <dgm:param type="chAlign" val="l"/>
                        <dgm:param type="linDir" val="fromL"/>
                        <dgm:param type="secChAlign" val="t"/>
                        <dgm:param type="secLinDir" val="fromT"/>
                      </dgm:alg>
                    </dgm:if>
                    <dgm:else name="Name146">
                      <dgm:alg type="hierChild">
                        <dgm:param type="chAlign" val="l"/>
                        <dgm:param type="linDir" val="fromR"/>
                        <dgm:param type="secChAlign" val="t"/>
                        <dgm:param type="secLinDir" val="fromT"/>
                      </dgm:alg>
                    </dgm:else>
                  </dgm:choose>
                  <dgm:shape xmlns:r="http://schemas.openxmlformats.org/officeDocument/2006/relationships" r:blip="">
                    <dgm:adjLst/>
                  </dgm:shape>
                  <dgm:presOf/>
                  <dgm:constrLst/>
                  <dgm:ruleLst/>
                  <dgm:forEach name="Name147" ref="rep2b"/>
                </dgm:layoutNode>
              </dgm:layoutNode>
            </dgm:forEach>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4E2C479-2E24-4B48-B7B4-B53E1B7571D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51002CC8-912B-4058-92F3-3999B1D490DD}"/>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D960307-7367-4872-85A6-C0EB32003966}" type="datetimeFigureOut">
              <a:rPr lang="en-US" smtClean="0"/>
              <a:t>9/16/2024</a:t>
            </a:fld>
            <a:endParaRPr lang="en-US"/>
          </a:p>
        </p:txBody>
      </p:sp>
      <p:sp>
        <p:nvSpPr>
          <p:cNvPr id="4" name="Footer Placeholder 3">
            <a:extLst>
              <a:ext uri="{FF2B5EF4-FFF2-40B4-BE49-F238E27FC236}">
                <a16:creationId xmlns:a16="http://schemas.microsoft.com/office/drawing/2014/main" id="{A402757C-DDDD-48CD-84B7-7EEDFCA35E4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0009CE66-25B8-4F88-B66D-EB78B5A09D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F961AAA0-469D-4E7B-AC85-B6F5CFA7C414}" type="slidenum">
              <a:rPr lang="en-US" smtClean="0"/>
              <a:t>‹#›</a:t>
            </a:fld>
            <a:endParaRPr lang="en-US"/>
          </a:p>
        </p:txBody>
      </p:sp>
    </p:spTree>
    <p:extLst>
      <p:ext uri="{BB962C8B-B14F-4D97-AF65-F5344CB8AC3E}">
        <p14:creationId xmlns:p14="http://schemas.microsoft.com/office/powerpoint/2010/main" val="63402880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51D9576-18B9-4EA3-BBF5-5A2367A46427}" type="datetimeFigureOut">
              <a:rPr lang="en-US" smtClean="0"/>
              <a:t>9/16/2024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97FEB34-7CC9-407C-98DA-3045D246FA30}" type="slidenum">
              <a:rPr lang="en-US" smtClean="0"/>
              <a:t>‹#›</a:t>
            </a:fld>
            <a:endParaRPr lang="en-US"/>
          </a:p>
        </p:txBody>
      </p:sp>
    </p:spTree>
    <p:extLst>
      <p:ext uri="{BB962C8B-B14F-4D97-AF65-F5344CB8AC3E}">
        <p14:creationId xmlns:p14="http://schemas.microsoft.com/office/powerpoint/2010/main" val="946654845"/>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2</a:t>
            </a:fld>
            <a:endParaRPr lang="en-US" dirty="0"/>
          </a:p>
        </p:txBody>
      </p:sp>
    </p:spTree>
    <p:extLst>
      <p:ext uri="{BB962C8B-B14F-4D97-AF65-F5344CB8AC3E}">
        <p14:creationId xmlns:p14="http://schemas.microsoft.com/office/powerpoint/2010/main" val="631607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a:t>
            </a:fld>
            <a:endParaRPr lang="en-US" dirty="0"/>
          </a:p>
        </p:txBody>
      </p:sp>
    </p:spTree>
    <p:extLst>
      <p:ext uri="{BB962C8B-B14F-4D97-AF65-F5344CB8AC3E}">
        <p14:creationId xmlns:p14="http://schemas.microsoft.com/office/powerpoint/2010/main" val="27051567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5</a:t>
            </a:fld>
            <a:endParaRPr lang="en-US" dirty="0"/>
          </a:p>
        </p:txBody>
      </p:sp>
    </p:spTree>
    <p:extLst>
      <p:ext uri="{BB962C8B-B14F-4D97-AF65-F5344CB8AC3E}">
        <p14:creationId xmlns:p14="http://schemas.microsoft.com/office/powerpoint/2010/main" val="9826064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6</a:t>
            </a:fld>
            <a:endParaRPr lang="en-US" dirty="0"/>
          </a:p>
        </p:txBody>
      </p:sp>
    </p:spTree>
    <p:extLst>
      <p:ext uri="{BB962C8B-B14F-4D97-AF65-F5344CB8AC3E}">
        <p14:creationId xmlns:p14="http://schemas.microsoft.com/office/powerpoint/2010/main" val="37623220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7</a:t>
            </a:fld>
            <a:endParaRPr lang="en-US" dirty="0"/>
          </a:p>
        </p:txBody>
      </p:sp>
    </p:spTree>
    <p:extLst>
      <p:ext uri="{BB962C8B-B14F-4D97-AF65-F5344CB8AC3E}">
        <p14:creationId xmlns:p14="http://schemas.microsoft.com/office/powerpoint/2010/main" val="318038385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8</a:t>
            </a:fld>
            <a:endParaRPr lang="en-US" dirty="0"/>
          </a:p>
        </p:txBody>
      </p:sp>
    </p:spTree>
    <p:extLst>
      <p:ext uri="{BB962C8B-B14F-4D97-AF65-F5344CB8AC3E}">
        <p14:creationId xmlns:p14="http://schemas.microsoft.com/office/powerpoint/2010/main" val="333874811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9</a:t>
            </a:fld>
            <a:endParaRPr lang="en-US" dirty="0"/>
          </a:p>
        </p:txBody>
      </p:sp>
    </p:spTree>
    <p:extLst>
      <p:ext uri="{BB962C8B-B14F-4D97-AF65-F5344CB8AC3E}">
        <p14:creationId xmlns:p14="http://schemas.microsoft.com/office/powerpoint/2010/main" val="2296226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10</a:t>
            </a:fld>
            <a:endParaRPr lang="en-US" dirty="0"/>
          </a:p>
        </p:txBody>
      </p:sp>
    </p:spTree>
    <p:extLst>
      <p:ext uri="{BB962C8B-B14F-4D97-AF65-F5344CB8AC3E}">
        <p14:creationId xmlns:p14="http://schemas.microsoft.com/office/powerpoint/2010/main" val="212167834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12</a:t>
            </a:fld>
            <a:endParaRPr lang="en-US" dirty="0"/>
          </a:p>
        </p:txBody>
      </p:sp>
    </p:spTree>
    <p:extLst>
      <p:ext uri="{BB962C8B-B14F-4D97-AF65-F5344CB8AC3E}">
        <p14:creationId xmlns:p14="http://schemas.microsoft.com/office/powerpoint/2010/main" val="14371519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13</a:t>
            </a:fld>
            <a:endParaRPr lang="en-US" dirty="0"/>
          </a:p>
        </p:txBody>
      </p:sp>
    </p:spTree>
    <p:extLst>
      <p:ext uri="{BB962C8B-B14F-4D97-AF65-F5344CB8AC3E}">
        <p14:creationId xmlns:p14="http://schemas.microsoft.com/office/powerpoint/2010/main" val="203107896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14</a:t>
            </a:fld>
            <a:endParaRPr lang="en-US" dirty="0"/>
          </a:p>
        </p:txBody>
      </p:sp>
    </p:spTree>
    <p:extLst>
      <p:ext uri="{BB962C8B-B14F-4D97-AF65-F5344CB8AC3E}">
        <p14:creationId xmlns:p14="http://schemas.microsoft.com/office/powerpoint/2010/main" val="14182888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15</a:t>
            </a:fld>
            <a:endParaRPr lang="en-US" dirty="0"/>
          </a:p>
        </p:txBody>
      </p:sp>
    </p:spTree>
    <p:extLst>
      <p:ext uri="{BB962C8B-B14F-4D97-AF65-F5344CB8AC3E}">
        <p14:creationId xmlns:p14="http://schemas.microsoft.com/office/powerpoint/2010/main" val="3918148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16</a:t>
            </a:fld>
            <a:endParaRPr lang="en-US" dirty="0"/>
          </a:p>
        </p:txBody>
      </p:sp>
    </p:spTree>
    <p:extLst>
      <p:ext uri="{BB962C8B-B14F-4D97-AF65-F5344CB8AC3E}">
        <p14:creationId xmlns:p14="http://schemas.microsoft.com/office/powerpoint/2010/main" val="22713866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17</a:t>
            </a:fld>
            <a:endParaRPr lang="en-US" dirty="0"/>
          </a:p>
        </p:txBody>
      </p:sp>
    </p:spTree>
    <p:extLst>
      <p:ext uri="{BB962C8B-B14F-4D97-AF65-F5344CB8AC3E}">
        <p14:creationId xmlns:p14="http://schemas.microsoft.com/office/powerpoint/2010/main" val="199497924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18</a:t>
            </a:fld>
            <a:endParaRPr lang="en-US" dirty="0"/>
          </a:p>
        </p:txBody>
      </p:sp>
    </p:spTree>
    <p:extLst>
      <p:ext uri="{BB962C8B-B14F-4D97-AF65-F5344CB8AC3E}">
        <p14:creationId xmlns:p14="http://schemas.microsoft.com/office/powerpoint/2010/main" val="233870405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19</a:t>
            </a:fld>
            <a:endParaRPr lang="en-US" dirty="0"/>
          </a:p>
        </p:txBody>
      </p:sp>
    </p:spTree>
    <p:extLst>
      <p:ext uri="{BB962C8B-B14F-4D97-AF65-F5344CB8AC3E}">
        <p14:creationId xmlns:p14="http://schemas.microsoft.com/office/powerpoint/2010/main" val="13747141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20</a:t>
            </a:fld>
            <a:endParaRPr lang="en-US" dirty="0"/>
          </a:p>
        </p:txBody>
      </p:sp>
    </p:spTree>
    <p:extLst>
      <p:ext uri="{BB962C8B-B14F-4D97-AF65-F5344CB8AC3E}">
        <p14:creationId xmlns:p14="http://schemas.microsoft.com/office/powerpoint/2010/main" val="19371172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22</a:t>
            </a:fld>
            <a:endParaRPr lang="en-US" dirty="0"/>
          </a:p>
        </p:txBody>
      </p:sp>
    </p:spTree>
    <p:extLst>
      <p:ext uri="{BB962C8B-B14F-4D97-AF65-F5344CB8AC3E}">
        <p14:creationId xmlns:p14="http://schemas.microsoft.com/office/powerpoint/2010/main" val="21916401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28</a:t>
            </a:fld>
            <a:endParaRPr lang="en-US" dirty="0"/>
          </a:p>
        </p:txBody>
      </p:sp>
    </p:spTree>
    <p:extLst>
      <p:ext uri="{BB962C8B-B14F-4D97-AF65-F5344CB8AC3E}">
        <p14:creationId xmlns:p14="http://schemas.microsoft.com/office/powerpoint/2010/main" val="177833256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32</a:t>
            </a:fld>
            <a:endParaRPr lang="en-US" dirty="0"/>
          </a:p>
        </p:txBody>
      </p:sp>
    </p:spTree>
    <p:extLst>
      <p:ext uri="{BB962C8B-B14F-4D97-AF65-F5344CB8AC3E}">
        <p14:creationId xmlns:p14="http://schemas.microsoft.com/office/powerpoint/2010/main" val="2133108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33</a:t>
            </a:fld>
            <a:endParaRPr lang="en-US" dirty="0"/>
          </a:p>
        </p:txBody>
      </p:sp>
    </p:spTree>
    <p:extLst>
      <p:ext uri="{BB962C8B-B14F-4D97-AF65-F5344CB8AC3E}">
        <p14:creationId xmlns:p14="http://schemas.microsoft.com/office/powerpoint/2010/main" val="1608895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34</a:t>
            </a:fld>
            <a:endParaRPr lang="en-US" dirty="0"/>
          </a:p>
        </p:txBody>
      </p:sp>
    </p:spTree>
    <p:extLst>
      <p:ext uri="{BB962C8B-B14F-4D97-AF65-F5344CB8AC3E}">
        <p14:creationId xmlns:p14="http://schemas.microsoft.com/office/powerpoint/2010/main" val="329782731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35</a:t>
            </a:fld>
            <a:endParaRPr lang="en-US" dirty="0"/>
          </a:p>
        </p:txBody>
      </p:sp>
    </p:spTree>
    <p:extLst>
      <p:ext uri="{BB962C8B-B14F-4D97-AF65-F5344CB8AC3E}">
        <p14:creationId xmlns:p14="http://schemas.microsoft.com/office/powerpoint/2010/main" val="390969068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36</a:t>
            </a:fld>
            <a:endParaRPr lang="en-US" dirty="0"/>
          </a:p>
        </p:txBody>
      </p:sp>
    </p:spTree>
    <p:extLst>
      <p:ext uri="{BB962C8B-B14F-4D97-AF65-F5344CB8AC3E}">
        <p14:creationId xmlns:p14="http://schemas.microsoft.com/office/powerpoint/2010/main" val="3843893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37</a:t>
            </a:fld>
            <a:endParaRPr lang="en-US" dirty="0"/>
          </a:p>
        </p:txBody>
      </p:sp>
    </p:spTree>
    <p:extLst>
      <p:ext uri="{BB962C8B-B14F-4D97-AF65-F5344CB8AC3E}">
        <p14:creationId xmlns:p14="http://schemas.microsoft.com/office/powerpoint/2010/main" val="14971194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38</a:t>
            </a:fld>
            <a:endParaRPr lang="en-US" dirty="0"/>
          </a:p>
        </p:txBody>
      </p:sp>
    </p:spTree>
    <p:extLst>
      <p:ext uri="{BB962C8B-B14F-4D97-AF65-F5344CB8AC3E}">
        <p14:creationId xmlns:p14="http://schemas.microsoft.com/office/powerpoint/2010/main" val="238635779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39</a:t>
            </a:fld>
            <a:endParaRPr lang="en-US" dirty="0"/>
          </a:p>
        </p:txBody>
      </p:sp>
    </p:spTree>
    <p:extLst>
      <p:ext uri="{BB962C8B-B14F-4D97-AF65-F5344CB8AC3E}">
        <p14:creationId xmlns:p14="http://schemas.microsoft.com/office/powerpoint/2010/main" val="25217848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40</a:t>
            </a:fld>
            <a:endParaRPr lang="en-US" dirty="0"/>
          </a:p>
        </p:txBody>
      </p:sp>
    </p:spTree>
    <p:extLst>
      <p:ext uri="{BB962C8B-B14F-4D97-AF65-F5344CB8AC3E}">
        <p14:creationId xmlns:p14="http://schemas.microsoft.com/office/powerpoint/2010/main" val="36950397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algn="r" defTabSz="405037" rtl="1" eaLnBrk="1" latinLnBrk="0" hangingPunct="1"/>
            <a:endParaRPr lang="en-US" dirty="0"/>
          </a:p>
        </p:txBody>
      </p:sp>
      <p:sp>
        <p:nvSpPr>
          <p:cNvPr id="4" name="Slide Number Placeholder 3"/>
          <p:cNvSpPr>
            <a:spLocks noGrp="1"/>
          </p:cNvSpPr>
          <p:nvPr>
            <p:ph type="sldNum" sz="quarter" idx="5"/>
          </p:nvPr>
        </p:nvSpPr>
        <p:spPr/>
        <p:txBody>
          <a:bodyPr/>
          <a:lstStyle/>
          <a:p>
            <a:fld id="{A86955A8-62FB-E247-BFB6-6D96B50CB5D7}" type="slidenum">
              <a:rPr lang="en-US" smtClean="0"/>
              <a:t>41</a:t>
            </a:fld>
            <a:endParaRPr lang="en-US" dirty="0"/>
          </a:p>
        </p:txBody>
      </p:sp>
    </p:spTree>
    <p:extLst>
      <p:ext uri="{BB962C8B-B14F-4D97-AF65-F5344CB8AC3E}">
        <p14:creationId xmlns:p14="http://schemas.microsoft.com/office/powerpoint/2010/main" val="325456289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B9A0D1-F84B-4BF0-B330-33C31E392375}"/>
              </a:ext>
            </a:extLst>
          </p:cNvPr>
          <p:cNvSpPr>
            <a:spLocks noGrp="1"/>
          </p:cNvSpPr>
          <p:nvPr>
            <p:ph type="ctrTitle"/>
          </p:nvPr>
        </p:nvSpPr>
        <p:spPr>
          <a:xfrm>
            <a:off x="1524000" y="1122363"/>
            <a:ext cx="9144000" cy="2387600"/>
          </a:xfrm>
        </p:spPr>
        <p:txBody>
          <a:bodyPr anchor="b"/>
          <a:lstStyle>
            <a:lvl1pPr algn="ctr">
              <a:defRPr sz="6000"/>
            </a:lvl1pPr>
          </a:lstStyle>
          <a:p>
            <a:r>
              <a:rPr lang="en-US" dirty="0"/>
              <a:t>Click to edit Master title style</a:t>
            </a:r>
          </a:p>
        </p:txBody>
      </p:sp>
      <p:sp>
        <p:nvSpPr>
          <p:cNvPr id="3" name="Subtitle 2">
            <a:extLst>
              <a:ext uri="{FF2B5EF4-FFF2-40B4-BE49-F238E27FC236}">
                <a16:creationId xmlns:a16="http://schemas.microsoft.com/office/drawing/2014/main" id="{A9CDF3DD-5BBD-4197-87F6-FF464E5515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2551037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5CCC91-B753-4B9B-A28B-A371ED2FFBD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C8DA772-C863-4D01-B089-7EC43D510C61}"/>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D050D6-5523-4815-990B-5C3388BC8895}"/>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07827085-3A21-4E69-ACA3-9ABD835FFF2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F52C70-477B-4A62-BB14-C8B8065ED5C8}"/>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373303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D66EE2-7F53-4352-A474-B17499850C8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6CFC8F7-B65D-42C1-807C-68E002CE8BE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EAFEE1-C718-4A03-91C3-8519A7EFF9E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95AFBA97-16DE-4864-8A24-4325A9AABA6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5A1D59-6DE6-45BB-8D6C-8BABBD56C666}"/>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214918512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2A452F-C3F9-4E11-8EC4-091F304F37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87167A3-F491-4C3B-91E7-EC7FD2643F9F}"/>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920102D-3F02-4932-868C-35C638E25210}"/>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8749484-DB07-497B-9004-46936FB6AC94}"/>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EB1ABE62-B994-4333-A21D-E33B0A0E19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D6ADAA3-528E-420E-8504-441394570E6E}"/>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11453843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178209-126C-4F63-9AE4-E897F5D48BA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52C2831-D71D-4D97-B328-6E6DD5BCACF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B88094B-147E-43B6-A8A2-E8D9B4F1038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DCC7021-BF6E-41FE-BF07-996A9FA7B8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564084E-81F0-40D6-B24E-E4DDF08629C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4E310B8-2B99-4C70-B499-CE3F3D01140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8" name="Footer Placeholder 7">
            <a:extLst>
              <a:ext uri="{FF2B5EF4-FFF2-40B4-BE49-F238E27FC236}">
                <a16:creationId xmlns:a16="http://schemas.microsoft.com/office/drawing/2014/main" id="{DF80B69A-19F4-4EF4-B1D5-7A52D8850A6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29B1914-08A4-42AE-9736-C213F8BCD057}"/>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22410330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0D0B3-12F3-4848-83F2-019DF76534D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B2CE72A-D5C7-4F3E-BA2C-047705984EB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4" name="Footer Placeholder 3">
            <a:extLst>
              <a:ext uri="{FF2B5EF4-FFF2-40B4-BE49-F238E27FC236}">
                <a16:creationId xmlns:a16="http://schemas.microsoft.com/office/drawing/2014/main" id="{D49E9E0E-7046-4347-8596-AE333883D29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CE6C2B7-6FFE-4A95-AFE4-E7921E49B5C4}"/>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13668137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39D3B05-0630-4C99-8CB6-B5F90F303B32}"/>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3" name="Footer Placeholder 2">
            <a:extLst>
              <a:ext uri="{FF2B5EF4-FFF2-40B4-BE49-F238E27FC236}">
                <a16:creationId xmlns:a16="http://schemas.microsoft.com/office/drawing/2014/main" id="{5E42931B-0E6A-4DC0-ABEF-F632C675B2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3FA1182-A0C1-4830-ABC2-CCF68E319BF2}"/>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87820703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D60791-CAC7-48E3-A41A-6C13B3B05D4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DA8752D-975B-414A-9846-307BC0CE78B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52248F-10AB-4CE0-9A3C-4306F5AD03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64B279-881F-4526-B415-6E0195AD2816}"/>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31F040C-8BA8-4E32-B7F8-D725FB8D91D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B895017-0ADD-414F-9358-1DFE017D2AC3}"/>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36761129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5EDFB5-0D7C-43D7-9701-121FF92FB0D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9137572-FD93-47F3-AFA9-2F3043802D7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B94BEEF-065E-48C9-B430-E3786ADD47A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7254B4-6455-40FA-9AD7-14DCF731029B}"/>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6" name="Footer Placeholder 5">
            <a:extLst>
              <a:ext uri="{FF2B5EF4-FFF2-40B4-BE49-F238E27FC236}">
                <a16:creationId xmlns:a16="http://schemas.microsoft.com/office/drawing/2014/main" id="{0F0CE936-E212-4AC3-AFF2-A778991B08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C42E63-67AA-4273-A1DF-6D85A6BAF015}"/>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25559019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93A6F9-C2D4-40AD-9781-63929ABC138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A7B5CD50-A577-4BDE-82A1-19A8C0FDF65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6EB08D-B347-49B3-90A2-CE203BAF23CD}"/>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B1A3556-9151-400B-9CCA-86FE588D44E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33B1CB-0D3E-4D0B-9A88-90FB875BC690}"/>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38775333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52406D5-5724-4B8E-957A-73F212D73F03}"/>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384B85F-E25E-406A-9B3D-987ECB1ED696}"/>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212F95E-A3AF-49EE-A121-A4001D827823}"/>
              </a:ext>
            </a:extLst>
          </p:cNvPr>
          <p:cNvSpPr>
            <a:spLocks noGrp="1"/>
          </p:cNvSpPr>
          <p:nvPr>
            <p:ph type="dt" sz="half" idx="10"/>
          </p:nvPr>
        </p:nvSpPr>
        <p:spPr>
          <a:xfrm>
            <a:off x="838200" y="6356350"/>
            <a:ext cx="2743200" cy="365125"/>
          </a:xfrm>
          <a:prstGeom prst="rect">
            <a:avLst/>
          </a:prstGeom>
        </p:spPr>
        <p:txBody>
          <a:bodyPr/>
          <a:lstStyle/>
          <a:p>
            <a:endParaRPr lang="en-US"/>
          </a:p>
        </p:txBody>
      </p:sp>
      <p:sp>
        <p:nvSpPr>
          <p:cNvPr id="5" name="Footer Placeholder 4">
            <a:extLst>
              <a:ext uri="{FF2B5EF4-FFF2-40B4-BE49-F238E27FC236}">
                <a16:creationId xmlns:a16="http://schemas.microsoft.com/office/drawing/2014/main" id="{7ABFFFB3-A395-4C3B-BDED-304E984F4DB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90BA9FD-C89D-4CA9-8EFB-71E1C8AF5F5E}"/>
              </a:ext>
            </a:extLst>
          </p:cNvPr>
          <p:cNvSpPr>
            <a:spLocks noGrp="1"/>
          </p:cNvSpPr>
          <p:nvPr>
            <p:ph type="sldNum" sz="quarter" idx="12"/>
          </p:nvPr>
        </p:nvSpPr>
        <p:spPr/>
        <p:txBody>
          <a:bodyPr/>
          <a:lstStyle/>
          <a:p>
            <a:fld id="{65BA30C6-720D-4D77-97D7-7E31EAC70E72}" type="slidenum">
              <a:rPr lang="en-US" smtClean="0"/>
              <a:t>‹#›</a:t>
            </a:fld>
            <a:endParaRPr lang="en-US"/>
          </a:p>
        </p:txBody>
      </p:sp>
    </p:spTree>
    <p:extLst>
      <p:ext uri="{BB962C8B-B14F-4D97-AF65-F5344CB8AC3E}">
        <p14:creationId xmlns:p14="http://schemas.microsoft.com/office/powerpoint/2010/main" val="11672846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Welcome">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571501" y="2145734"/>
            <a:ext cx="4508500" cy="431780"/>
          </a:xfrm>
          <a:prstGeom prst="rect">
            <a:avLst/>
          </a:prstGeom>
        </p:spPr>
        <p:txBody>
          <a:bodyPr vert="horz" lIns="0" tIns="40504" rIns="0" bIns="40504" anchor="ctr"/>
          <a:lstStyle>
            <a:lvl1pPr marL="0" indent="0" algn="l">
              <a:lnSpc>
                <a:spcPct val="100000"/>
              </a:lnSpc>
              <a:spcBef>
                <a:spcPts val="0"/>
              </a:spcBef>
              <a:buNone/>
              <a:defRPr sz="3000" b="1">
                <a:solidFill>
                  <a:schemeClr val="tx1">
                    <a:lumMod val="75000"/>
                    <a:lumOff val="25000"/>
                  </a:schemeClr>
                </a:solidFill>
                <a:latin typeface="Lato Light"/>
                <a:cs typeface="Lato Light"/>
              </a:defRPr>
            </a:lvl1pPr>
          </a:lstStyle>
          <a:p>
            <a:pPr lvl="0"/>
            <a:r>
              <a:rPr lang="es-ES_tradnl" dirty="0"/>
              <a:t>WELCOME</a:t>
            </a:r>
          </a:p>
        </p:txBody>
      </p:sp>
      <p:sp>
        <p:nvSpPr>
          <p:cNvPr id="9" name="Text Placeholder 7"/>
          <p:cNvSpPr>
            <a:spLocks noGrp="1"/>
          </p:cNvSpPr>
          <p:nvPr>
            <p:ph type="body" sz="quarter" idx="11" hasCustomPrompt="1"/>
          </p:nvPr>
        </p:nvSpPr>
        <p:spPr>
          <a:xfrm>
            <a:off x="571501" y="2810812"/>
            <a:ext cx="45085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r>
              <a:rPr lang="es-ES_tradnl" dirty="0"/>
              <a:t> </a:t>
            </a:r>
            <a:r>
              <a:rPr lang="es-ES_tradnl" dirty="0" err="1"/>
              <a:t>Here</a:t>
            </a:r>
            <a:endParaRPr lang="es-ES_tradnl" dirty="0"/>
          </a:p>
        </p:txBody>
      </p:sp>
      <p:grpSp>
        <p:nvGrpSpPr>
          <p:cNvPr id="3" name="Group 2"/>
          <p:cNvGrpSpPr/>
          <p:nvPr userDrawn="1"/>
        </p:nvGrpSpPr>
        <p:grpSpPr>
          <a:xfrm>
            <a:off x="571501" y="2676173"/>
            <a:ext cx="4511963" cy="43200"/>
            <a:chOff x="428625" y="3767667"/>
            <a:chExt cx="3263900" cy="69400"/>
          </a:xfrm>
        </p:grpSpPr>
        <p:sp>
          <p:nvSpPr>
            <p:cNvPr id="2" name="Rectangle 1"/>
            <p:cNvSpPr/>
            <p:nvPr userDrawn="1"/>
          </p:nvSpPr>
          <p:spPr>
            <a:xfrm>
              <a:off x="428625" y="3767667"/>
              <a:ext cx="815975" cy="694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5" name="Rectangle 4"/>
            <p:cNvSpPr/>
            <p:nvPr userDrawn="1"/>
          </p:nvSpPr>
          <p:spPr>
            <a:xfrm>
              <a:off x="1244600" y="3767667"/>
              <a:ext cx="815975" cy="694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6" name="Rectangle 5"/>
            <p:cNvSpPr/>
            <p:nvPr userDrawn="1"/>
          </p:nvSpPr>
          <p:spPr>
            <a:xfrm>
              <a:off x="2060575" y="3767667"/>
              <a:ext cx="815975" cy="694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7" name="Rectangle 6"/>
            <p:cNvSpPr/>
            <p:nvPr userDrawn="1"/>
          </p:nvSpPr>
          <p:spPr>
            <a:xfrm>
              <a:off x="2876550" y="3767667"/>
              <a:ext cx="815975" cy="69400"/>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grpSp>
      <p:sp>
        <p:nvSpPr>
          <p:cNvPr id="10" name="Text Placeholder 2"/>
          <p:cNvSpPr>
            <a:spLocks noGrp="1"/>
          </p:cNvSpPr>
          <p:nvPr>
            <p:ph type="body" sz="quarter" idx="16" hasCustomPrompt="1"/>
          </p:nvPr>
        </p:nvSpPr>
        <p:spPr>
          <a:xfrm>
            <a:off x="591962" y="3141787"/>
            <a:ext cx="4488039" cy="1887384"/>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a:t>
            </a:r>
            <a:r>
              <a:rPr lang="en-US" dirty="0"/>
              <a:t>. </a:t>
            </a:r>
          </a:p>
          <a:p>
            <a:pPr lvl="0"/>
            <a:endParaRPr lang="en-US" dirty="0"/>
          </a:p>
          <a:p>
            <a:pPr lvl="0"/>
            <a:r>
              <a:rPr lang="en-US" dirty="0" err="1"/>
              <a:t>Duis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finibus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Cras</a:t>
            </a:r>
            <a:r>
              <a:rPr lang="en-US" dirty="0"/>
              <a:t> </a:t>
            </a:r>
            <a:r>
              <a:rPr lang="en-US" dirty="0" err="1"/>
              <a:t>fringilla</a:t>
            </a:r>
            <a:r>
              <a:rPr lang="en-US" dirty="0"/>
              <a:t> </a:t>
            </a:r>
            <a:r>
              <a:rPr lang="en-US" dirty="0" err="1"/>
              <a:t>suscipit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 </a:t>
            </a:r>
            <a:r>
              <a:rPr lang="en-US" dirty="0" err="1"/>
              <a:t>Duis</a:t>
            </a:r>
            <a:r>
              <a:rPr lang="en-US" dirty="0"/>
              <a:t> </a:t>
            </a:r>
            <a:r>
              <a:rPr lang="en-US" dirty="0" err="1"/>
              <a:t>quis</a:t>
            </a:r>
            <a:r>
              <a:rPr lang="en-US" dirty="0"/>
              <a:t> </a:t>
            </a:r>
            <a:r>
              <a:rPr lang="en-US" dirty="0" err="1"/>
              <a:t>viverra</a:t>
            </a:r>
            <a:r>
              <a:rPr lang="en-US" dirty="0"/>
              <a:t> </a:t>
            </a:r>
            <a:r>
              <a:rPr lang="en-US" dirty="0" err="1"/>
              <a:t>urna</a:t>
            </a:r>
            <a:r>
              <a:rPr lang="en-US" dirty="0"/>
              <a:t>, in </a:t>
            </a:r>
            <a:r>
              <a:rPr lang="en-US" dirty="0" err="1"/>
              <a:t>ultricies</a:t>
            </a:r>
            <a:r>
              <a:rPr lang="en-US" dirty="0"/>
              <a:t> diam. </a:t>
            </a:r>
          </a:p>
        </p:txBody>
      </p:sp>
    </p:spTree>
    <p:extLst>
      <p:ext uri="{BB962C8B-B14F-4D97-AF65-F5344CB8AC3E}">
        <p14:creationId xmlns:p14="http://schemas.microsoft.com/office/powerpoint/2010/main" val="323394928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childTnLst>
                          </p:cTn>
                        </p:par>
                        <p:par>
                          <p:cTn id="10" fill="hold">
                            <p:stCondLst>
                              <p:cond delay="600"/>
                            </p:stCondLst>
                            <p:childTnLst>
                              <p:par>
                                <p:cTn id="11" presetID="22" presetClass="entr" presetSubtype="8"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par>
                                <p:cTn id="14" presetID="42" presetClass="entr" presetSubtype="0" fill="hold" grpId="0" nodeType="withEffect">
                                  <p:stCondLst>
                                    <p:cond delay="200"/>
                                  </p:stCondLst>
                                  <p:childTnLst>
                                    <p:set>
                                      <p:cBhvr>
                                        <p:cTn id="15" dur="1" fill="hold">
                                          <p:stCondLst>
                                            <p:cond delay="0"/>
                                          </p:stCondLst>
                                        </p:cTn>
                                        <p:tgtEl>
                                          <p:spTgt spid="9">
                                            <p:txEl>
                                              <p:pRg st="0" end="0"/>
                                            </p:txEl>
                                          </p:spTgt>
                                        </p:tgtEl>
                                        <p:attrNameLst>
                                          <p:attrName>style.visibility</p:attrName>
                                        </p:attrNameLst>
                                      </p:cBhvr>
                                      <p:to>
                                        <p:strVal val="visible"/>
                                      </p:to>
                                    </p:set>
                                    <p:animEffect transition="in" filter="fade">
                                      <p:cBhvr>
                                        <p:cTn id="16" dur="500"/>
                                        <p:tgtEl>
                                          <p:spTgt spid="9">
                                            <p:txEl>
                                              <p:pRg st="0" end="0"/>
                                            </p:txEl>
                                          </p:spTgt>
                                        </p:tgtEl>
                                      </p:cBhvr>
                                    </p:animEffect>
                                    <p:anim calcmode="lin" valueType="num">
                                      <p:cBhvr>
                                        <p:cTn id="17" dur="500" fill="hold"/>
                                        <p:tgtEl>
                                          <p:spTgt spid="9">
                                            <p:txEl>
                                              <p:pRg st="0" end="0"/>
                                            </p:txEl>
                                          </p:spTgt>
                                        </p:tgtEl>
                                        <p:attrNameLst>
                                          <p:attrName>ppt_x</p:attrName>
                                        </p:attrNameLst>
                                      </p:cBhvr>
                                      <p:tavLst>
                                        <p:tav tm="0">
                                          <p:val>
                                            <p:strVal val="#ppt_x"/>
                                          </p:val>
                                        </p:tav>
                                        <p:tav tm="100000">
                                          <p:val>
                                            <p:strVal val="#ppt_x"/>
                                          </p:val>
                                        </p:tav>
                                      </p:tavLst>
                                    </p:anim>
                                    <p:anim calcmode="lin" valueType="num">
                                      <p:cBhvr>
                                        <p:cTn id="18" dur="500" fill="hold"/>
                                        <p:tgtEl>
                                          <p:spTgt spid="9">
                                            <p:txEl>
                                              <p:pRg st="0" end="0"/>
                                            </p:txEl>
                                          </p:spTgt>
                                        </p:tgtEl>
                                        <p:attrNameLst>
                                          <p:attrName>ppt_y</p:attrName>
                                        </p:attrNameLst>
                                      </p:cBhvr>
                                      <p:tavLst>
                                        <p:tav tm="0">
                                          <p:val>
                                            <p:strVal val="#ppt_y+.1"/>
                                          </p:val>
                                        </p:tav>
                                        <p:tav tm="100000">
                                          <p:val>
                                            <p:strVal val="#ppt_y"/>
                                          </p:val>
                                        </p:tav>
                                      </p:tavLst>
                                    </p:anim>
                                  </p:childTnLst>
                                </p:cTn>
                              </p:par>
                              <p:par>
                                <p:cTn id="19" presetID="10" presetClass="entr" presetSubtype="0" fill="hold" grpId="0" nodeType="withEffect">
                                  <p:stCondLst>
                                    <p:cond delay="800"/>
                                  </p:stCondLst>
                                  <p:childTnLst>
                                    <p:set>
                                      <p:cBhvr>
                                        <p:cTn id="20" dur="1" fill="hold">
                                          <p:stCondLst>
                                            <p:cond delay="0"/>
                                          </p:stCondLst>
                                        </p:cTn>
                                        <p:tgtEl>
                                          <p:spTgt spid="10">
                                            <p:txEl>
                                              <p:pRg st="0" end="0"/>
                                            </p:txEl>
                                          </p:spTgt>
                                        </p:tgtEl>
                                        <p:attrNameLst>
                                          <p:attrName>style.visibility</p:attrName>
                                        </p:attrNameLst>
                                      </p:cBhvr>
                                      <p:to>
                                        <p:strVal val="visible"/>
                                      </p:to>
                                    </p:set>
                                    <p:animEffect transition="in" filter="fade">
                                      <p:cBhvr>
                                        <p:cTn id="21" dur="500"/>
                                        <p:tgtEl>
                                          <p:spTgt spid="10">
                                            <p:txEl>
                                              <p:pRg st="0" end="0"/>
                                            </p:txEl>
                                          </p:spTgt>
                                        </p:tgtEl>
                                      </p:cBhvr>
                                    </p:animEffect>
                                  </p:childTnLst>
                                </p:cTn>
                              </p:par>
                              <p:par>
                                <p:cTn id="22" presetID="10" presetClass="entr" presetSubtype="0" fill="hold" grpId="0" nodeType="withEffect">
                                  <p:stCondLst>
                                    <p:cond delay="800"/>
                                  </p:stCondLst>
                                  <p:childTnLst>
                                    <p:set>
                                      <p:cBhvr>
                                        <p:cTn id="23" dur="1" fill="hold">
                                          <p:stCondLst>
                                            <p:cond delay="0"/>
                                          </p:stCondLst>
                                        </p:cTn>
                                        <p:tgtEl>
                                          <p:spTgt spid="10">
                                            <p:txEl>
                                              <p:pRg st="2" end="2"/>
                                            </p:txEl>
                                          </p:spTgt>
                                        </p:tgtEl>
                                        <p:attrNameLst>
                                          <p:attrName>style.visibility</p:attrName>
                                        </p:attrNameLst>
                                      </p:cBhvr>
                                      <p:to>
                                        <p:strVal val="visible"/>
                                      </p:to>
                                    </p:set>
                                    <p:animEffect transition="in" filter="fade">
                                      <p:cBhvr>
                                        <p:cTn id="24" dur="500"/>
                                        <p:tgtEl>
                                          <p:spTgt spid="10">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9" grpId="0" build="p">
        <p:tmplLst>
          <p:tmpl lvl="1">
            <p:tnLst>
              <p:par>
                <p:cTn presetID="42" presetClass="entr" presetSubtype="0" fill="hold" nodeType="withEffect">
                  <p:stCondLst>
                    <p:cond delay="200"/>
                  </p:stCondLst>
                  <p:childTnLst>
                    <p:set>
                      <p:cBhvr>
                        <p:cTn dur="1" fill="hold">
                          <p:stCondLst>
                            <p:cond delay="0"/>
                          </p:stCondLst>
                        </p:cTn>
                        <p:tgtEl>
                          <p:spTgt spid="9"/>
                        </p:tgtEl>
                        <p:attrNameLst>
                          <p:attrName>style.visibility</p:attrName>
                        </p:attrNameLst>
                      </p:cBhvr>
                      <p:to>
                        <p:strVal val="visible"/>
                      </p:to>
                    </p:set>
                    <p:animEffect transition="in" filter="fade">
                      <p:cBhvr>
                        <p:cTn dur="500"/>
                        <p:tgtEl>
                          <p:spTgt spid="9"/>
                        </p:tgtEl>
                      </p:cBhvr>
                    </p:animEffect>
                    <p:anim calcmode="lin" valueType="num">
                      <p:cBhvr>
                        <p:cTn dur="500" fill="hold"/>
                        <p:tgtEl>
                          <p:spTgt spid="9"/>
                        </p:tgtEl>
                        <p:attrNameLst>
                          <p:attrName>ppt_x</p:attrName>
                        </p:attrNameLst>
                      </p:cBhvr>
                      <p:tavLst>
                        <p:tav tm="0">
                          <p:val>
                            <p:strVal val="#ppt_x"/>
                          </p:val>
                        </p:tav>
                        <p:tav tm="100000">
                          <p:val>
                            <p:strVal val="#ppt_x"/>
                          </p:val>
                        </p:tav>
                      </p:tavLst>
                    </p:anim>
                    <p:anim calcmode="lin" valueType="num">
                      <p:cBhvr>
                        <p:cTn dur="500" fill="hold"/>
                        <p:tgtEl>
                          <p:spTgt spid="9"/>
                        </p:tgtEl>
                        <p:attrNameLst>
                          <p:attrName>ppt_y</p:attrName>
                        </p:attrNameLst>
                      </p:cBhvr>
                      <p:tavLst>
                        <p:tav tm="0">
                          <p:val>
                            <p:strVal val="#ppt_y+.1"/>
                          </p:val>
                        </p:tav>
                        <p:tav tm="100000">
                          <p:val>
                            <p:strVal val="#ppt_y"/>
                          </p:val>
                        </p:tav>
                      </p:tavLst>
                    </p:anim>
                  </p:childTnLst>
                </p:cTn>
              </p:par>
            </p:tnLst>
          </p:tmpl>
        </p:tmplLst>
      </p:bldP>
      <p:bldP spid="10" grpId="0" build="p">
        <p:tmplLst>
          <p:tmpl lvl="1">
            <p:tnLst>
              <p:par>
                <p:cTn presetID="10" presetClass="entr" presetSubtype="0" fill="hold" nodeType="withEffect">
                  <p:stCondLst>
                    <p:cond delay="800"/>
                  </p:stCondLst>
                  <p:childTnLst>
                    <p:set>
                      <p:cBhvr>
                        <p:cTn dur="1" fill="hold">
                          <p:stCondLst>
                            <p:cond delay="0"/>
                          </p:stCondLst>
                        </p:cTn>
                        <p:tgtEl>
                          <p:spTgt spid="10"/>
                        </p:tgtEl>
                        <p:attrNameLst>
                          <p:attrName>style.visibility</p:attrName>
                        </p:attrNameLst>
                      </p:cBhvr>
                      <p:to>
                        <p:strVal val="visible"/>
                      </p:to>
                    </p:set>
                    <p:animEffect transition="in" filter="fade">
                      <p:cBhvr>
                        <p:cTn dur="500"/>
                        <p:tgtEl>
                          <p:spTgt spid="10"/>
                        </p:tgtEl>
                      </p:cBhvr>
                    </p:animEffect>
                  </p:childTnLst>
                </p:cTn>
              </p:par>
            </p:tnLst>
          </p:tmpl>
        </p:tmplLst>
      </p:bldP>
    </p:bld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Four columns results 1">
    <p:spTree>
      <p:nvGrpSpPr>
        <p:cNvPr id="1" name=""/>
        <p:cNvGrpSpPr/>
        <p:nvPr/>
      </p:nvGrpSpPr>
      <p:grpSpPr>
        <a:xfrm>
          <a:off x="0" y="0"/>
          <a:ext cx="0" cy="0"/>
          <a:chOff x="0" y="0"/>
          <a:chExt cx="0" cy="0"/>
        </a:xfrm>
      </p:grpSpPr>
      <p:sp>
        <p:nvSpPr>
          <p:cNvPr id="8" name="Text Placeholder 7"/>
          <p:cNvSpPr>
            <a:spLocks noGrp="1"/>
          </p:cNvSpPr>
          <p:nvPr>
            <p:ph type="body" sz="quarter" idx="10" hasCustomPrompt="1"/>
          </p:nvPr>
        </p:nvSpPr>
        <p:spPr>
          <a:xfrm>
            <a:off x="603251" y="324580"/>
            <a:ext cx="10972800" cy="431780"/>
          </a:xfrm>
          <a:prstGeom prst="rect">
            <a:avLst/>
          </a:prstGeom>
        </p:spPr>
        <p:txBody>
          <a:bodyPr vert="horz" lIns="0" tIns="40504" rIns="0" bIns="40504" anchor="ctr"/>
          <a:lstStyle>
            <a:lvl1pPr marL="0" indent="0" algn="l">
              <a:lnSpc>
                <a:spcPct val="100000"/>
              </a:lnSpc>
              <a:spcBef>
                <a:spcPts val="0"/>
              </a:spcBef>
              <a:buNone/>
              <a:defRPr sz="3000" b="1">
                <a:solidFill>
                  <a:schemeClr val="tx1">
                    <a:lumMod val="75000"/>
                    <a:lumOff val="25000"/>
                  </a:schemeClr>
                </a:solidFill>
                <a:latin typeface="Lato Light"/>
                <a:cs typeface="Lato Light"/>
              </a:defRPr>
            </a:lvl1pPr>
          </a:lstStyle>
          <a:p>
            <a:pPr lvl="0"/>
            <a:r>
              <a:rPr lang="es-ES_tradnl" dirty="0"/>
              <a:t>Text </a:t>
            </a:r>
            <a:r>
              <a:rPr lang="es-ES_tradnl" dirty="0" err="1"/>
              <a:t>slide</a:t>
            </a:r>
            <a:r>
              <a:rPr lang="es-ES_tradnl" dirty="0"/>
              <a:t> </a:t>
            </a:r>
            <a:r>
              <a:rPr lang="es-ES_tradnl" dirty="0" err="1"/>
              <a:t>example</a:t>
            </a:r>
            <a:endParaRPr lang="es-ES_tradnl" dirty="0"/>
          </a:p>
        </p:txBody>
      </p:sp>
      <p:sp>
        <p:nvSpPr>
          <p:cNvPr id="6" name="Text Placeholder 7"/>
          <p:cNvSpPr>
            <a:spLocks noGrp="1"/>
          </p:cNvSpPr>
          <p:nvPr>
            <p:ph type="body" sz="quarter" idx="11" hasCustomPrompt="1"/>
          </p:nvPr>
        </p:nvSpPr>
        <p:spPr>
          <a:xfrm>
            <a:off x="603251" y="827103"/>
            <a:ext cx="10972800"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4" name="Text Placeholder 2"/>
          <p:cNvSpPr>
            <a:spLocks noGrp="1"/>
          </p:cNvSpPr>
          <p:nvPr>
            <p:ph type="body" sz="quarter" idx="64" hasCustomPrompt="1"/>
          </p:nvPr>
        </p:nvSpPr>
        <p:spPr>
          <a:xfrm>
            <a:off x="551748" y="421829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5" name="Text Placeholder 7"/>
          <p:cNvSpPr>
            <a:spLocks noGrp="1"/>
          </p:cNvSpPr>
          <p:nvPr>
            <p:ph type="body" sz="quarter" idx="18" hasCustomPrompt="1"/>
          </p:nvPr>
        </p:nvSpPr>
        <p:spPr>
          <a:xfrm>
            <a:off x="551748" y="3580208"/>
            <a:ext cx="2360789"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tx1">
                    <a:lumMod val="50000"/>
                    <a:lumOff val="50000"/>
                  </a:schemeClr>
                </a:solidFill>
                <a:latin typeface="Lato Regular"/>
                <a:cs typeface="Lato Regular"/>
              </a:defRPr>
            </a:lvl1pPr>
          </a:lstStyle>
          <a:p>
            <a:pPr lvl="0"/>
            <a:r>
              <a:rPr lang="es-ES_tradnl" dirty="0"/>
              <a:t>RESULT 1</a:t>
            </a:r>
          </a:p>
        </p:txBody>
      </p:sp>
      <p:sp>
        <p:nvSpPr>
          <p:cNvPr id="7" name="Text Placeholder 7"/>
          <p:cNvSpPr>
            <a:spLocks noGrp="1"/>
          </p:cNvSpPr>
          <p:nvPr>
            <p:ph type="body" sz="quarter" idx="65" hasCustomPrompt="1"/>
          </p:nvPr>
        </p:nvSpPr>
        <p:spPr>
          <a:xfrm>
            <a:off x="551748" y="3971478"/>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3" name="Text Placeholder 2"/>
          <p:cNvSpPr>
            <a:spLocks noGrp="1"/>
          </p:cNvSpPr>
          <p:nvPr>
            <p:ph type="body" sz="quarter" idx="66" hasCustomPrompt="1"/>
          </p:nvPr>
        </p:nvSpPr>
        <p:spPr>
          <a:xfrm>
            <a:off x="3351388" y="421829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4" name="Text Placeholder 7"/>
          <p:cNvSpPr>
            <a:spLocks noGrp="1"/>
          </p:cNvSpPr>
          <p:nvPr>
            <p:ph type="body" sz="quarter" idx="67" hasCustomPrompt="1"/>
          </p:nvPr>
        </p:nvSpPr>
        <p:spPr>
          <a:xfrm>
            <a:off x="3351388" y="3580208"/>
            <a:ext cx="2360789"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tx1">
                    <a:lumMod val="50000"/>
                    <a:lumOff val="50000"/>
                  </a:schemeClr>
                </a:solidFill>
                <a:latin typeface="Lato Regular"/>
                <a:cs typeface="Lato Regular"/>
              </a:defRPr>
            </a:lvl1pPr>
          </a:lstStyle>
          <a:p>
            <a:pPr lvl="0"/>
            <a:r>
              <a:rPr lang="es-ES_tradnl" dirty="0"/>
              <a:t>RESULT 1</a:t>
            </a:r>
          </a:p>
        </p:txBody>
      </p:sp>
      <p:sp>
        <p:nvSpPr>
          <p:cNvPr id="35" name="Text Placeholder 7"/>
          <p:cNvSpPr>
            <a:spLocks noGrp="1"/>
          </p:cNvSpPr>
          <p:nvPr>
            <p:ph type="body" sz="quarter" idx="68" hasCustomPrompt="1"/>
          </p:nvPr>
        </p:nvSpPr>
        <p:spPr>
          <a:xfrm>
            <a:off x="3351388" y="3971478"/>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6" name="Text Placeholder 2"/>
          <p:cNvSpPr>
            <a:spLocks noGrp="1"/>
          </p:cNvSpPr>
          <p:nvPr>
            <p:ph type="body" sz="quarter" idx="69" hasCustomPrompt="1"/>
          </p:nvPr>
        </p:nvSpPr>
        <p:spPr>
          <a:xfrm>
            <a:off x="6286494" y="421829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37" name="Text Placeholder 7"/>
          <p:cNvSpPr>
            <a:spLocks noGrp="1"/>
          </p:cNvSpPr>
          <p:nvPr>
            <p:ph type="body" sz="quarter" idx="70" hasCustomPrompt="1"/>
          </p:nvPr>
        </p:nvSpPr>
        <p:spPr>
          <a:xfrm>
            <a:off x="6286494" y="3580208"/>
            <a:ext cx="2360789"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tx1">
                    <a:lumMod val="50000"/>
                    <a:lumOff val="50000"/>
                  </a:schemeClr>
                </a:solidFill>
                <a:latin typeface="Lato Regular"/>
                <a:cs typeface="Lato Regular"/>
              </a:defRPr>
            </a:lvl1pPr>
          </a:lstStyle>
          <a:p>
            <a:pPr lvl="0"/>
            <a:r>
              <a:rPr lang="es-ES_tradnl" dirty="0"/>
              <a:t>RESULT 1</a:t>
            </a:r>
          </a:p>
        </p:txBody>
      </p:sp>
      <p:sp>
        <p:nvSpPr>
          <p:cNvPr id="38" name="Text Placeholder 7"/>
          <p:cNvSpPr>
            <a:spLocks noGrp="1"/>
          </p:cNvSpPr>
          <p:nvPr>
            <p:ph type="body" sz="quarter" idx="71" hasCustomPrompt="1"/>
          </p:nvPr>
        </p:nvSpPr>
        <p:spPr>
          <a:xfrm>
            <a:off x="6286494" y="3971478"/>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39" name="Text Placeholder 2"/>
          <p:cNvSpPr>
            <a:spLocks noGrp="1"/>
          </p:cNvSpPr>
          <p:nvPr>
            <p:ph type="body" sz="quarter" idx="72" hasCustomPrompt="1"/>
          </p:nvPr>
        </p:nvSpPr>
        <p:spPr>
          <a:xfrm>
            <a:off x="9192684" y="4218296"/>
            <a:ext cx="2360789" cy="841393"/>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p>
        </p:txBody>
      </p:sp>
      <p:sp>
        <p:nvSpPr>
          <p:cNvPr id="40" name="Text Placeholder 7"/>
          <p:cNvSpPr>
            <a:spLocks noGrp="1"/>
          </p:cNvSpPr>
          <p:nvPr>
            <p:ph type="body" sz="quarter" idx="73" hasCustomPrompt="1"/>
          </p:nvPr>
        </p:nvSpPr>
        <p:spPr>
          <a:xfrm>
            <a:off x="9192684" y="3580208"/>
            <a:ext cx="2360789" cy="345380"/>
          </a:xfrm>
          <a:prstGeom prst="rect">
            <a:avLst/>
          </a:prstGeom>
        </p:spPr>
        <p:txBody>
          <a:bodyPr vert="horz" lIns="0" tIns="40504" rIns="0" bIns="40504" anchor="ctr"/>
          <a:lstStyle>
            <a:lvl1pPr marL="0" indent="0" algn="l">
              <a:lnSpc>
                <a:spcPct val="100000"/>
              </a:lnSpc>
              <a:spcBef>
                <a:spcPts val="0"/>
              </a:spcBef>
              <a:buNone/>
              <a:defRPr sz="2400" b="1" baseline="0">
                <a:solidFill>
                  <a:schemeClr val="tx1">
                    <a:lumMod val="50000"/>
                    <a:lumOff val="50000"/>
                  </a:schemeClr>
                </a:solidFill>
                <a:latin typeface="Lato Regular"/>
                <a:cs typeface="Lato Regular"/>
              </a:defRPr>
            </a:lvl1pPr>
          </a:lstStyle>
          <a:p>
            <a:pPr lvl="0"/>
            <a:r>
              <a:rPr lang="es-ES_tradnl" dirty="0"/>
              <a:t>RESULT 1</a:t>
            </a:r>
          </a:p>
        </p:txBody>
      </p:sp>
      <p:sp>
        <p:nvSpPr>
          <p:cNvPr id="41" name="Text Placeholder 7"/>
          <p:cNvSpPr>
            <a:spLocks noGrp="1"/>
          </p:cNvSpPr>
          <p:nvPr>
            <p:ph type="body" sz="quarter" idx="74" hasCustomPrompt="1"/>
          </p:nvPr>
        </p:nvSpPr>
        <p:spPr>
          <a:xfrm>
            <a:off x="9192684" y="3971478"/>
            <a:ext cx="2360789" cy="228451"/>
          </a:xfrm>
          <a:prstGeom prst="rect">
            <a:avLst/>
          </a:prstGeom>
        </p:spPr>
        <p:txBody>
          <a:bodyPr vert="horz" lIns="0" tIns="40504" rIns="0" bIns="40504" anchor="ctr"/>
          <a:lstStyle>
            <a:lvl1pPr marL="0" indent="0" algn="l">
              <a:lnSpc>
                <a:spcPct val="100000"/>
              </a:lnSpc>
              <a:spcBef>
                <a:spcPts val="0"/>
              </a:spcBef>
              <a:spcAft>
                <a:spcPts val="0"/>
              </a:spcAft>
              <a:buNone/>
              <a:defRPr sz="1440" b="0">
                <a:solidFill>
                  <a:schemeClr val="accent3"/>
                </a:solidFill>
                <a:latin typeface="Lato Light"/>
                <a:cs typeface="Lato Light"/>
              </a:defRPr>
            </a:lvl1pPr>
          </a:lstStyle>
          <a:p>
            <a:pPr lvl="0"/>
            <a:r>
              <a:rPr lang="es-ES_tradnl" dirty="0" err="1"/>
              <a:t>Subtitle</a:t>
            </a:r>
            <a:r>
              <a:rPr lang="es-ES_tradnl" dirty="0"/>
              <a:t> </a:t>
            </a:r>
            <a:r>
              <a:rPr lang="es-ES_tradnl" dirty="0" err="1"/>
              <a:t>Example</a:t>
            </a:r>
            <a:endParaRPr lang="es-ES_tradnl" dirty="0"/>
          </a:p>
        </p:txBody>
      </p:sp>
      <p:sp>
        <p:nvSpPr>
          <p:cNvPr id="42" name="Text Placeholder 2"/>
          <p:cNvSpPr>
            <a:spLocks noGrp="1"/>
          </p:cNvSpPr>
          <p:nvPr>
            <p:ph type="body" sz="quarter" idx="75" hasCustomPrompt="1"/>
          </p:nvPr>
        </p:nvSpPr>
        <p:spPr>
          <a:xfrm>
            <a:off x="591962" y="5563771"/>
            <a:ext cx="10973505" cy="779972"/>
          </a:xfrm>
          <a:prstGeom prst="rect">
            <a:avLst/>
          </a:prstGeom>
        </p:spPr>
        <p:txBody>
          <a:bodyPr vert="horz" lIns="0" tIns="0" rIns="0" bIns="0"/>
          <a:lstStyle>
            <a:lvl1pPr marL="0" indent="0" algn="just">
              <a:lnSpc>
                <a:spcPct val="130000"/>
              </a:lnSpc>
              <a:buNone/>
              <a:defRPr sz="1080">
                <a:solidFill>
                  <a:schemeClr val="tx1">
                    <a:lumMod val="50000"/>
                    <a:lumOff val="50000"/>
                  </a:schemeClr>
                </a:solidFill>
                <a:latin typeface="Lato Regular"/>
                <a:cs typeface="Lato Regular"/>
              </a:defRPr>
            </a:lvl1pPr>
          </a:lstStyle>
          <a:p>
            <a:pPr lvl="0"/>
            <a:r>
              <a:rPr lang="en-US" dirty="0" err="1"/>
              <a:t>Lorem</a:t>
            </a:r>
            <a:r>
              <a:rPr lang="en-US" dirty="0"/>
              <a:t> </a:t>
            </a:r>
            <a:r>
              <a:rPr lang="en-US" dirty="0" err="1"/>
              <a:t>ipsum</a:t>
            </a:r>
            <a:r>
              <a:rPr lang="en-US" dirty="0"/>
              <a:t>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a:t>
            </a:r>
            <a:r>
              <a:rPr lang="en-US" dirty="0" err="1"/>
              <a:t>Fusce</a:t>
            </a:r>
            <a:r>
              <a:rPr lang="en-US" dirty="0"/>
              <a:t> </a:t>
            </a:r>
            <a:r>
              <a:rPr lang="en-US" dirty="0" err="1"/>
              <a:t>diam</a:t>
            </a:r>
            <a:r>
              <a:rPr lang="en-US" dirty="0"/>
              <a:t> </a:t>
            </a:r>
            <a:r>
              <a:rPr lang="en-US" dirty="0" err="1"/>
              <a:t>tortor</a:t>
            </a:r>
            <a:r>
              <a:rPr lang="en-US" dirty="0"/>
              <a:t>, </a:t>
            </a:r>
            <a:r>
              <a:rPr lang="en-US" dirty="0" err="1"/>
              <a:t>mattis</a:t>
            </a:r>
            <a:r>
              <a:rPr lang="en-US" dirty="0"/>
              <a:t> </a:t>
            </a:r>
            <a:r>
              <a:rPr lang="en-US" dirty="0" err="1"/>
              <a:t>quis</a:t>
            </a:r>
            <a:r>
              <a:rPr lang="en-US" dirty="0"/>
              <a:t> </a:t>
            </a:r>
            <a:r>
              <a:rPr lang="en-US" dirty="0" err="1"/>
              <a:t>dapibus</a:t>
            </a:r>
            <a:r>
              <a:rPr lang="en-US" dirty="0"/>
              <a:t> vitae, </a:t>
            </a:r>
            <a:r>
              <a:rPr lang="en-US" dirty="0" err="1"/>
              <a:t>euismod</a:t>
            </a:r>
            <a:r>
              <a:rPr lang="en-US" dirty="0"/>
              <a:t> non </a:t>
            </a:r>
            <a:r>
              <a:rPr lang="en-US" dirty="0" err="1"/>
              <a:t>purus</a:t>
            </a:r>
            <a:r>
              <a:rPr lang="en-US" dirty="0"/>
              <a:t>. Maecenas </a:t>
            </a:r>
            <a:r>
              <a:rPr lang="en-US" dirty="0" err="1"/>
              <a:t>ut</a:t>
            </a:r>
            <a:r>
              <a:rPr lang="en-US" dirty="0"/>
              <a:t> lacus </a:t>
            </a:r>
            <a:r>
              <a:rPr lang="en-US" dirty="0" err="1"/>
              <a:t>nec</a:t>
            </a:r>
            <a:r>
              <a:rPr lang="en-US" dirty="0"/>
              <a:t> </a:t>
            </a:r>
            <a:r>
              <a:rPr lang="en-US" dirty="0" err="1"/>
              <a:t>mauris</a:t>
            </a:r>
            <a:r>
              <a:rPr lang="en-US" dirty="0"/>
              <a:t> </a:t>
            </a:r>
            <a:r>
              <a:rPr lang="en-US" dirty="0" err="1"/>
              <a:t>feugiat</a:t>
            </a:r>
            <a:r>
              <a:rPr lang="en-US" dirty="0"/>
              <a:t> </a:t>
            </a:r>
            <a:r>
              <a:rPr lang="en-US" dirty="0" err="1"/>
              <a:t>tristique</a:t>
            </a:r>
            <a:r>
              <a:rPr lang="en-US" dirty="0"/>
              <a:t> et in </a:t>
            </a:r>
            <a:r>
              <a:rPr lang="en-US" dirty="0" err="1"/>
              <a:t>metus.is</a:t>
            </a:r>
            <a:r>
              <a:rPr lang="en-US" dirty="0"/>
              <a:t> </a:t>
            </a:r>
            <a:r>
              <a:rPr lang="en-US" dirty="0" err="1"/>
              <a:t>congue</a:t>
            </a:r>
            <a:r>
              <a:rPr lang="en-US" dirty="0"/>
              <a:t> </a:t>
            </a:r>
            <a:r>
              <a:rPr lang="en-US" dirty="0" err="1"/>
              <a:t>eros</a:t>
            </a:r>
            <a:r>
              <a:rPr lang="en-US" dirty="0"/>
              <a:t> </a:t>
            </a:r>
            <a:r>
              <a:rPr lang="en-US" dirty="0" err="1"/>
              <a:t>vel</a:t>
            </a:r>
            <a:r>
              <a:rPr lang="en-US" dirty="0"/>
              <a:t> </a:t>
            </a:r>
            <a:r>
              <a:rPr lang="en-US" dirty="0" err="1"/>
              <a:t>lectus</a:t>
            </a:r>
            <a:r>
              <a:rPr lang="en-US" dirty="0"/>
              <a:t> semper semper. </a:t>
            </a:r>
            <a:r>
              <a:rPr lang="en-US" dirty="0" err="1"/>
              <a:t>Nullam</a:t>
            </a:r>
            <a:r>
              <a:rPr lang="en-US" dirty="0"/>
              <a:t> </a:t>
            </a:r>
            <a:r>
              <a:rPr lang="en-US" dirty="0" err="1"/>
              <a:t>finibus</a:t>
            </a:r>
            <a:r>
              <a:rPr lang="en-US" dirty="0"/>
              <a:t> </a:t>
            </a:r>
            <a:r>
              <a:rPr lang="en-US" dirty="0" err="1"/>
              <a:t>nisl</a:t>
            </a:r>
            <a:r>
              <a:rPr lang="en-US" dirty="0"/>
              <a:t> </a:t>
            </a:r>
            <a:r>
              <a:rPr lang="en-US" dirty="0" err="1"/>
              <a:t>ut</a:t>
            </a:r>
            <a:r>
              <a:rPr lang="en-US" dirty="0"/>
              <a:t> ligula </a:t>
            </a:r>
            <a:r>
              <a:rPr lang="en-US" dirty="0" err="1"/>
              <a:t>vestibulum</a:t>
            </a:r>
            <a:r>
              <a:rPr lang="en-US" dirty="0"/>
              <a:t>, </a:t>
            </a:r>
            <a:r>
              <a:rPr lang="en-US" dirty="0" err="1"/>
              <a:t>ut</a:t>
            </a:r>
            <a:r>
              <a:rPr lang="en-US" dirty="0"/>
              <a:t> semper ex </a:t>
            </a:r>
            <a:r>
              <a:rPr lang="en-US" dirty="0" err="1"/>
              <a:t>suscipit</a:t>
            </a:r>
            <a:r>
              <a:rPr lang="en-US" dirty="0"/>
              <a:t>. </a:t>
            </a:r>
            <a:r>
              <a:rPr lang="en-US" dirty="0" err="1"/>
              <a:t>Cras</a:t>
            </a:r>
            <a:r>
              <a:rPr lang="en-US" dirty="0"/>
              <a:t> </a:t>
            </a:r>
            <a:r>
              <a:rPr lang="en-US" dirty="0" err="1"/>
              <a:t>fringilla</a:t>
            </a:r>
            <a:r>
              <a:rPr lang="en-US" dirty="0"/>
              <a:t> </a:t>
            </a:r>
            <a:r>
              <a:rPr lang="en-US" dirty="0" err="1"/>
              <a:t>suscipit</a:t>
            </a:r>
            <a:r>
              <a:rPr lang="en-US" dirty="0"/>
              <a:t> </a:t>
            </a:r>
            <a:r>
              <a:rPr lang="en-US" dirty="0" err="1"/>
              <a:t>cursus</a:t>
            </a:r>
            <a:r>
              <a:rPr lang="en-US" dirty="0"/>
              <a:t>. </a:t>
            </a:r>
            <a:r>
              <a:rPr lang="en-US" dirty="0" err="1"/>
              <a:t>Aenean</a:t>
            </a:r>
            <a:r>
              <a:rPr lang="en-US" dirty="0"/>
              <a:t> </a:t>
            </a:r>
            <a:r>
              <a:rPr lang="en-US" dirty="0" err="1"/>
              <a:t>accumsan</a:t>
            </a:r>
            <a:r>
              <a:rPr lang="en-US" dirty="0"/>
              <a:t> </a:t>
            </a:r>
            <a:r>
              <a:rPr lang="en-US" dirty="0" err="1"/>
              <a:t>malesuada</a:t>
            </a:r>
            <a:r>
              <a:rPr lang="en-US" dirty="0"/>
              <a:t> </a:t>
            </a:r>
            <a:r>
              <a:rPr lang="en-US" dirty="0" err="1"/>
              <a:t>hendrerit</a:t>
            </a:r>
            <a:r>
              <a:rPr lang="en-US" dirty="0"/>
              <a:t>. </a:t>
            </a:r>
            <a:r>
              <a:rPr lang="en-US" dirty="0" err="1"/>
              <a:t>Morbi</a:t>
            </a:r>
            <a:r>
              <a:rPr lang="en-US" dirty="0"/>
              <a:t> sit </a:t>
            </a:r>
            <a:r>
              <a:rPr lang="en-US" dirty="0" err="1"/>
              <a:t>amet</a:t>
            </a:r>
            <a:r>
              <a:rPr lang="en-US" dirty="0"/>
              <a:t> dolor ante.</a:t>
            </a:r>
          </a:p>
        </p:txBody>
      </p:sp>
      <p:sp>
        <p:nvSpPr>
          <p:cNvPr id="43" name="Text Placeholder 7"/>
          <p:cNvSpPr>
            <a:spLocks noGrp="1"/>
          </p:cNvSpPr>
          <p:nvPr>
            <p:ph type="body" sz="quarter" idx="76" hasCustomPrompt="1"/>
          </p:nvPr>
        </p:nvSpPr>
        <p:spPr>
          <a:xfrm>
            <a:off x="569384" y="5109392"/>
            <a:ext cx="10996083" cy="431780"/>
          </a:xfrm>
          <a:prstGeom prst="rect">
            <a:avLst/>
          </a:prstGeom>
        </p:spPr>
        <p:txBody>
          <a:bodyPr vert="horz" lIns="0" tIns="40504" rIns="0" bIns="40504" anchor="ctr"/>
          <a:lstStyle>
            <a:lvl1pPr marL="0" indent="0" algn="l">
              <a:lnSpc>
                <a:spcPct val="100000"/>
              </a:lnSpc>
              <a:spcBef>
                <a:spcPts val="0"/>
              </a:spcBef>
              <a:buNone/>
              <a:defRPr sz="1920" b="1" baseline="0">
                <a:solidFill>
                  <a:schemeClr val="tx1">
                    <a:lumMod val="75000"/>
                    <a:lumOff val="25000"/>
                  </a:schemeClr>
                </a:solidFill>
                <a:latin typeface="Lato Light"/>
                <a:cs typeface="Lato Light"/>
              </a:defRPr>
            </a:lvl1pPr>
          </a:lstStyle>
          <a:p>
            <a:pPr lvl="0"/>
            <a:r>
              <a:rPr lang="es-ES_tradnl" dirty="0" err="1"/>
              <a:t>Put</a:t>
            </a:r>
            <a:r>
              <a:rPr lang="es-ES_tradnl" dirty="0"/>
              <a:t> </a:t>
            </a:r>
            <a:r>
              <a:rPr lang="es-ES_tradnl" dirty="0" err="1"/>
              <a:t>your</a:t>
            </a:r>
            <a:r>
              <a:rPr lang="es-ES_tradnl" dirty="0"/>
              <a:t> </a:t>
            </a:r>
            <a:r>
              <a:rPr lang="es-ES_tradnl" dirty="0" err="1"/>
              <a:t>title</a:t>
            </a:r>
            <a:r>
              <a:rPr lang="es-ES_tradnl" dirty="0"/>
              <a:t> </a:t>
            </a:r>
            <a:r>
              <a:rPr lang="es-ES_tradnl" dirty="0" err="1"/>
              <a:t>here</a:t>
            </a:r>
            <a:endParaRPr lang="es-ES_tradnl" dirty="0"/>
          </a:p>
        </p:txBody>
      </p:sp>
    </p:spTree>
    <p:extLst>
      <p:ext uri="{BB962C8B-B14F-4D97-AF65-F5344CB8AC3E}">
        <p14:creationId xmlns:p14="http://schemas.microsoft.com/office/powerpoint/2010/main" val="16590020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0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400"/>
                                        <p:tgtEl>
                                          <p:spTgt spid="8">
                                            <p:txEl>
                                              <p:pRg st="0" end="0"/>
                                            </p:txEl>
                                          </p:spTgt>
                                        </p:tgtEl>
                                      </p:cBhvr>
                                    </p:animEffect>
                                    <p:anim calcmode="lin" valueType="num">
                                      <p:cBhvr>
                                        <p:cTn id="8" dur="400" fill="hold"/>
                                        <p:tgtEl>
                                          <p:spTgt spid="8">
                                            <p:txEl>
                                              <p:pRg st="0" end="0"/>
                                            </p:txEl>
                                          </p:spTgt>
                                        </p:tgtEl>
                                        <p:attrNameLst>
                                          <p:attrName>ppt_x</p:attrName>
                                        </p:attrNameLst>
                                      </p:cBhvr>
                                      <p:tavLst>
                                        <p:tav tm="0">
                                          <p:val>
                                            <p:strVal val="#ppt_x"/>
                                          </p:val>
                                        </p:tav>
                                        <p:tav tm="100000">
                                          <p:val>
                                            <p:strVal val="#ppt_x"/>
                                          </p:val>
                                        </p:tav>
                                      </p:tavLst>
                                    </p:anim>
                                    <p:anim calcmode="lin" valueType="num">
                                      <p:cBhvr>
                                        <p:cTn id="9" dur="400" fill="hold"/>
                                        <p:tgtEl>
                                          <p:spTgt spid="8">
                                            <p:txEl>
                                              <p:pRg st="0" end="0"/>
                                            </p:txEl>
                                          </p:spTgt>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20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anim calcmode="lin" valueType="num">
                                      <p:cBhvr>
                                        <p:cTn id="13" dur="500" fill="hold"/>
                                        <p:tgtEl>
                                          <p:spTgt spid="6">
                                            <p:txEl>
                                              <p:pRg st="0" end="0"/>
                                            </p:txEl>
                                          </p:spTgt>
                                        </p:tgtEl>
                                        <p:attrNameLst>
                                          <p:attrName>ppt_x</p:attrName>
                                        </p:attrNameLst>
                                      </p:cBhvr>
                                      <p:tavLst>
                                        <p:tav tm="0">
                                          <p:val>
                                            <p:strVal val="#ppt_x"/>
                                          </p:val>
                                        </p:tav>
                                        <p:tav tm="100000">
                                          <p:val>
                                            <p:strVal val="#ppt_x"/>
                                          </p:val>
                                        </p:tav>
                                      </p:tavLst>
                                    </p:anim>
                                    <p:anim calcmode="lin" valueType="num">
                                      <p:cBhvr>
                                        <p:cTn id="14" dur="500" fill="hold"/>
                                        <p:tgtEl>
                                          <p:spTgt spid="6">
                                            <p:txEl>
                                              <p:pRg st="0" end="0"/>
                                            </p:txEl>
                                          </p:spTgt>
                                        </p:tgtEl>
                                        <p:attrNameLst>
                                          <p:attrName>ppt_y</p:attrName>
                                        </p:attrNameLst>
                                      </p:cBhvr>
                                      <p:tavLst>
                                        <p:tav tm="0">
                                          <p:val>
                                            <p:strVal val="#ppt_y+.1"/>
                                          </p:val>
                                        </p:tav>
                                        <p:tav tm="100000">
                                          <p:val>
                                            <p:strVal val="#ppt_y"/>
                                          </p:val>
                                        </p:tav>
                                      </p:tavLst>
                                    </p:anim>
                                  </p:childTnLst>
                                </p:cTn>
                              </p:par>
                              <p:par>
                                <p:cTn id="15" presetID="10" presetClass="entr" presetSubtype="0" fill="hold" grpId="0" nodeType="withEffect">
                                  <p:stCondLst>
                                    <p:cond delay="800"/>
                                  </p:stCondLst>
                                  <p:childTnLst>
                                    <p:set>
                                      <p:cBhvr>
                                        <p:cTn id="16" dur="1" fill="hold">
                                          <p:stCondLst>
                                            <p:cond delay="0"/>
                                          </p:stCondLst>
                                        </p:cTn>
                                        <p:tgtEl>
                                          <p:spTgt spid="4">
                                            <p:txEl>
                                              <p:pRg st="0" end="0"/>
                                            </p:txEl>
                                          </p:spTgt>
                                        </p:tgtEl>
                                        <p:attrNameLst>
                                          <p:attrName>style.visibility</p:attrName>
                                        </p:attrNameLst>
                                      </p:cBhvr>
                                      <p:to>
                                        <p:strVal val="visible"/>
                                      </p:to>
                                    </p:set>
                                    <p:animEffect transition="in" filter="fade">
                                      <p:cBhvr>
                                        <p:cTn id="17" dur="500"/>
                                        <p:tgtEl>
                                          <p:spTgt spid="4">
                                            <p:txEl>
                                              <p:pRg st="0" end="0"/>
                                            </p:txEl>
                                          </p:spTgt>
                                        </p:tgtEl>
                                      </p:cBhvr>
                                    </p:animEffect>
                                  </p:childTnLst>
                                </p:cTn>
                              </p:par>
                              <p:par>
                                <p:cTn id="18" presetID="42" presetClass="entr" presetSubtype="0" fill="hold" grpId="0" nodeType="withEffect">
                                  <p:stCondLst>
                                    <p:cond delay="200"/>
                                  </p:stCondLst>
                                  <p:childTnLst>
                                    <p:set>
                                      <p:cBhvr>
                                        <p:cTn id="19" dur="1" fill="hold">
                                          <p:stCondLst>
                                            <p:cond delay="0"/>
                                          </p:stCondLst>
                                        </p:cTn>
                                        <p:tgtEl>
                                          <p:spTgt spid="5">
                                            <p:txEl>
                                              <p:pRg st="0" end="0"/>
                                            </p:txEl>
                                          </p:spTgt>
                                        </p:tgtEl>
                                        <p:attrNameLst>
                                          <p:attrName>style.visibility</p:attrName>
                                        </p:attrNameLst>
                                      </p:cBhvr>
                                      <p:to>
                                        <p:strVal val="visible"/>
                                      </p:to>
                                    </p:set>
                                    <p:animEffect transition="in" filter="fade">
                                      <p:cBhvr>
                                        <p:cTn id="20" dur="400"/>
                                        <p:tgtEl>
                                          <p:spTgt spid="5">
                                            <p:txEl>
                                              <p:pRg st="0" end="0"/>
                                            </p:txEl>
                                          </p:spTgt>
                                        </p:tgtEl>
                                      </p:cBhvr>
                                    </p:animEffect>
                                    <p:anim calcmode="lin" valueType="num">
                                      <p:cBhvr>
                                        <p:cTn id="21" dur="400" fill="hold"/>
                                        <p:tgtEl>
                                          <p:spTgt spid="5">
                                            <p:txEl>
                                              <p:pRg st="0" end="0"/>
                                            </p:txEl>
                                          </p:spTgt>
                                        </p:tgtEl>
                                        <p:attrNameLst>
                                          <p:attrName>ppt_x</p:attrName>
                                        </p:attrNameLst>
                                      </p:cBhvr>
                                      <p:tavLst>
                                        <p:tav tm="0">
                                          <p:val>
                                            <p:strVal val="#ppt_x"/>
                                          </p:val>
                                        </p:tav>
                                        <p:tav tm="100000">
                                          <p:val>
                                            <p:strVal val="#ppt_x"/>
                                          </p:val>
                                        </p:tav>
                                      </p:tavLst>
                                    </p:anim>
                                    <p:anim calcmode="lin" valueType="num">
                                      <p:cBhvr>
                                        <p:cTn id="22" dur="400" fill="hold"/>
                                        <p:tgtEl>
                                          <p:spTgt spid="5">
                                            <p:txEl>
                                              <p:pRg st="0" end="0"/>
                                            </p:txEl>
                                          </p:spTgt>
                                        </p:tgtEl>
                                        <p:attrNameLst>
                                          <p:attrName>ppt_y</p:attrName>
                                        </p:attrNameLst>
                                      </p:cBhvr>
                                      <p:tavLst>
                                        <p:tav tm="0">
                                          <p:val>
                                            <p:strVal val="#ppt_y+.1"/>
                                          </p:val>
                                        </p:tav>
                                        <p:tav tm="100000">
                                          <p:val>
                                            <p:strVal val="#ppt_y"/>
                                          </p:val>
                                        </p:tav>
                                      </p:tavLst>
                                    </p:anim>
                                  </p:childTnLst>
                                </p:cTn>
                              </p:par>
                              <p:par>
                                <p:cTn id="23" presetID="42" presetClass="entr" presetSubtype="0" fill="hold" grpId="0" nodeType="withEffect">
                                  <p:stCondLst>
                                    <p:cond delay="200"/>
                                  </p:stCondLst>
                                  <p:childTnLst>
                                    <p:set>
                                      <p:cBhvr>
                                        <p:cTn id="24" dur="1" fill="hold">
                                          <p:stCondLst>
                                            <p:cond delay="0"/>
                                          </p:stCondLst>
                                        </p:cTn>
                                        <p:tgtEl>
                                          <p:spTgt spid="7">
                                            <p:txEl>
                                              <p:pRg st="0" end="0"/>
                                            </p:txEl>
                                          </p:spTgt>
                                        </p:tgtEl>
                                        <p:attrNameLst>
                                          <p:attrName>style.visibility</p:attrName>
                                        </p:attrNameLst>
                                      </p:cBhvr>
                                      <p:to>
                                        <p:strVal val="visible"/>
                                      </p:to>
                                    </p:set>
                                    <p:animEffect transition="in" filter="fade">
                                      <p:cBhvr>
                                        <p:cTn id="25" dur="500"/>
                                        <p:tgtEl>
                                          <p:spTgt spid="7">
                                            <p:txEl>
                                              <p:pRg st="0" end="0"/>
                                            </p:txEl>
                                          </p:spTgt>
                                        </p:tgtEl>
                                      </p:cBhvr>
                                    </p:animEffect>
                                    <p:anim calcmode="lin" valueType="num">
                                      <p:cBhvr>
                                        <p:cTn id="26" dur="500" fill="hold"/>
                                        <p:tgtEl>
                                          <p:spTgt spid="7">
                                            <p:txEl>
                                              <p:pRg st="0" end="0"/>
                                            </p:txEl>
                                          </p:spTgt>
                                        </p:tgtEl>
                                        <p:attrNameLst>
                                          <p:attrName>ppt_x</p:attrName>
                                        </p:attrNameLst>
                                      </p:cBhvr>
                                      <p:tavLst>
                                        <p:tav tm="0">
                                          <p:val>
                                            <p:strVal val="#ppt_x"/>
                                          </p:val>
                                        </p:tav>
                                        <p:tav tm="100000">
                                          <p:val>
                                            <p:strVal val="#ppt_x"/>
                                          </p:val>
                                        </p:tav>
                                      </p:tavLst>
                                    </p:anim>
                                    <p:anim calcmode="lin" valueType="num">
                                      <p:cBhvr>
                                        <p:cTn id="27" dur="500" fill="hold"/>
                                        <p:tgtEl>
                                          <p:spTgt spid="7">
                                            <p:txEl>
                                              <p:pRg st="0" end="0"/>
                                            </p:txEl>
                                          </p:spTgt>
                                        </p:tgtEl>
                                        <p:attrNameLst>
                                          <p:attrName>ppt_y</p:attrName>
                                        </p:attrNameLst>
                                      </p:cBhvr>
                                      <p:tavLst>
                                        <p:tav tm="0">
                                          <p:val>
                                            <p:strVal val="#ppt_y+.1"/>
                                          </p:val>
                                        </p:tav>
                                        <p:tav tm="100000">
                                          <p:val>
                                            <p:strVal val="#ppt_y"/>
                                          </p:val>
                                        </p:tav>
                                      </p:tavLst>
                                    </p:anim>
                                  </p:childTnLst>
                                </p:cTn>
                              </p:par>
                              <p:par>
                                <p:cTn id="28" presetID="10" presetClass="entr" presetSubtype="0" fill="hold" grpId="0" nodeType="withEffect">
                                  <p:stCondLst>
                                    <p:cond delay="800"/>
                                  </p:stCondLst>
                                  <p:childTnLst>
                                    <p:set>
                                      <p:cBhvr>
                                        <p:cTn id="29" dur="1" fill="hold">
                                          <p:stCondLst>
                                            <p:cond delay="0"/>
                                          </p:stCondLst>
                                        </p:cTn>
                                        <p:tgtEl>
                                          <p:spTgt spid="33">
                                            <p:txEl>
                                              <p:pRg st="0" end="0"/>
                                            </p:txEl>
                                          </p:spTgt>
                                        </p:tgtEl>
                                        <p:attrNameLst>
                                          <p:attrName>style.visibility</p:attrName>
                                        </p:attrNameLst>
                                      </p:cBhvr>
                                      <p:to>
                                        <p:strVal val="visible"/>
                                      </p:to>
                                    </p:set>
                                    <p:animEffect transition="in" filter="fade">
                                      <p:cBhvr>
                                        <p:cTn id="30" dur="500"/>
                                        <p:tgtEl>
                                          <p:spTgt spid="33">
                                            <p:txEl>
                                              <p:pRg st="0" end="0"/>
                                            </p:txEl>
                                          </p:spTgt>
                                        </p:tgtEl>
                                      </p:cBhvr>
                                    </p:animEffect>
                                  </p:childTnLst>
                                </p:cTn>
                              </p:par>
                              <p:par>
                                <p:cTn id="31" presetID="42" presetClass="entr" presetSubtype="0" fill="hold" grpId="0" nodeType="withEffect">
                                  <p:stCondLst>
                                    <p:cond delay="200"/>
                                  </p:stCondLst>
                                  <p:childTnLst>
                                    <p:set>
                                      <p:cBhvr>
                                        <p:cTn id="32" dur="1" fill="hold">
                                          <p:stCondLst>
                                            <p:cond delay="0"/>
                                          </p:stCondLst>
                                        </p:cTn>
                                        <p:tgtEl>
                                          <p:spTgt spid="34">
                                            <p:txEl>
                                              <p:pRg st="0" end="0"/>
                                            </p:txEl>
                                          </p:spTgt>
                                        </p:tgtEl>
                                        <p:attrNameLst>
                                          <p:attrName>style.visibility</p:attrName>
                                        </p:attrNameLst>
                                      </p:cBhvr>
                                      <p:to>
                                        <p:strVal val="visible"/>
                                      </p:to>
                                    </p:set>
                                    <p:animEffect transition="in" filter="fade">
                                      <p:cBhvr>
                                        <p:cTn id="33" dur="400"/>
                                        <p:tgtEl>
                                          <p:spTgt spid="34">
                                            <p:txEl>
                                              <p:pRg st="0" end="0"/>
                                            </p:txEl>
                                          </p:spTgt>
                                        </p:tgtEl>
                                      </p:cBhvr>
                                    </p:animEffect>
                                    <p:anim calcmode="lin" valueType="num">
                                      <p:cBhvr>
                                        <p:cTn id="34" dur="400" fill="hold"/>
                                        <p:tgtEl>
                                          <p:spTgt spid="34">
                                            <p:txEl>
                                              <p:pRg st="0" end="0"/>
                                            </p:txEl>
                                          </p:spTgt>
                                        </p:tgtEl>
                                        <p:attrNameLst>
                                          <p:attrName>ppt_x</p:attrName>
                                        </p:attrNameLst>
                                      </p:cBhvr>
                                      <p:tavLst>
                                        <p:tav tm="0">
                                          <p:val>
                                            <p:strVal val="#ppt_x"/>
                                          </p:val>
                                        </p:tav>
                                        <p:tav tm="100000">
                                          <p:val>
                                            <p:strVal val="#ppt_x"/>
                                          </p:val>
                                        </p:tav>
                                      </p:tavLst>
                                    </p:anim>
                                    <p:anim calcmode="lin" valueType="num">
                                      <p:cBhvr>
                                        <p:cTn id="35" dur="400" fill="hold"/>
                                        <p:tgtEl>
                                          <p:spTgt spid="34">
                                            <p:txEl>
                                              <p:pRg st="0" end="0"/>
                                            </p:txEl>
                                          </p:spTgt>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200"/>
                                  </p:stCondLst>
                                  <p:childTnLst>
                                    <p:set>
                                      <p:cBhvr>
                                        <p:cTn id="37" dur="1" fill="hold">
                                          <p:stCondLst>
                                            <p:cond delay="0"/>
                                          </p:stCondLst>
                                        </p:cTn>
                                        <p:tgtEl>
                                          <p:spTgt spid="35">
                                            <p:txEl>
                                              <p:pRg st="0" end="0"/>
                                            </p:txEl>
                                          </p:spTgt>
                                        </p:tgtEl>
                                        <p:attrNameLst>
                                          <p:attrName>style.visibility</p:attrName>
                                        </p:attrNameLst>
                                      </p:cBhvr>
                                      <p:to>
                                        <p:strVal val="visible"/>
                                      </p:to>
                                    </p:set>
                                    <p:animEffect transition="in" filter="fade">
                                      <p:cBhvr>
                                        <p:cTn id="38" dur="500"/>
                                        <p:tgtEl>
                                          <p:spTgt spid="35">
                                            <p:txEl>
                                              <p:pRg st="0" end="0"/>
                                            </p:txEl>
                                          </p:spTgt>
                                        </p:tgtEl>
                                      </p:cBhvr>
                                    </p:animEffect>
                                    <p:anim calcmode="lin" valueType="num">
                                      <p:cBhvr>
                                        <p:cTn id="39" dur="500" fill="hold"/>
                                        <p:tgtEl>
                                          <p:spTgt spid="35">
                                            <p:txEl>
                                              <p:pRg st="0" end="0"/>
                                            </p:txEl>
                                          </p:spTgt>
                                        </p:tgtEl>
                                        <p:attrNameLst>
                                          <p:attrName>ppt_x</p:attrName>
                                        </p:attrNameLst>
                                      </p:cBhvr>
                                      <p:tavLst>
                                        <p:tav tm="0">
                                          <p:val>
                                            <p:strVal val="#ppt_x"/>
                                          </p:val>
                                        </p:tav>
                                        <p:tav tm="100000">
                                          <p:val>
                                            <p:strVal val="#ppt_x"/>
                                          </p:val>
                                        </p:tav>
                                      </p:tavLst>
                                    </p:anim>
                                    <p:anim calcmode="lin" valueType="num">
                                      <p:cBhvr>
                                        <p:cTn id="40" dur="500" fill="hold"/>
                                        <p:tgtEl>
                                          <p:spTgt spid="35">
                                            <p:txEl>
                                              <p:pRg st="0" end="0"/>
                                            </p:txEl>
                                          </p:spTgt>
                                        </p:tgtEl>
                                        <p:attrNameLst>
                                          <p:attrName>ppt_y</p:attrName>
                                        </p:attrNameLst>
                                      </p:cBhvr>
                                      <p:tavLst>
                                        <p:tav tm="0">
                                          <p:val>
                                            <p:strVal val="#ppt_y+.1"/>
                                          </p:val>
                                        </p:tav>
                                        <p:tav tm="100000">
                                          <p:val>
                                            <p:strVal val="#ppt_y"/>
                                          </p:val>
                                        </p:tav>
                                      </p:tavLst>
                                    </p:anim>
                                  </p:childTnLst>
                                </p:cTn>
                              </p:par>
                              <p:par>
                                <p:cTn id="41" presetID="10" presetClass="entr" presetSubtype="0" fill="hold" grpId="0" nodeType="withEffect">
                                  <p:stCondLst>
                                    <p:cond delay="800"/>
                                  </p:stCondLst>
                                  <p:childTnLst>
                                    <p:set>
                                      <p:cBhvr>
                                        <p:cTn id="42" dur="1" fill="hold">
                                          <p:stCondLst>
                                            <p:cond delay="0"/>
                                          </p:stCondLst>
                                        </p:cTn>
                                        <p:tgtEl>
                                          <p:spTgt spid="36">
                                            <p:txEl>
                                              <p:pRg st="0" end="0"/>
                                            </p:txEl>
                                          </p:spTgt>
                                        </p:tgtEl>
                                        <p:attrNameLst>
                                          <p:attrName>style.visibility</p:attrName>
                                        </p:attrNameLst>
                                      </p:cBhvr>
                                      <p:to>
                                        <p:strVal val="visible"/>
                                      </p:to>
                                    </p:set>
                                    <p:animEffect transition="in" filter="fade">
                                      <p:cBhvr>
                                        <p:cTn id="43" dur="500"/>
                                        <p:tgtEl>
                                          <p:spTgt spid="36">
                                            <p:txEl>
                                              <p:pRg st="0" end="0"/>
                                            </p:txEl>
                                          </p:spTgt>
                                        </p:tgtEl>
                                      </p:cBhvr>
                                    </p:animEffect>
                                  </p:childTnLst>
                                </p:cTn>
                              </p:par>
                              <p:par>
                                <p:cTn id="44" presetID="42" presetClass="entr" presetSubtype="0" fill="hold" grpId="0" nodeType="withEffect">
                                  <p:stCondLst>
                                    <p:cond delay="200"/>
                                  </p:stCondLst>
                                  <p:childTnLst>
                                    <p:set>
                                      <p:cBhvr>
                                        <p:cTn id="45" dur="1" fill="hold">
                                          <p:stCondLst>
                                            <p:cond delay="0"/>
                                          </p:stCondLst>
                                        </p:cTn>
                                        <p:tgtEl>
                                          <p:spTgt spid="37">
                                            <p:txEl>
                                              <p:pRg st="0" end="0"/>
                                            </p:txEl>
                                          </p:spTgt>
                                        </p:tgtEl>
                                        <p:attrNameLst>
                                          <p:attrName>style.visibility</p:attrName>
                                        </p:attrNameLst>
                                      </p:cBhvr>
                                      <p:to>
                                        <p:strVal val="visible"/>
                                      </p:to>
                                    </p:set>
                                    <p:animEffect transition="in" filter="fade">
                                      <p:cBhvr>
                                        <p:cTn id="46" dur="400"/>
                                        <p:tgtEl>
                                          <p:spTgt spid="37">
                                            <p:txEl>
                                              <p:pRg st="0" end="0"/>
                                            </p:txEl>
                                          </p:spTgt>
                                        </p:tgtEl>
                                      </p:cBhvr>
                                    </p:animEffect>
                                    <p:anim calcmode="lin" valueType="num">
                                      <p:cBhvr>
                                        <p:cTn id="47" dur="400" fill="hold"/>
                                        <p:tgtEl>
                                          <p:spTgt spid="37">
                                            <p:txEl>
                                              <p:pRg st="0" end="0"/>
                                            </p:txEl>
                                          </p:spTgt>
                                        </p:tgtEl>
                                        <p:attrNameLst>
                                          <p:attrName>ppt_x</p:attrName>
                                        </p:attrNameLst>
                                      </p:cBhvr>
                                      <p:tavLst>
                                        <p:tav tm="0">
                                          <p:val>
                                            <p:strVal val="#ppt_x"/>
                                          </p:val>
                                        </p:tav>
                                        <p:tav tm="100000">
                                          <p:val>
                                            <p:strVal val="#ppt_x"/>
                                          </p:val>
                                        </p:tav>
                                      </p:tavLst>
                                    </p:anim>
                                    <p:anim calcmode="lin" valueType="num">
                                      <p:cBhvr>
                                        <p:cTn id="48" dur="400" fill="hold"/>
                                        <p:tgtEl>
                                          <p:spTgt spid="37">
                                            <p:txEl>
                                              <p:pRg st="0" end="0"/>
                                            </p:txEl>
                                          </p:spTgt>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200"/>
                                  </p:stCondLst>
                                  <p:childTnLst>
                                    <p:set>
                                      <p:cBhvr>
                                        <p:cTn id="50" dur="1" fill="hold">
                                          <p:stCondLst>
                                            <p:cond delay="0"/>
                                          </p:stCondLst>
                                        </p:cTn>
                                        <p:tgtEl>
                                          <p:spTgt spid="38">
                                            <p:txEl>
                                              <p:pRg st="0" end="0"/>
                                            </p:txEl>
                                          </p:spTgt>
                                        </p:tgtEl>
                                        <p:attrNameLst>
                                          <p:attrName>style.visibility</p:attrName>
                                        </p:attrNameLst>
                                      </p:cBhvr>
                                      <p:to>
                                        <p:strVal val="visible"/>
                                      </p:to>
                                    </p:set>
                                    <p:animEffect transition="in" filter="fade">
                                      <p:cBhvr>
                                        <p:cTn id="51" dur="500"/>
                                        <p:tgtEl>
                                          <p:spTgt spid="38">
                                            <p:txEl>
                                              <p:pRg st="0" end="0"/>
                                            </p:txEl>
                                          </p:spTgt>
                                        </p:tgtEl>
                                      </p:cBhvr>
                                    </p:animEffect>
                                    <p:anim calcmode="lin" valueType="num">
                                      <p:cBhvr>
                                        <p:cTn id="52" dur="500" fill="hold"/>
                                        <p:tgtEl>
                                          <p:spTgt spid="38">
                                            <p:txEl>
                                              <p:pRg st="0" end="0"/>
                                            </p:txEl>
                                          </p:spTgt>
                                        </p:tgtEl>
                                        <p:attrNameLst>
                                          <p:attrName>ppt_x</p:attrName>
                                        </p:attrNameLst>
                                      </p:cBhvr>
                                      <p:tavLst>
                                        <p:tav tm="0">
                                          <p:val>
                                            <p:strVal val="#ppt_x"/>
                                          </p:val>
                                        </p:tav>
                                        <p:tav tm="100000">
                                          <p:val>
                                            <p:strVal val="#ppt_x"/>
                                          </p:val>
                                        </p:tav>
                                      </p:tavLst>
                                    </p:anim>
                                    <p:anim calcmode="lin" valueType="num">
                                      <p:cBhvr>
                                        <p:cTn id="53" dur="500" fill="hold"/>
                                        <p:tgtEl>
                                          <p:spTgt spid="38">
                                            <p:txEl>
                                              <p:pRg st="0" end="0"/>
                                            </p:txEl>
                                          </p:spTgt>
                                        </p:tgtEl>
                                        <p:attrNameLst>
                                          <p:attrName>ppt_y</p:attrName>
                                        </p:attrNameLst>
                                      </p:cBhvr>
                                      <p:tavLst>
                                        <p:tav tm="0">
                                          <p:val>
                                            <p:strVal val="#ppt_y+.1"/>
                                          </p:val>
                                        </p:tav>
                                        <p:tav tm="100000">
                                          <p:val>
                                            <p:strVal val="#ppt_y"/>
                                          </p:val>
                                        </p:tav>
                                      </p:tavLst>
                                    </p:anim>
                                  </p:childTnLst>
                                </p:cTn>
                              </p:par>
                              <p:par>
                                <p:cTn id="54" presetID="10" presetClass="entr" presetSubtype="0" fill="hold" grpId="0" nodeType="withEffect">
                                  <p:stCondLst>
                                    <p:cond delay="800"/>
                                  </p:stCondLst>
                                  <p:childTnLst>
                                    <p:set>
                                      <p:cBhvr>
                                        <p:cTn id="55" dur="1" fill="hold">
                                          <p:stCondLst>
                                            <p:cond delay="0"/>
                                          </p:stCondLst>
                                        </p:cTn>
                                        <p:tgtEl>
                                          <p:spTgt spid="39">
                                            <p:txEl>
                                              <p:pRg st="0" end="0"/>
                                            </p:txEl>
                                          </p:spTgt>
                                        </p:tgtEl>
                                        <p:attrNameLst>
                                          <p:attrName>style.visibility</p:attrName>
                                        </p:attrNameLst>
                                      </p:cBhvr>
                                      <p:to>
                                        <p:strVal val="visible"/>
                                      </p:to>
                                    </p:set>
                                    <p:animEffect transition="in" filter="fade">
                                      <p:cBhvr>
                                        <p:cTn id="56" dur="500"/>
                                        <p:tgtEl>
                                          <p:spTgt spid="39">
                                            <p:txEl>
                                              <p:pRg st="0" end="0"/>
                                            </p:txEl>
                                          </p:spTgt>
                                        </p:tgtEl>
                                      </p:cBhvr>
                                    </p:animEffect>
                                  </p:childTnLst>
                                </p:cTn>
                              </p:par>
                              <p:par>
                                <p:cTn id="57" presetID="42" presetClass="entr" presetSubtype="0" fill="hold" grpId="0" nodeType="withEffect">
                                  <p:stCondLst>
                                    <p:cond delay="200"/>
                                  </p:stCondLst>
                                  <p:childTnLst>
                                    <p:set>
                                      <p:cBhvr>
                                        <p:cTn id="58" dur="1" fill="hold">
                                          <p:stCondLst>
                                            <p:cond delay="0"/>
                                          </p:stCondLst>
                                        </p:cTn>
                                        <p:tgtEl>
                                          <p:spTgt spid="40">
                                            <p:txEl>
                                              <p:pRg st="0" end="0"/>
                                            </p:txEl>
                                          </p:spTgt>
                                        </p:tgtEl>
                                        <p:attrNameLst>
                                          <p:attrName>style.visibility</p:attrName>
                                        </p:attrNameLst>
                                      </p:cBhvr>
                                      <p:to>
                                        <p:strVal val="visible"/>
                                      </p:to>
                                    </p:set>
                                    <p:animEffect transition="in" filter="fade">
                                      <p:cBhvr>
                                        <p:cTn id="59" dur="400"/>
                                        <p:tgtEl>
                                          <p:spTgt spid="40">
                                            <p:txEl>
                                              <p:pRg st="0" end="0"/>
                                            </p:txEl>
                                          </p:spTgt>
                                        </p:tgtEl>
                                      </p:cBhvr>
                                    </p:animEffect>
                                    <p:anim calcmode="lin" valueType="num">
                                      <p:cBhvr>
                                        <p:cTn id="60" dur="400" fill="hold"/>
                                        <p:tgtEl>
                                          <p:spTgt spid="40">
                                            <p:txEl>
                                              <p:pRg st="0" end="0"/>
                                            </p:txEl>
                                          </p:spTgt>
                                        </p:tgtEl>
                                        <p:attrNameLst>
                                          <p:attrName>ppt_x</p:attrName>
                                        </p:attrNameLst>
                                      </p:cBhvr>
                                      <p:tavLst>
                                        <p:tav tm="0">
                                          <p:val>
                                            <p:strVal val="#ppt_x"/>
                                          </p:val>
                                        </p:tav>
                                        <p:tav tm="100000">
                                          <p:val>
                                            <p:strVal val="#ppt_x"/>
                                          </p:val>
                                        </p:tav>
                                      </p:tavLst>
                                    </p:anim>
                                    <p:anim calcmode="lin" valueType="num">
                                      <p:cBhvr>
                                        <p:cTn id="61" dur="400" fill="hold"/>
                                        <p:tgtEl>
                                          <p:spTgt spid="40">
                                            <p:txEl>
                                              <p:pRg st="0" end="0"/>
                                            </p:txEl>
                                          </p:spTgt>
                                        </p:tgtEl>
                                        <p:attrNameLst>
                                          <p:attrName>ppt_y</p:attrName>
                                        </p:attrNameLst>
                                      </p:cBhvr>
                                      <p:tavLst>
                                        <p:tav tm="0">
                                          <p:val>
                                            <p:strVal val="#ppt_y+.1"/>
                                          </p:val>
                                        </p:tav>
                                        <p:tav tm="100000">
                                          <p:val>
                                            <p:strVal val="#ppt_y"/>
                                          </p:val>
                                        </p:tav>
                                      </p:tavLst>
                                    </p:anim>
                                  </p:childTnLst>
                                </p:cTn>
                              </p:par>
                              <p:par>
                                <p:cTn id="62" presetID="42" presetClass="entr" presetSubtype="0" fill="hold" grpId="0" nodeType="withEffect">
                                  <p:stCondLst>
                                    <p:cond delay="200"/>
                                  </p:stCondLst>
                                  <p:childTnLst>
                                    <p:set>
                                      <p:cBhvr>
                                        <p:cTn id="63" dur="1" fill="hold">
                                          <p:stCondLst>
                                            <p:cond delay="0"/>
                                          </p:stCondLst>
                                        </p:cTn>
                                        <p:tgtEl>
                                          <p:spTgt spid="41">
                                            <p:txEl>
                                              <p:pRg st="0" end="0"/>
                                            </p:txEl>
                                          </p:spTgt>
                                        </p:tgtEl>
                                        <p:attrNameLst>
                                          <p:attrName>style.visibility</p:attrName>
                                        </p:attrNameLst>
                                      </p:cBhvr>
                                      <p:to>
                                        <p:strVal val="visible"/>
                                      </p:to>
                                    </p:set>
                                    <p:animEffect transition="in" filter="fade">
                                      <p:cBhvr>
                                        <p:cTn id="64" dur="500"/>
                                        <p:tgtEl>
                                          <p:spTgt spid="41">
                                            <p:txEl>
                                              <p:pRg st="0" end="0"/>
                                            </p:txEl>
                                          </p:spTgt>
                                        </p:tgtEl>
                                      </p:cBhvr>
                                    </p:animEffect>
                                    <p:anim calcmode="lin" valueType="num">
                                      <p:cBhvr>
                                        <p:cTn id="65" dur="500" fill="hold"/>
                                        <p:tgtEl>
                                          <p:spTgt spid="41">
                                            <p:txEl>
                                              <p:pRg st="0" end="0"/>
                                            </p:txEl>
                                          </p:spTgt>
                                        </p:tgtEl>
                                        <p:attrNameLst>
                                          <p:attrName>ppt_x</p:attrName>
                                        </p:attrNameLst>
                                      </p:cBhvr>
                                      <p:tavLst>
                                        <p:tav tm="0">
                                          <p:val>
                                            <p:strVal val="#ppt_x"/>
                                          </p:val>
                                        </p:tav>
                                        <p:tav tm="100000">
                                          <p:val>
                                            <p:strVal val="#ppt_x"/>
                                          </p:val>
                                        </p:tav>
                                      </p:tavLst>
                                    </p:anim>
                                    <p:anim calcmode="lin" valueType="num">
                                      <p:cBhvr>
                                        <p:cTn id="66" dur="500" fill="hold"/>
                                        <p:tgtEl>
                                          <p:spTgt spid="41">
                                            <p:txEl>
                                              <p:pRg st="0" end="0"/>
                                            </p:txEl>
                                          </p:spTgt>
                                        </p:tgtEl>
                                        <p:attrNameLst>
                                          <p:attrName>ppt_y</p:attrName>
                                        </p:attrNameLst>
                                      </p:cBhvr>
                                      <p:tavLst>
                                        <p:tav tm="0">
                                          <p:val>
                                            <p:strVal val="#ppt_y+.1"/>
                                          </p:val>
                                        </p:tav>
                                        <p:tav tm="100000">
                                          <p:val>
                                            <p:strVal val="#ppt_y"/>
                                          </p:val>
                                        </p:tav>
                                      </p:tavLst>
                                    </p:anim>
                                  </p:childTnLst>
                                </p:cTn>
                              </p:par>
                              <p:par>
                                <p:cTn id="67" presetID="10" presetClass="entr" presetSubtype="0" fill="hold" grpId="0" nodeType="withEffect">
                                  <p:stCondLst>
                                    <p:cond delay="800"/>
                                  </p:stCondLst>
                                  <p:childTnLst>
                                    <p:set>
                                      <p:cBhvr>
                                        <p:cTn id="68" dur="1" fill="hold">
                                          <p:stCondLst>
                                            <p:cond delay="0"/>
                                          </p:stCondLst>
                                        </p:cTn>
                                        <p:tgtEl>
                                          <p:spTgt spid="42">
                                            <p:txEl>
                                              <p:pRg st="0" end="0"/>
                                            </p:txEl>
                                          </p:spTgt>
                                        </p:tgtEl>
                                        <p:attrNameLst>
                                          <p:attrName>style.visibility</p:attrName>
                                        </p:attrNameLst>
                                      </p:cBhvr>
                                      <p:to>
                                        <p:strVal val="visible"/>
                                      </p:to>
                                    </p:set>
                                    <p:animEffect transition="in" filter="fade">
                                      <p:cBhvr>
                                        <p:cTn id="69" dur="500"/>
                                        <p:tgtEl>
                                          <p:spTgt spid="42">
                                            <p:txEl>
                                              <p:pRg st="0" end="0"/>
                                            </p:txEl>
                                          </p:spTgt>
                                        </p:tgtEl>
                                      </p:cBhvr>
                                    </p:animEffect>
                                  </p:childTnLst>
                                </p:cTn>
                              </p:par>
                              <p:par>
                                <p:cTn id="70" presetID="42" presetClass="entr" presetSubtype="0" fill="hold" grpId="0" nodeType="withEffect">
                                  <p:stCondLst>
                                    <p:cond delay="200"/>
                                  </p:stCondLst>
                                  <p:childTnLst>
                                    <p:set>
                                      <p:cBhvr>
                                        <p:cTn id="71" dur="1" fill="hold">
                                          <p:stCondLst>
                                            <p:cond delay="0"/>
                                          </p:stCondLst>
                                        </p:cTn>
                                        <p:tgtEl>
                                          <p:spTgt spid="43">
                                            <p:txEl>
                                              <p:pRg st="0" end="0"/>
                                            </p:txEl>
                                          </p:spTgt>
                                        </p:tgtEl>
                                        <p:attrNameLst>
                                          <p:attrName>style.visibility</p:attrName>
                                        </p:attrNameLst>
                                      </p:cBhvr>
                                      <p:to>
                                        <p:strVal val="visible"/>
                                      </p:to>
                                    </p:set>
                                    <p:animEffect transition="in" filter="fade">
                                      <p:cBhvr>
                                        <p:cTn id="72" dur="400"/>
                                        <p:tgtEl>
                                          <p:spTgt spid="43">
                                            <p:txEl>
                                              <p:pRg st="0" end="0"/>
                                            </p:txEl>
                                          </p:spTgt>
                                        </p:tgtEl>
                                      </p:cBhvr>
                                    </p:animEffect>
                                    <p:anim calcmode="lin" valueType="num">
                                      <p:cBhvr>
                                        <p:cTn id="73" dur="400" fill="hold"/>
                                        <p:tgtEl>
                                          <p:spTgt spid="43">
                                            <p:txEl>
                                              <p:pRg st="0" end="0"/>
                                            </p:txEl>
                                          </p:spTgt>
                                        </p:tgtEl>
                                        <p:attrNameLst>
                                          <p:attrName>ppt_x</p:attrName>
                                        </p:attrNameLst>
                                      </p:cBhvr>
                                      <p:tavLst>
                                        <p:tav tm="0">
                                          <p:val>
                                            <p:strVal val="#ppt_x"/>
                                          </p:val>
                                        </p:tav>
                                        <p:tav tm="100000">
                                          <p:val>
                                            <p:strVal val="#ppt_x"/>
                                          </p:val>
                                        </p:tav>
                                      </p:tavLst>
                                    </p:anim>
                                    <p:anim calcmode="lin" valueType="num">
                                      <p:cBhvr>
                                        <p:cTn id="74" dur="400" fill="hold"/>
                                        <p:tgtEl>
                                          <p:spTgt spid="43">
                                            <p:txEl>
                                              <p:pRg st="0" end="0"/>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tmplLst>
          <p:tmpl lvl="1">
            <p:tnLst>
              <p:par>
                <p:cTn presetID="42" presetClass="entr" presetSubtype="0" fill="hold" nodeType="withEffect">
                  <p:stCondLst>
                    <p:cond delay="200"/>
                  </p:stCondLst>
                  <p:childTnLst>
                    <p:set>
                      <p:cBhvr>
                        <p:cTn dur="1" fill="hold">
                          <p:stCondLst>
                            <p:cond delay="0"/>
                          </p:stCondLst>
                        </p:cTn>
                        <p:tgtEl>
                          <p:spTgt spid="8"/>
                        </p:tgtEl>
                        <p:attrNameLst>
                          <p:attrName>style.visibility</p:attrName>
                        </p:attrNameLst>
                      </p:cBhvr>
                      <p:to>
                        <p:strVal val="visible"/>
                      </p:to>
                    </p:set>
                    <p:animEffect transition="in" filter="fade">
                      <p:cBhvr>
                        <p:cTn dur="400"/>
                        <p:tgtEl>
                          <p:spTgt spid="8"/>
                        </p:tgtEl>
                      </p:cBhvr>
                    </p:animEffect>
                    <p:anim calcmode="lin" valueType="num">
                      <p:cBhvr>
                        <p:cTn dur="400" fill="hold"/>
                        <p:tgtEl>
                          <p:spTgt spid="8"/>
                        </p:tgtEl>
                        <p:attrNameLst>
                          <p:attrName>ppt_x</p:attrName>
                        </p:attrNameLst>
                      </p:cBhvr>
                      <p:tavLst>
                        <p:tav tm="0">
                          <p:val>
                            <p:strVal val="#ppt_x"/>
                          </p:val>
                        </p:tav>
                        <p:tav tm="100000">
                          <p:val>
                            <p:strVal val="#ppt_x"/>
                          </p:val>
                        </p:tav>
                      </p:tavLst>
                    </p:anim>
                    <p:anim calcmode="lin" valueType="num">
                      <p:cBhvr>
                        <p:cTn dur="400" fill="hold"/>
                        <p:tgtEl>
                          <p:spTgt spid="8"/>
                        </p:tgtEl>
                        <p:attrNameLst>
                          <p:attrName>ppt_y</p:attrName>
                        </p:attrNameLst>
                      </p:cBhvr>
                      <p:tavLst>
                        <p:tav tm="0">
                          <p:val>
                            <p:strVal val="#ppt_y+.1"/>
                          </p:val>
                        </p:tav>
                        <p:tav tm="100000">
                          <p:val>
                            <p:strVal val="#ppt_y"/>
                          </p:val>
                        </p:tav>
                      </p:tavLst>
                    </p:anim>
                  </p:childTnLst>
                </p:cTn>
              </p:par>
            </p:tnLst>
          </p:tmpl>
        </p:tmplLst>
      </p:bldP>
      <p:bldP spid="6" grpId="0" build="p">
        <p:tmplLst>
          <p:tmpl lvl="1">
            <p:tnLst>
              <p:par>
                <p:cTn presetID="42" presetClass="entr" presetSubtype="0" fill="hold" nodeType="withEffect">
                  <p:stCondLst>
                    <p:cond delay="20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anim calcmode="lin" valueType="num">
                      <p:cBhvr>
                        <p:cTn dur="500" fill="hold"/>
                        <p:tgtEl>
                          <p:spTgt spid="6"/>
                        </p:tgtEl>
                        <p:attrNameLst>
                          <p:attrName>ppt_x</p:attrName>
                        </p:attrNameLst>
                      </p:cBhvr>
                      <p:tavLst>
                        <p:tav tm="0">
                          <p:val>
                            <p:strVal val="#ppt_x"/>
                          </p:val>
                        </p:tav>
                        <p:tav tm="100000">
                          <p:val>
                            <p:strVal val="#ppt_x"/>
                          </p:val>
                        </p:tav>
                      </p:tavLst>
                    </p:anim>
                    <p:anim calcmode="lin" valueType="num">
                      <p:cBhvr>
                        <p:cTn dur="500" fill="hold"/>
                        <p:tgtEl>
                          <p:spTgt spid="6"/>
                        </p:tgtEl>
                        <p:attrNameLst>
                          <p:attrName>ppt_y</p:attrName>
                        </p:attrNameLst>
                      </p:cBhvr>
                      <p:tavLst>
                        <p:tav tm="0">
                          <p:val>
                            <p:strVal val="#ppt_y+.1"/>
                          </p:val>
                        </p:tav>
                        <p:tav tm="100000">
                          <p:val>
                            <p:strVal val="#ppt_y"/>
                          </p:val>
                        </p:tav>
                      </p:tavLst>
                    </p:anim>
                  </p:childTnLst>
                </p:cTn>
              </p:par>
            </p:tnLst>
          </p:tmpl>
        </p:tmplLst>
      </p:bldP>
      <p:bldP spid="4" grpId="0" build="p">
        <p:tmplLst>
          <p:tmpl lvl="1">
            <p:tnLst>
              <p:par>
                <p:cTn presetID="10" presetClass="entr" presetSubtype="0" fill="hold" nodeType="withEffect">
                  <p:stCondLst>
                    <p:cond delay="800"/>
                  </p:stCondLst>
                  <p:childTnLst>
                    <p:set>
                      <p:cBhvr>
                        <p:cTn dur="1" fill="hold">
                          <p:stCondLst>
                            <p:cond delay="0"/>
                          </p:stCondLst>
                        </p:cTn>
                        <p:tgtEl>
                          <p:spTgt spid="4"/>
                        </p:tgtEl>
                        <p:attrNameLst>
                          <p:attrName>style.visibility</p:attrName>
                        </p:attrNameLst>
                      </p:cBhvr>
                      <p:to>
                        <p:strVal val="visible"/>
                      </p:to>
                    </p:set>
                    <p:animEffect transition="in" filter="fade">
                      <p:cBhvr>
                        <p:cTn dur="500"/>
                        <p:tgtEl>
                          <p:spTgt spid="4"/>
                        </p:tgtEl>
                      </p:cBhvr>
                    </p:animEffect>
                  </p:childTnLst>
                </p:cTn>
              </p:par>
            </p:tnLst>
          </p:tmpl>
        </p:tmplLst>
      </p:bldP>
      <p:bldP spid="5" grpId="0" build="p">
        <p:tmplLst>
          <p:tmpl lvl="1">
            <p:tnLst>
              <p:par>
                <p:cTn presetID="42" presetClass="entr" presetSubtype="0" fill="hold" nodeType="withEffect">
                  <p:stCondLst>
                    <p:cond delay="200"/>
                  </p:stCondLst>
                  <p:childTnLst>
                    <p:set>
                      <p:cBhvr>
                        <p:cTn dur="1" fill="hold">
                          <p:stCondLst>
                            <p:cond delay="0"/>
                          </p:stCondLst>
                        </p:cTn>
                        <p:tgtEl>
                          <p:spTgt spid="5"/>
                        </p:tgtEl>
                        <p:attrNameLst>
                          <p:attrName>style.visibility</p:attrName>
                        </p:attrNameLst>
                      </p:cBhvr>
                      <p:to>
                        <p:strVal val="visible"/>
                      </p:to>
                    </p:set>
                    <p:animEffect transition="in" filter="fade">
                      <p:cBhvr>
                        <p:cTn dur="400"/>
                        <p:tgtEl>
                          <p:spTgt spid="5"/>
                        </p:tgtEl>
                      </p:cBhvr>
                    </p:animEffect>
                    <p:anim calcmode="lin" valueType="num">
                      <p:cBhvr>
                        <p:cTn dur="400" fill="hold"/>
                        <p:tgtEl>
                          <p:spTgt spid="5"/>
                        </p:tgtEl>
                        <p:attrNameLst>
                          <p:attrName>ppt_x</p:attrName>
                        </p:attrNameLst>
                      </p:cBhvr>
                      <p:tavLst>
                        <p:tav tm="0">
                          <p:val>
                            <p:strVal val="#ppt_x"/>
                          </p:val>
                        </p:tav>
                        <p:tav tm="100000">
                          <p:val>
                            <p:strVal val="#ppt_x"/>
                          </p:val>
                        </p:tav>
                      </p:tavLst>
                    </p:anim>
                    <p:anim calcmode="lin" valueType="num">
                      <p:cBhvr>
                        <p:cTn dur="400" fill="hold"/>
                        <p:tgtEl>
                          <p:spTgt spid="5"/>
                        </p:tgtEl>
                        <p:attrNameLst>
                          <p:attrName>ppt_y</p:attrName>
                        </p:attrNameLst>
                      </p:cBhvr>
                      <p:tavLst>
                        <p:tav tm="0">
                          <p:val>
                            <p:strVal val="#ppt_y+.1"/>
                          </p:val>
                        </p:tav>
                        <p:tav tm="100000">
                          <p:val>
                            <p:strVal val="#ppt_y"/>
                          </p:val>
                        </p:tav>
                      </p:tavLst>
                    </p:anim>
                  </p:childTnLst>
                </p:cTn>
              </p:par>
            </p:tnLst>
          </p:tmpl>
        </p:tmplLst>
      </p:bldP>
      <p:bldP spid="7" grpId="0" build="p">
        <p:tmplLst>
          <p:tmpl lvl="1">
            <p:tnLst>
              <p:par>
                <p:cTn presetID="42" presetClass="entr" presetSubtype="0" fill="hold" nodeType="withEffect">
                  <p:stCondLst>
                    <p:cond delay="200"/>
                  </p:stCondLst>
                  <p:childTnLst>
                    <p:set>
                      <p:cBhvr>
                        <p:cTn dur="1" fill="hold">
                          <p:stCondLst>
                            <p:cond delay="0"/>
                          </p:stCondLst>
                        </p:cTn>
                        <p:tgtEl>
                          <p:spTgt spid="7"/>
                        </p:tgtEl>
                        <p:attrNameLst>
                          <p:attrName>style.visibility</p:attrName>
                        </p:attrNameLst>
                      </p:cBhvr>
                      <p:to>
                        <p:strVal val="visible"/>
                      </p:to>
                    </p:set>
                    <p:animEffect transition="in" filter="fade">
                      <p:cBhvr>
                        <p:cTn dur="500"/>
                        <p:tgtEl>
                          <p:spTgt spid="7"/>
                        </p:tgtEl>
                      </p:cBhvr>
                    </p:animEffect>
                    <p:anim calcmode="lin" valueType="num">
                      <p:cBhvr>
                        <p:cTn dur="500" fill="hold"/>
                        <p:tgtEl>
                          <p:spTgt spid="7"/>
                        </p:tgtEl>
                        <p:attrNameLst>
                          <p:attrName>ppt_x</p:attrName>
                        </p:attrNameLst>
                      </p:cBhvr>
                      <p:tavLst>
                        <p:tav tm="0">
                          <p:val>
                            <p:strVal val="#ppt_x"/>
                          </p:val>
                        </p:tav>
                        <p:tav tm="100000">
                          <p:val>
                            <p:strVal val="#ppt_x"/>
                          </p:val>
                        </p:tav>
                      </p:tavLst>
                    </p:anim>
                    <p:anim calcmode="lin" valueType="num">
                      <p:cBhvr>
                        <p:cTn dur="500" fill="hold"/>
                        <p:tgtEl>
                          <p:spTgt spid="7"/>
                        </p:tgtEl>
                        <p:attrNameLst>
                          <p:attrName>ppt_y</p:attrName>
                        </p:attrNameLst>
                      </p:cBhvr>
                      <p:tavLst>
                        <p:tav tm="0">
                          <p:val>
                            <p:strVal val="#ppt_y+.1"/>
                          </p:val>
                        </p:tav>
                        <p:tav tm="100000">
                          <p:val>
                            <p:strVal val="#ppt_y"/>
                          </p:val>
                        </p:tav>
                      </p:tavLst>
                    </p:anim>
                  </p:childTnLst>
                </p:cTn>
              </p:par>
            </p:tnLst>
          </p:tmpl>
        </p:tmplLst>
      </p:bldP>
      <p:bldP spid="33" grpId="0" build="p">
        <p:tmplLst>
          <p:tmpl lvl="1">
            <p:tnLst>
              <p:par>
                <p:cTn presetID="10" presetClass="entr" presetSubtype="0" fill="hold" nodeType="withEffect">
                  <p:stCondLst>
                    <p:cond delay="800"/>
                  </p:stCondLst>
                  <p:childTnLst>
                    <p:set>
                      <p:cBhvr>
                        <p:cTn dur="1" fill="hold">
                          <p:stCondLst>
                            <p:cond delay="0"/>
                          </p:stCondLst>
                        </p:cTn>
                        <p:tgtEl>
                          <p:spTgt spid="33"/>
                        </p:tgtEl>
                        <p:attrNameLst>
                          <p:attrName>style.visibility</p:attrName>
                        </p:attrNameLst>
                      </p:cBhvr>
                      <p:to>
                        <p:strVal val="visible"/>
                      </p:to>
                    </p:set>
                    <p:animEffect transition="in" filter="fade">
                      <p:cBhvr>
                        <p:cTn dur="500"/>
                        <p:tgtEl>
                          <p:spTgt spid="33"/>
                        </p:tgtEl>
                      </p:cBhvr>
                    </p:animEffect>
                  </p:childTnLst>
                </p:cTn>
              </p:par>
            </p:tnLst>
          </p:tmpl>
        </p:tmplLst>
      </p:bldP>
      <p:bldP spid="34" grpId="0" build="p">
        <p:tmplLst>
          <p:tmpl lvl="1">
            <p:tnLst>
              <p:par>
                <p:cTn presetID="42" presetClass="entr" presetSubtype="0" fill="hold" nodeType="withEffect">
                  <p:stCondLst>
                    <p:cond delay="200"/>
                  </p:stCondLst>
                  <p:childTnLst>
                    <p:set>
                      <p:cBhvr>
                        <p:cTn dur="1" fill="hold">
                          <p:stCondLst>
                            <p:cond delay="0"/>
                          </p:stCondLst>
                        </p:cTn>
                        <p:tgtEl>
                          <p:spTgt spid="34"/>
                        </p:tgtEl>
                        <p:attrNameLst>
                          <p:attrName>style.visibility</p:attrName>
                        </p:attrNameLst>
                      </p:cBhvr>
                      <p:to>
                        <p:strVal val="visible"/>
                      </p:to>
                    </p:set>
                    <p:animEffect transition="in" filter="fade">
                      <p:cBhvr>
                        <p:cTn dur="400"/>
                        <p:tgtEl>
                          <p:spTgt spid="34"/>
                        </p:tgtEl>
                      </p:cBhvr>
                    </p:animEffect>
                    <p:anim calcmode="lin" valueType="num">
                      <p:cBhvr>
                        <p:cTn dur="400" fill="hold"/>
                        <p:tgtEl>
                          <p:spTgt spid="34"/>
                        </p:tgtEl>
                        <p:attrNameLst>
                          <p:attrName>ppt_x</p:attrName>
                        </p:attrNameLst>
                      </p:cBhvr>
                      <p:tavLst>
                        <p:tav tm="0">
                          <p:val>
                            <p:strVal val="#ppt_x"/>
                          </p:val>
                        </p:tav>
                        <p:tav tm="100000">
                          <p:val>
                            <p:strVal val="#ppt_x"/>
                          </p:val>
                        </p:tav>
                      </p:tavLst>
                    </p:anim>
                    <p:anim calcmode="lin" valueType="num">
                      <p:cBhvr>
                        <p:cTn dur="400" fill="hold"/>
                        <p:tgtEl>
                          <p:spTgt spid="34"/>
                        </p:tgtEl>
                        <p:attrNameLst>
                          <p:attrName>ppt_y</p:attrName>
                        </p:attrNameLst>
                      </p:cBhvr>
                      <p:tavLst>
                        <p:tav tm="0">
                          <p:val>
                            <p:strVal val="#ppt_y+.1"/>
                          </p:val>
                        </p:tav>
                        <p:tav tm="100000">
                          <p:val>
                            <p:strVal val="#ppt_y"/>
                          </p:val>
                        </p:tav>
                      </p:tavLst>
                    </p:anim>
                  </p:childTnLst>
                </p:cTn>
              </p:par>
            </p:tnLst>
          </p:tmpl>
        </p:tmplLst>
      </p:bldP>
      <p:bldP spid="35" grpId="0" build="p">
        <p:tmplLst>
          <p:tmpl lvl="1">
            <p:tnLst>
              <p:par>
                <p:cTn presetID="42" presetClass="entr" presetSubtype="0" fill="hold" nodeType="withEffect">
                  <p:stCondLst>
                    <p:cond delay="200"/>
                  </p:stCondLst>
                  <p:childTnLst>
                    <p:set>
                      <p:cBhvr>
                        <p:cTn dur="1" fill="hold">
                          <p:stCondLst>
                            <p:cond delay="0"/>
                          </p:stCondLst>
                        </p:cTn>
                        <p:tgtEl>
                          <p:spTgt spid="35"/>
                        </p:tgtEl>
                        <p:attrNameLst>
                          <p:attrName>style.visibility</p:attrName>
                        </p:attrNameLst>
                      </p:cBhvr>
                      <p:to>
                        <p:strVal val="visible"/>
                      </p:to>
                    </p:set>
                    <p:animEffect transition="in" filter="fade">
                      <p:cBhvr>
                        <p:cTn dur="500"/>
                        <p:tgtEl>
                          <p:spTgt spid="35"/>
                        </p:tgtEl>
                      </p:cBhvr>
                    </p:animEffect>
                    <p:anim calcmode="lin" valueType="num">
                      <p:cBhvr>
                        <p:cTn dur="500" fill="hold"/>
                        <p:tgtEl>
                          <p:spTgt spid="35"/>
                        </p:tgtEl>
                        <p:attrNameLst>
                          <p:attrName>ppt_x</p:attrName>
                        </p:attrNameLst>
                      </p:cBhvr>
                      <p:tavLst>
                        <p:tav tm="0">
                          <p:val>
                            <p:strVal val="#ppt_x"/>
                          </p:val>
                        </p:tav>
                        <p:tav tm="100000">
                          <p:val>
                            <p:strVal val="#ppt_x"/>
                          </p:val>
                        </p:tav>
                      </p:tavLst>
                    </p:anim>
                    <p:anim calcmode="lin" valueType="num">
                      <p:cBhvr>
                        <p:cTn dur="500" fill="hold"/>
                        <p:tgtEl>
                          <p:spTgt spid="35"/>
                        </p:tgtEl>
                        <p:attrNameLst>
                          <p:attrName>ppt_y</p:attrName>
                        </p:attrNameLst>
                      </p:cBhvr>
                      <p:tavLst>
                        <p:tav tm="0">
                          <p:val>
                            <p:strVal val="#ppt_y+.1"/>
                          </p:val>
                        </p:tav>
                        <p:tav tm="100000">
                          <p:val>
                            <p:strVal val="#ppt_y"/>
                          </p:val>
                        </p:tav>
                      </p:tavLst>
                    </p:anim>
                  </p:childTnLst>
                </p:cTn>
              </p:par>
            </p:tnLst>
          </p:tmpl>
        </p:tmplLst>
      </p:bldP>
      <p:bldP spid="36" grpId="0" build="p">
        <p:tmplLst>
          <p:tmpl lvl="1">
            <p:tnLst>
              <p:par>
                <p:cTn presetID="10" presetClass="entr" presetSubtype="0" fill="hold" nodeType="withEffect">
                  <p:stCondLst>
                    <p:cond delay="800"/>
                  </p:stCondLst>
                  <p:childTnLst>
                    <p:set>
                      <p:cBhvr>
                        <p:cTn dur="1" fill="hold">
                          <p:stCondLst>
                            <p:cond delay="0"/>
                          </p:stCondLst>
                        </p:cTn>
                        <p:tgtEl>
                          <p:spTgt spid="36"/>
                        </p:tgtEl>
                        <p:attrNameLst>
                          <p:attrName>style.visibility</p:attrName>
                        </p:attrNameLst>
                      </p:cBhvr>
                      <p:to>
                        <p:strVal val="visible"/>
                      </p:to>
                    </p:set>
                    <p:animEffect transition="in" filter="fade">
                      <p:cBhvr>
                        <p:cTn dur="500"/>
                        <p:tgtEl>
                          <p:spTgt spid="36"/>
                        </p:tgtEl>
                      </p:cBhvr>
                    </p:animEffect>
                  </p:childTnLst>
                </p:cTn>
              </p:par>
            </p:tnLst>
          </p:tmpl>
        </p:tmplLst>
      </p:bldP>
      <p:bldP spid="37" grpId="0" build="p">
        <p:tmplLst>
          <p:tmpl lvl="1">
            <p:tnLst>
              <p:par>
                <p:cTn presetID="42" presetClass="entr" presetSubtype="0" fill="hold" nodeType="withEffect">
                  <p:stCondLst>
                    <p:cond delay="200"/>
                  </p:stCondLst>
                  <p:childTnLst>
                    <p:set>
                      <p:cBhvr>
                        <p:cTn dur="1" fill="hold">
                          <p:stCondLst>
                            <p:cond delay="0"/>
                          </p:stCondLst>
                        </p:cTn>
                        <p:tgtEl>
                          <p:spTgt spid="37"/>
                        </p:tgtEl>
                        <p:attrNameLst>
                          <p:attrName>style.visibility</p:attrName>
                        </p:attrNameLst>
                      </p:cBhvr>
                      <p:to>
                        <p:strVal val="visible"/>
                      </p:to>
                    </p:set>
                    <p:animEffect transition="in" filter="fade">
                      <p:cBhvr>
                        <p:cTn dur="400"/>
                        <p:tgtEl>
                          <p:spTgt spid="37"/>
                        </p:tgtEl>
                      </p:cBhvr>
                    </p:animEffect>
                    <p:anim calcmode="lin" valueType="num">
                      <p:cBhvr>
                        <p:cTn dur="400" fill="hold"/>
                        <p:tgtEl>
                          <p:spTgt spid="37"/>
                        </p:tgtEl>
                        <p:attrNameLst>
                          <p:attrName>ppt_x</p:attrName>
                        </p:attrNameLst>
                      </p:cBhvr>
                      <p:tavLst>
                        <p:tav tm="0">
                          <p:val>
                            <p:strVal val="#ppt_x"/>
                          </p:val>
                        </p:tav>
                        <p:tav tm="100000">
                          <p:val>
                            <p:strVal val="#ppt_x"/>
                          </p:val>
                        </p:tav>
                      </p:tavLst>
                    </p:anim>
                    <p:anim calcmode="lin" valueType="num">
                      <p:cBhvr>
                        <p:cTn dur="400" fill="hold"/>
                        <p:tgtEl>
                          <p:spTgt spid="37"/>
                        </p:tgtEl>
                        <p:attrNameLst>
                          <p:attrName>ppt_y</p:attrName>
                        </p:attrNameLst>
                      </p:cBhvr>
                      <p:tavLst>
                        <p:tav tm="0">
                          <p:val>
                            <p:strVal val="#ppt_y+.1"/>
                          </p:val>
                        </p:tav>
                        <p:tav tm="100000">
                          <p:val>
                            <p:strVal val="#ppt_y"/>
                          </p:val>
                        </p:tav>
                      </p:tavLst>
                    </p:anim>
                  </p:childTnLst>
                </p:cTn>
              </p:par>
            </p:tnLst>
          </p:tmpl>
        </p:tmplLst>
      </p:bldP>
      <p:bldP spid="38" grpId="0" build="p">
        <p:tmplLst>
          <p:tmpl lvl="1">
            <p:tnLst>
              <p:par>
                <p:cTn presetID="42" presetClass="entr" presetSubtype="0" fill="hold" nodeType="withEffect">
                  <p:stCondLst>
                    <p:cond delay="200"/>
                  </p:stCondLst>
                  <p:childTnLst>
                    <p:set>
                      <p:cBhvr>
                        <p:cTn dur="1" fill="hold">
                          <p:stCondLst>
                            <p:cond delay="0"/>
                          </p:stCondLst>
                        </p:cTn>
                        <p:tgtEl>
                          <p:spTgt spid="38"/>
                        </p:tgtEl>
                        <p:attrNameLst>
                          <p:attrName>style.visibility</p:attrName>
                        </p:attrNameLst>
                      </p:cBhvr>
                      <p:to>
                        <p:strVal val="visible"/>
                      </p:to>
                    </p:set>
                    <p:animEffect transition="in" filter="fade">
                      <p:cBhvr>
                        <p:cTn dur="500"/>
                        <p:tgtEl>
                          <p:spTgt spid="38"/>
                        </p:tgtEl>
                      </p:cBhvr>
                    </p:animEffect>
                    <p:anim calcmode="lin" valueType="num">
                      <p:cBhvr>
                        <p:cTn dur="500" fill="hold"/>
                        <p:tgtEl>
                          <p:spTgt spid="38"/>
                        </p:tgtEl>
                        <p:attrNameLst>
                          <p:attrName>ppt_x</p:attrName>
                        </p:attrNameLst>
                      </p:cBhvr>
                      <p:tavLst>
                        <p:tav tm="0">
                          <p:val>
                            <p:strVal val="#ppt_x"/>
                          </p:val>
                        </p:tav>
                        <p:tav tm="100000">
                          <p:val>
                            <p:strVal val="#ppt_x"/>
                          </p:val>
                        </p:tav>
                      </p:tavLst>
                    </p:anim>
                    <p:anim calcmode="lin" valueType="num">
                      <p:cBhvr>
                        <p:cTn dur="500" fill="hold"/>
                        <p:tgtEl>
                          <p:spTgt spid="38"/>
                        </p:tgtEl>
                        <p:attrNameLst>
                          <p:attrName>ppt_y</p:attrName>
                        </p:attrNameLst>
                      </p:cBhvr>
                      <p:tavLst>
                        <p:tav tm="0">
                          <p:val>
                            <p:strVal val="#ppt_y+.1"/>
                          </p:val>
                        </p:tav>
                        <p:tav tm="100000">
                          <p:val>
                            <p:strVal val="#ppt_y"/>
                          </p:val>
                        </p:tav>
                      </p:tavLst>
                    </p:anim>
                  </p:childTnLst>
                </p:cTn>
              </p:par>
            </p:tnLst>
          </p:tmpl>
        </p:tmplLst>
      </p:bldP>
      <p:bldP spid="39" grpId="0" build="p">
        <p:tmplLst>
          <p:tmpl lvl="1">
            <p:tnLst>
              <p:par>
                <p:cTn presetID="10" presetClass="entr" presetSubtype="0" fill="hold" nodeType="withEffect">
                  <p:stCondLst>
                    <p:cond delay="800"/>
                  </p:stCondLst>
                  <p:childTnLst>
                    <p:set>
                      <p:cBhvr>
                        <p:cTn dur="1" fill="hold">
                          <p:stCondLst>
                            <p:cond delay="0"/>
                          </p:stCondLst>
                        </p:cTn>
                        <p:tgtEl>
                          <p:spTgt spid="39"/>
                        </p:tgtEl>
                        <p:attrNameLst>
                          <p:attrName>style.visibility</p:attrName>
                        </p:attrNameLst>
                      </p:cBhvr>
                      <p:to>
                        <p:strVal val="visible"/>
                      </p:to>
                    </p:set>
                    <p:animEffect transition="in" filter="fade">
                      <p:cBhvr>
                        <p:cTn dur="500"/>
                        <p:tgtEl>
                          <p:spTgt spid="39"/>
                        </p:tgtEl>
                      </p:cBhvr>
                    </p:animEffect>
                  </p:childTnLst>
                </p:cTn>
              </p:par>
            </p:tnLst>
          </p:tmpl>
        </p:tmplLst>
      </p:bldP>
      <p:bldP spid="40" grpId="0" build="p">
        <p:tmplLst>
          <p:tmpl lvl="1">
            <p:tnLst>
              <p:par>
                <p:cTn presetID="42" presetClass="entr" presetSubtype="0" fill="hold" nodeType="withEffect">
                  <p:stCondLst>
                    <p:cond delay="200"/>
                  </p:stCondLst>
                  <p:childTnLst>
                    <p:set>
                      <p:cBhvr>
                        <p:cTn dur="1" fill="hold">
                          <p:stCondLst>
                            <p:cond delay="0"/>
                          </p:stCondLst>
                        </p:cTn>
                        <p:tgtEl>
                          <p:spTgt spid="40"/>
                        </p:tgtEl>
                        <p:attrNameLst>
                          <p:attrName>style.visibility</p:attrName>
                        </p:attrNameLst>
                      </p:cBhvr>
                      <p:to>
                        <p:strVal val="visible"/>
                      </p:to>
                    </p:set>
                    <p:animEffect transition="in" filter="fade">
                      <p:cBhvr>
                        <p:cTn dur="400"/>
                        <p:tgtEl>
                          <p:spTgt spid="40"/>
                        </p:tgtEl>
                      </p:cBhvr>
                    </p:animEffect>
                    <p:anim calcmode="lin" valueType="num">
                      <p:cBhvr>
                        <p:cTn dur="400" fill="hold"/>
                        <p:tgtEl>
                          <p:spTgt spid="40"/>
                        </p:tgtEl>
                        <p:attrNameLst>
                          <p:attrName>ppt_x</p:attrName>
                        </p:attrNameLst>
                      </p:cBhvr>
                      <p:tavLst>
                        <p:tav tm="0">
                          <p:val>
                            <p:strVal val="#ppt_x"/>
                          </p:val>
                        </p:tav>
                        <p:tav tm="100000">
                          <p:val>
                            <p:strVal val="#ppt_x"/>
                          </p:val>
                        </p:tav>
                      </p:tavLst>
                    </p:anim>
                    <p:anim calcmode="lin" valueType="num">
                      <p:cBhvr>
                        <p:cTn dur="400" fill="hold"/>
                        <p:tgtEl>
                          <p:spTgt spid="40"/>
                        </p:tgtEl>
                        <p:attrNameLst>
                          <p:attrName>ppt_y</p:attrName>
                        </p:attrNameLst>
                      </p:cBhvr>
                      <p:tavLst>
                        <p:tav tm="0">
                          <p:val>
                            <p:strVal val="#ppt_y+.1"/>
                          </p:val>
                        </p:tav>
                        <p:tav tm="100000">
                          <p:val>
                            <p:strVal val="#ppt_y"/>
                          </p:val>
                        </p:tav>
                      </p:tavLst>
                    </p:anim>
                  </p:childTnLst>
                </p:cTn>
              </p:par>
            </p:tnLst>
          </p:tmpl>
        </p:tmplLst>
      </p:bldP>
      <p:bldP spid="41" grpId="0" build="p">
        <p:tmplLst>
          <p:tmpl lvl="1">
            <p:tnLst>
              <p:par>
                <p:cTn presetID="42" presetClass="entr" presetSubtype="0" fill="hold" nodeType="withEffect">
                  <p:stCondLst>
                    <p:cond delay="200"/>
                  </p:stCondLst>
                  <p:childTnLst>
                    <p:set>
                      <p:cBhvr>
                        <p:cTn dur="1" fill="hold">
                          <p:stCondLst>
                            <p:cond delay="0"/>
                          </p:stCondLst>
                        </p:cTn>
                        <p:tgtEl>
                          <p:spTgt spid="41"/>
                        </p:tgtEl>
                        <p:attrNameLst>
                          <p:attrName>style.visibility</p:attrName>
                        </p:attrNameLst>
                      </p:cBhvr>
                      <p:to>
                        <p:strVal val="visible"/>
                      </p:to>
                    </p:set>
                    <p:animEffect transition="in" filter="fade">
                      <p:cBhvr>
                        <p:cTn dur="500"/>
                        <p:tgtEl>
                          <p:spTgt spid="41"/>
                        </p:tgtEl>
                      </p:cBhvr>
                    </p:animEffect>
                    <p:anim calcmode="lin" valueType="num">
                      <p:cBhvr>
                        <p:cTn dur="500" fill="hold"/>
                        <p:tgtEl>
                          <p:spTgt spid="41"/>
                        </p:tgtEl>
                        <p:attrNameLst>
                          <p:attrName>ppt_x</p:attrName>
                        </p:attrNameLst>
                      </p:cBhvr>
                      <p:tavLst>
                        <p:tav tm="0">
                          <p:val>
                            <p:strVal val="#ppt_x"/>
                          </p:val>
                        </p:tav>
                        <p:tav tm="100000">
                          <p:val>
                            <p:strVal val="#ppt_x"/>
                          </p:val>
                        </p:tav>
                      </p:tavLst>
                    </p:anim>
                    <p:anim calcmode="lin" valueType="num">
                      <p:cBhvr>
                        <p:cTn dur="500" fill="hold"/>
                        <p:tgtEl>
                          <p:spTgt spid="41"/>
                        </p:tgtEl>
                        <p:attrNameLst>
                          <p:attrName>ppt_y</p:attrName>
                        </p:attrNameLst>
                      </p:cBhvr>
                      <p:tavLst>
                        <p:tav tm="0">
                          <p:val>
                            <p:strVal val="#ppt_y+.1"/>
                          </p:val>
                        </p:tav>
                        <p:tav tm="100000">
                          <p:val>
                            <p:strVal val="#ppt_y"/>
                          </p:val>
                        </p:tav>
                      </p:tavLst>
                    </p:anim>
                  </p:childTnLst>
                </p:cTn>
              </p:par>
            </p:tnLst>
          </p:tmpl>
        </p:tmplLst>
      </p:bldP>
      <p:bldP spid="42" grpId="0" build="p">
        <p:tmplLst>
          <p:tmpl lvl="1">
            <p:tnLst>
              <p:par>
                <p:cTn presetID="10" presetClass="entr" presetSubtype="0" fill="hold" nodeType="withEffect">
                  <p:stCondLst>
                    <p:cond delay="800"/>
                  </p:stCondLst>
                  <p:childTnLst>
                    <p:set>
                      <p:cBhvr>
                        <p:cTn dur="1" fill="hold">
                          <p:stCondLst>
                            <p:cond delay="0"/>
                          </p:stCondLst>
                        </p:cTn>
                        <p:tgtEl>
                          <p:spTgt spid="42"/>
                        </p:tgtEl>
                        <p:attrNameLst>
                          <p:attrName>style.visibility</p:attrName>
                        </p:attrNameLst>
                      </p:cBhvr>
                      <p:to>
                        <p:strVal val="visible"/>
                      </p:to>
                    </p:set>
                    <p:animEffect transition="in" filter="fade">
                      <p:cBhvr>
                        <p:cTn dur="500"/>
                        <p:tgtEl>
                          <p:spTgt spid="42"/>
                        </p:tgtEl>
                      </p:cBhvr>
                    </p:animEffect>
                  </p:childTnLst>
                </p:cTn>
              </p:par>
            </p:tnLst>
          </p:tmpl>
        </p:tmplLst>
      </p:bldP>
      <p:bldP spid="43" grpId="0" build="p">
        <p:tmplLst>
          <p:tmpl lvl="1">
            <p:tnLst>
              <p:par>
                <p:cTn presetID="42" presetClass="entr" presetSubtype="0" fill="hold" nodeType="withEffect">
                  <p:stCondLst>
                    <p:cond delay="200"/>
                  </p:stCondLst>
                  <p:childTnLst>
                    <p:set>
                      <p:cBhvr>
                        <p:cTn dur="1" fill="hold">
                          <p:stCondLst>
                            <p:cond delay="0"/>
                          </p:stCondLst>
                        </p:cTn>
                        <p:tgtEl>
                          <p:spTgt spid="43"/>
                        </p:tgtEl>
                        <p:attrNameLst>
                          <p:attrName>style.visibility</p:attrName>
                        </p:attrNameLst>
                      </p:cBhvr>
                      <p:to>
                        <p:strVal val="visible"/>
                      </p:to>
                    </p:set>
                    <p:animEffect transition="in" filter="fade">
                      <p:cBhvr>
                        <p:cTn dur="400"/>
                        <p:tgtEl>
                          <p:spTgt spid="43"/>
                        </p:tgtEl>
                      </p:cBhvr>
                    </p:animEffect>
                    <p:anim calcmode="lin" valueType="num">
                      <p:cBhvr>
                        <p:cTn dur="400" fill="hold"/>
                        <p:tgtEl>
                          <p:spTgt spid="43"/>
                        </p:tgtEl>
                        <p:attrNameLst>
                          <p:attrName>ppt_x</p:attrName>
                        </p:attrNameLst>
                      </p:cBhvr>
                      <p:tavLst>
                        <p:tav tm="0">
                          <p:val>
                            <p:strVal val="#ppt_x"/>
                          </p:val>
                        </p:tav>
                        <p:tav tm="100000">
                          <p:val>
                            <p:strVal val="#ppt_x"/>
                          </p:val>
                        </p:tav>
                      </p:tavLst>
                    </p:anim>
                    <p:anim calcmode="lin" valueType="num">
                      <p:cBhvr>
                        <p:cTn dur="400" fill="hold"/>
                        <p:tgtEl>
                          <p:spTgt spid="43"/>
                        </p:tgtEl>
                        <p:attrNameLst>
                          <p:attrName>ppt_y</p:attrName>
                        </p:attrNameLst>
                      </p:cBhvr>
                      <p:tavLst>
                        <p:tav tm="0">
                          <p:val>
                            <p:strVal val="#ppt_y+.1"/>
                          </p:val>
                        </p:tav>
                        <p:tav tm="100000">
                          <p:val>
                            <p:strVal val="#ppt_y"/>
                          </p:val>
                        </p:tav>
                      </p:tavLst>
                    </p:anim>
                  </p:childTnLst>
                </p:cTn>
              </p:par>
            </p:tnLst>
          </p:tmpl>
        </p:tmplLst>
      </p:bldP>
    </p:bld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5">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0B45E80-0952-4C2B-952C-165FF9EAC8A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5D4D818-5F2D-4374-B278-A35A2324DFE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a:extLst>
              <a:ext uri="{FF2B5EF4-FFF2-40B4-BE49-F238E27FC236}">
                <a16:creationId xmlns:a16="http://schemas.microsoft.com/office/drawing/2014/main" id="{56551F63-3641-4FEA-91CD-5A2CF63B709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4278D0C9-3925-4190-95BD-5EB1EAE4384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5BA30C6-720D-4D77-97D7-7E31EAC70E72}" type="slidenum">
              <a:rPr lang="en-US" smtClean="0"/>
              <a:t>‹#›</a:t>
            </a:fld>
            <a:endParaRPr lang="en-US"/>
          </a:p>
        </p:txBody>
      </p:sp>
    </p:spTree>
    <p:extLst>
      <p:ext uri="{BB962C8B-B14F-4D97-AF65-F5344CB8AC3E}">
        <p14:creationId xmlns:p14="http://schemas.microsoft.com/office/powerpoint/2010/main" val="180588318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3.xml"/><Relationship Id="rId4" Type="http://schemas.openxmlformats.org/officeDocument/2006/relationships/image" Target="../media/image5.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3.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3.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6.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8.xml"/><Relationship Id="rId1" Type="http://schemas.openxmlformats.org/officeDocument/2006/relationships/slideLayout" Target="../slideLayouts/slideLayout13.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9.xml"/><Relationship Id="rId1" Type="http://schemas.openxmlformats.org/officeDocument/2006/relationships/slideLayout" Target="../slideLayouts/slideLayout13.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2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3.xml"/><Relationship Id="rId5" Type="http://schemas.openxmlformats.org/officeDocument/2006/relationships/comments" Target="../comments/comment1.xml"/><Relationship Id="rId4" Type="http://schemas.openxmlformats.org/officeDocument/2006/relationships/image" Target="../media/image18.png"/></Relationships>
</file>

<file path=ppt/slides/_rels/slide3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1.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2.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3.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4.xml"/><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25.xml"/><Relationship Id="rId1" Type="http://schemas.openxmlformats.org/officeDocument/2006/relationships/slideLayout" Target="../slideLayouts/slideLayout13.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38.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26.xml"/><Relationship Id="rId1" Type="http://schemas.openxmlformats.org/officeDocument/2006/relationships/slideLayout" Target="../slideLayouts/slideLayout13.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8.xml"/><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3.xml"/></Relationships>
</file>

<file path=ppt/slides/_rels/slide42.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E451E0-DB8D-4712-B05F-930BB29433DF}"/>
              </a:ext>
            </a:extLst>
          </p:cNvPr>
          <p:cNvSpPr>
            <a:spLocks noGrp="1"/>
          </p:cNvSpPr>
          <p:nvPr>
            <p:ph type="ctrTitle"/>
          </p:nvPr>
        </p:nvSpPr>
        <p:spPr>
          <a:xfrm>
            <a:off x="850640" y="2028824"/>
            <a:ext cx="11239760" cy="1227138"/>
          </a:xfrm>
        </p:spPr>
        <p:txBody>
          <a:bodyPr>
            <a:normAutofit/>
          </a:bodyPr>
          <a:lstStyle/>
          <a:p>
            <a:pPr rtl="1"/>
            <a:r>
              <a:rPr lang="fa-IR" sz="6000" dirty="0" err="1">
                <a:solidFill>
                  <a:schemeClr val="bg1"/>
                </a:solidFill>
                <a:cs typeface="B Yekan" panose="00000400000000000000" pitchFamily="2" charset="-78"/>
              </a:rPr>
              <a:t>سرمایه‌گذاری</a:t>
            </a:r>
            <a:r>
              <a:rPr lang="fa-IR" sz="6000" dirty="0">
                <a:solidFill>
                  <a:schemeClr val="bg1"/>
                </a:solidFill>
                <a:cs typeface="B Yekan" panose="00000400000000000000" pitchFamily="2" charset="-78"/>
              </a:rPr>
              <a:t> در صندوق طلا</a:t>
            </a:r>
            <a:endParaRPr lang="en-US" sz="6000" dirty="0">
              <a:solidFill>
                <a:schemeClr val="bg1"/>
              </a:solidFill>
              <a:cs typeface="B Yekan" panose="00000400000000000000" pitchFamily="2" charset="-78"/>
            </a:endParaRPr>
          </a:p>
        </p:txBody>
      </p:sp>
      <p:sp>
        <p:nvSpPr>
          <p:cNvPr id="3" name="Subtitle 2">
            <a:extLst>
              <a:ext uri="{FF2B5EF4-FFF2-40B4-BE49-F238E27FC236}">
                <a16:creationId xmlns:a16="http://schemas.microsoft.com/office/drawing/2014/main" id="{379770CE-116B-4734-A7F1-CFE871E83F8E}"/>
              </a:ext>
            </a:extLst>
          </p:cNvPr>
          <p:cNvSpPr>
            <a:spLocks noGrp="1"/>
          </p:cNvSpPr>
          <p:nvPr>
            <p:ph type="subTitle" idx="1"/>
          </p:nvPr>
        </p:nvSpPr>
        <p:spPr>
          <a:xfrm>
            <a:off x="6604000" y="5971826"/>
            <a:ext cx="5310909" cy="582035"/>
          </a:xfrm>
        </p:spPr>
        <p:txBody>
          <a:bodyPr>
            <a:normAutofit/>
          </a:bodyPr>
          <a:lstStyle/>
          <a:p>
            <a:pPr algn="r" rtl="1"/>
            <a:r>
              <a:rPr lang="fa-IR" dirty="0">
                <a:solidFill>
                  <a:schemeClr val="accent6">
                    <a:lumMod val="40000"/>
                    <a:lumOff val="60000"/>
                  </a:schemeClr>
                </a:solidFill>
                <a:cs typeface="B Nazanin" panose="00000400000000000000" pitchFamily="2" charset="-78"/>
              </a:rPr>
              <a:t>کمیسیون بازار پول و سرمایه اتاق بازرگانی تهران</a:t>
            </a:r>
            <a:endParaRPr lang="en-US" dirty="0">
              <a:solidFill>
                <a:schemeClr val="accent6">
                  <a:lumMod val="40000"/>
                  <a:lumOff val="60000"/>
                </a:schemeClr>
              </a:solidFill>
              <a:cs typeface="B Nazanin" panose="00000400000000000000" pitchFamily="2" charset="-78"/>
            </a:endParaRPr>
          </a:p>
        </p:txBody>
      </p:sp>
      <p:sp>
        <p:nvSpPr>
          <p:cNvPr id="4" name="Text Placeholder 3">
            <a:extLst>
              <a:ext uri="{FF2B5EF4-FFF2-40B4-BE49-F238E27FC236}">
                <a16:creationId xmlns:a16="http://schemas.microsoft.com/office/drawing/2014/main" id="{A4256062-6E85-4788-A1DA-139C1F339538}"/>
              </a:ext>
            </a:extLst>
          </p:cNvPr>
          <p:cNvSpPr txBox="1">
            <a:spLocks/>
          </p:cNvSpPr>
          <p:nvPr/>
        </p:nvSpPr>
        <p:spPr>
          <a:xfrm>
            <a:off x="85725" y="5865757"/>
            <a:ext cx="1873769" cy="359765"/>
          </a:xfrm>
          <a:prstGeom prst="rect">
            <a:avLst/>
          </a:prstGeom>
        </p:spPr>
        <p:txBody>
          <a:bodyPr>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fa-IR" b="1" dirty="0">
                <a:solidFill>
                  <a:schemeClr val="bg1"/>
                </a:solidFill>
                <a:effectLst>
                  <a:outerShdw blurRad="38100" dist="38100" dir="2700000" algn="tl">
                    <a:srgbClr val="000000">
                      <a:alpha val="43137"/>
                    </a:srgbClr>
                  </a:outerShdw>
                </a:effectLst>
                <a:cs typeface="B Nazanin" panose="00000400000000000000" pitchFamily="2" charset="-78"/>
              </a:rPr>
              <a:t>1403/06/26</a:t>
            </a:r>
            <a:endParaRPr lang="en-US" b="1" dirty="0">
              <a:solidFill>
                <a:schemeClr val="bg1"/>
              </a:solidFill>
              <a:effectLst>
                <a:outerShdw blurRad="38100" dist="38100" dir="2700000" algn="tl">
                  <a:srgbClr val="000000">
                    <a:alpha val="43137"/>
                  </a:srgbClr>
                </a:outerShdw>
              </a:effectLst>
              <a:cs typeface="B Nazanin" panose="00000400000000000000" pitchFamily="2" charset="-78"/>
            </a:endParaRPr>
          </a:p>
        </p:txBody>
      </p:sp>
      <p:sp>
        <p:nvSpPr>
          <p:cNvPr id="5" name="Text Placeholder 3">
            <a:extLst>
              <a:ext uri="{FF2B5EF4-FFF2-40B4-BE49-F238E27FC236}">
                <a16:creationId xmlns:a16="http://schemas.microsoft.com/office/drawing/2014/main" id="{CED8FE1E-F44B-497E-BF20-2D1E4176CF97}"/>
              </a:ext>
            </a:extLst>
          </p:cNvPr>
          <p:cNvSpPr txBox="1">
            <a:spLocks/>
          </p:cNvSpPr>
          <p:nvPr/>
        </p:nvSpPr>
        <p:spPr>
          <a:xfrm>
            <a:off x="85725" y="6364885"/>
            <a:ext cx="3419475" cy="359765"/>
          </a:xfrm>
          <a:prstGeom prst="rect">
            <a:avLst/>
          </a:prstGeom>
        </p:spPr>
        <p:txBody>
          <a:bodyPr vert="horz" lIns="91440" tIns="45720" rIns="91440" bIns="45720" rtlCol="0" anchor="b">
            <a:normAutofit fontScale="92500" lnSpcReduction="20000"/>
          </a:bodyPr>
          <a:lstStyle>
            <a:lvl1pPr marL="0" indent="0" algn="l" defTabSz="914400" rtl="1" eaLnBrk="1" latinLnBrk="0" hangingPunct="1">
              <a:lnSpc>
                <a:spcPct val="90000"/>
              </a:lnSpc>
              <a:spcBef>
                <a:spcPts val="1000"/>
              </a:spcBef>
              <a:buFont typeface="Arial" panose="020B0604020202020204" pitchFamily="34" charset="0"/>
              <a:buNone/>
              <a:defRPr sz="2400" b="0" kern="1200">
                <a:solidFill>
                  <a:schemeClr val="bg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r>
              <a:rPr lang="fa-IR" dirty="0">
                <a:cs typeface="B Nazanin" panose="00000400000000000000" pitchFamily="2" charset="-78"/>
              </a:rPr>
              <a:t>گروه تحلیلی بینش بازار</a:t>
            </a:r>
            <a:endParaRPr lang="en-US" dirty="0">
              <a:cs typeface="B Nazanin" panose="00000400000000000000" pitchFamily="2" charset="-78"/>
            </a:endParaRPr>
          </a:p>
        </p:txBody>
      </p:sp>
    </p:spTree>
    <p:extLst>
      <p:ext uri="{BB962C8B-B14F-4D97-AF65-F5344CB8AC3E}">
        <p14:creationId xmlns:p14="http://schemas.microsoft.com/office/powerpoint/2010/main" val="29598435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normAutofit fontScale="85000" lnSpcReduction="20000"/>
          </a:bodyPr>
          <a:lstStyle/>
          <a:p>
            <a:pPr algn="ctr" rtl="1"/>
            <a:r>
              <a:rPr lang="fa-IR" dirty="0">
                <a:latin typeface="B Nazanin" pitchFamily="2" charset="-78"/>
                <a:cs typeface="B Nazanin" pitchFamily="2" charset="-78"/>
              </a:rPr>
              <a:t>فهرست</a:t>
            </a:r>
            <a:endParaRPr lang="en-US" dirty="0">
              <a:latin typeface="B Nazanin" pitchFamily="2" charset="-78"/>
              <a:cs typeface="B Nazanin" pitchFamily="2" charset="-78"/>
            </a:endParaRPr>
          </a:p>
        </p:txBody>
      </p:sp>
      <p:sp>
        <p:nvSpPr>
          <p:cNvPr id="3" name="Text Placeholder 2"/>
          <p:cNvSpPr>
            <a:spLocks noGrp="1"/>
          </p:cNvSpPr>
          <p:nvPr>
            <p:ph type="body" sz="quarter" idx="11"/>
          </p:nvPr>
        </p:nvSpPr>
        <p:spPr/>
        <p:txBody>
          <a:bodyPr>
            <a:normAutofit fontScale="77500" lnSpcReduction="20000"/>
          </a:bodyPr>
          <a:lstStyle/>
          <a:p>
            <a:pPr algn="just" rtl="1"/>
            <a:r>
              <a:rPr lang="fa-IR" b="1" dirty="0">
                <a:solidFill>
                  <a:srgbClr val="375623"/>
                </a:solidFill>
                <a:latin typeface="B Nazanin" pitchFamily="2" charset="-78"/>
                <a:cs typeface="B Nazanin" pitchFamily="2" charset="-78"/>
              </a:rPr>
              <a:t>خلاصه</a:t>
            </a:r>
            <a:endParaRPr lang="en-US" b="1" dirty="0">
              <a:solidFill>
                <a:srgbClr val="375623"/>
              </a:solidFill>
              <a:latin typeface="B Nazanin" pitchFamily="2" charset="-78"/>
              <a:cs typeface="B Nazanin" pitchFamily="2" charset="-78"/>
            </a:endParaRPr>
          </a:p>
        </p:txBody>
      </p:sp>
      <p:sp>
        <p:nvSpPr>
          <p:cNvPr id="4" name="Text Placeholder 3"/>
          <p:cNvSpPr>
            <a:spLocks noGrp="1"/>
          </p:cNvSpPr>
          <p:nvPr>
            <p:ph type="body" sz="quarter" idx="16"/>
          </p:nvPr>
        </p:nvSpPr>
        <p:spPr>
          <a:xfrm>
            <a:off x="1142366" y="3141787"/>
            <a:ext cx="4039235" cy="2879537"/>
          </a:xfrm>
        </p:spPr>
        <p:txBody>
          <a:bodyPr>
            <a:normAutofit/>
          </a:bodyPr>
          <a:lstStyle/>
          <a:p>
            <a:pPr algn="r" rtl="1"/>
            <a:r>
              <a:rPr lang="fa-IR" sz="1680" dirty="0">
                <a:solidFill>
                  <a:schemeClr val="tx1"/>
                </a:solidFill>
                <a:latin typeface="B Nazanin" pitchFamily="2" charset="-78"/>
                <a:cs typeface="B Nazanin" pitchFamily="2" charset="-78"/>
              </a:rPr>
              <a:t>1- انواع </a:t>
            </a:r>
            <a:r>
              <a:rPr lang="fa-IR" sz="1680" dirty="0" err="1">
                <a:solidFill>
                  <a:schemeClr val="tx1"/>
                </a:solidFill>
                <a:latin typeface="B Nazanin" pitchFamily="2" charset="-78"/>
                <a:cs typeface="B Nazanin" pitchFamily="2" charset="-78"/>
              </a:rPr>
              <a:t>شیوه‌های</a:t>
            </a:r>
            <a:r>
              <a:rPr lang="fa-IR" sz="1680" dirty="0">
                <a:solidFill>
                  <a:schemeClr val="tx1"/>
                </a:solidFill>
                <a:latin typeface="B Nazanin" pitchFamily="2" charset="-78"/>
                <a:cs typeface="B Nazanin" pitchFamily="2" charset="-78"/>
              </a:rPr>
              <a:t> </a:t>
            </a:r>
            <a:r>
              <a:rPr lang="fa-IR" sz="1680" dirty="0" err="1">
                <a:solidFill>
                  <a:schemeClr val="tx1"/>
                </a:solidFill>
                <a:latin typeface="B Nazanin" pitchFamily="2" charset="-78"/>
                <a:cs typeface="B Nazanin" pitchFamily="2" charset="-78"/>
              </a:rPr>
              <a:t>سرمایه‌گذاری</a:t>
            </a:r>
            <a:r>
              <a:rPr lang="fa-IR" sz="1680" dirty="0">
                <a:solidFill>
                  <a:schemeClr val="tx1"/>
                </a:solidFill>
                <a:latin typeface="B Nazanin" pitchFamily="2" charset="-78"/>
                <a:cs typeface="B Nazanin" pitchFamily="2" charset="-78"/>
              </a:rPr>
              <a:t> در طلا</a:t>
            </a:r>
          </a:p>
          <a:p>
            <a:pPr algn="ctr" defTabSz="822960" rtl="1"/>
            <a:r>
              <a:rPr lang="fa-IR" sz="1600" dirty="0">
                <a:solidFill>
                  <a:schemeClr val="tx1"/>
                </a:solidFill>
                <a:cs typeface="B Nazanin" pitchFamily="2" charset="-78"/>
              </a:rPr>
              <a:t>1-1- تفاوت سکه، </a:t>
            </a:r>
            <a:r>
              <a:rPr lang="fa-IR" sz="1600" dirty="0" err="1">
                <a:solidFill>
                  <a:schemeClr val="tx1"/>
                </a:solidFill>
                <a:cs typeface="B Nazanin" pitchFamily="2" charset="-78"/>
              </a:rPr>
              <a:t>شمش</a:t>
            </a:r>
            <a:r>
              <a:rPr lang="fa-IR" sz="1600" dirty="0">
                <a:solidFill>
                  <a:schemeClr val="tx1"/>
                </a:solidFill>
                <a:cs typeface="B Nazanin" pitchFamily="2" charset="-78"/>
              </a:rPr>
              <a:t> و طلای </a:t>
            </a:r>
            <a:r>
              <a:rPr lang="fa-IR" sz="1600" dirty="0" err="1">
                <a:solidFill>
                  <a:schemeClr val="tx1"/>
                </a:solidFill>
                <a:cs typeface="B Nazanin" pitchFamily="2" charset="-78"/>
              </a:rPr>
              <a:t>آب‌شده</a:t>
            </a:r>
            <a:endParaRPr lang="en-US" sz="1600" dirty="0">
              <a:solidFill>
                <a:schemeClr val="tx1"/>
              </a:solidFill>
              <a:cs typeface="B Nazanin" pitchFamily="2" charset="-78"/>
            </a:endParaRPr>
          </a:p>
          <a:p>
            <a:pPr algn="r" rtl="1"/>
            <a:r>
              <a:rPr lang="fa-IR" sz="1680" dirty="0">
                <a:solidFill>
                  <a:schemeClr val="tx1"/>
                </a:solidFill>
                <a:latin typeface="B Nazanin" pitchFamily="2" charset="-78"/>
                <a:cs typeface="B Nazanin" pitchFamily="2" charset="-78"/>
              </a:rPr>
              <a:t>2-دلایل </a:t>
            </a:r>
            <a:r>
              <a:rPr lang="fa-IR" sz="1680" dirty="0" err="1">
                <a:solidFill>
                  <a:schemeClr val="tx1"/>
                </a:solidFill>
                <a:latin typeface="B Nazanin" pitchFamily="2" charset="-78"/>
                <a:cs typeface="B Nazanin" pitchFamily="2" charset="-78"/>
              </a:rPr>
              <a:t>سرمایه‌گذاری</a:t>
            </a:r>
            <a:r>
              <a:rPr lang="fa-IR" sz="1680" dirty="0">
                <a:solidFill>
                  <a:schemeClr val="tx1"/>
                </a:solidFill>
                <a:latin typeface="B Nazanin" pitchFamily="2" charset="-78"/>
                <a:cs typeface="B Nazanin" pitchFamily="2" charset="-78"/>
              </a:rPr>
              <a:t> در صندوقهای طلا</a:t>
            </a:r>
          </a:p>
          <a:p>
            <a:pPr algn="r" rtl="1"/>
            <a:r>
              <a:rPr lang="fa-IR" sz="1680" dirty="0">
                <a:solidFill>
                  <a:schemeClr val="tx1"/>
                </a:solidFill>
                <a:latin typeface="B Nazanin" pitchFamily="2" charset="-78"/>
                <a:cs typeface="B Nazanin" pitchFamily="2" charset="-78"/>
              </a:rPr>
              <a:t>3- </a:t>
            </a:r>
            <a:r>
              <a:rPr lang="fa-IR" sz="1680" dirty="0" err="1">
                <a:solidFill>
                  <a:schemeClr val="tx1"/>
                </a:solidFill>
                <a:latin typeface="B Nazanin" pitchFamily="2" charset="-78"/>
                <a:cs typeface="B Nazanin" pitchFamily="2" charset="-78"/>
              </a:rPr>
              <a:t>پیش‌بینی</a:t>
            </a:r>
            <a:r>
              <a:rPr lang="fa-IR" sz="1680" dirty="0">
                <a:solidFill>
                  <a:schemeClr val="tx1"/>
                </a:solidFill>
                <a:latin typeface="B Nazanin" pitchFamily="2" charset="-78"/>
                <a:cs typeface="B Nazanin" pitchFamily="2" charset="-78"/>
              </a:rPr>
              <a:t> روند قیمت طلا در بازار ایران</a:t>
            </a:r>
          </a:p>
          <a:p>
            <a:pPr algn="r" rtl="1"/>
            <a:r>
              <a:rPr lang="fa-IR" sz="1680" dirty="0">
                <a:solidFill>
                  <a:schemeClr val="tx1"/>
                </a:solidFill>
                <a:latin typeface="B Nazanin" pitchFamily="2" charset="-78"/>
                <a:cs typeface="B Nazanin" pitchFamily="2" charset="-78"/>
              </a:rPr>
              <a:t>	3-1- بررسی روند قیمت دلار</a:t>
            </a:r>
          </a:p>
          <a:p>
            <a:pPr algn="r" rtl="1"/>
            <a:r>
              <a:rPr lang="fa-IR" sz="1680" dirty="0">
                <a:solidFill>
                  <a:schemeClr val="tx1"/>
                </a:solidFill>
                <a:latin typeface="B Nazanin" pitchFamily="2" charset="-78"/>
                <a:cs typeface="B Nazanin" pitchFamily="2" charset="-78"/>
              </a:rPr>
              <a:t>	3-2- بررسی روند جهانی قیمت </a:t>
            </a:r>
            <a:r>
              <a:rPr lang="fa-IR" sz="1680" dirty="0" err="1">
                <a:solidFill>
                  <a:schemeClr val="tx1"/>
                </a:solidFill>
                <a:latin typeface="B Nazanin" pitchFamily="2" charset="-78"/>
                <a:cs typeface="B Nazanin" pitchFamily="2" charset="-78"/>
              </a:rPr>
              <a:t>اونس</a:t>
            </a:r>
            <a:r>
              <a:rPr lang="fa-IR" sz="1680" dirty="0">
                <a:solidFill>
                  <a:schemeClr val="tx1"/>
                </a:solidFill>
                <a:latin typeface="B Nazanin" pitchFamily="2" charset="-78"/>
                <a:cs typeface="B Nazanin" pitchFamily="2" charset="-78"/>
              </a:rPr>
              <a:t> طلا</a:t>
            </a:r>
          </a:p>
          <a:p>
            <a:pPr algn="r" rtl="1"/>
            <a:endParaRPr lang="fa-IR" sz="1680" dirty="0">
              <a:solidFill>
                <a:schemeClr val="tx1"/>
              </a:solidFill>
              <a:latin typeface="B Nazanin" pitchFamily="2" charset="-78"/>
              <a:cs typeface="B Nazanin" pitchFamily="2" charset="-78"/>
            </a:endParaRPr>
          </a:p>
        </p:txBody>
      </p:sp>
      <p:sp>
        <p:nvSpPr>
          <p:cNvPr id="5" name="Freeform 4"/>
          <p:cNvSpPr/>
          <p:nvPr/>
        </p:nvSpPr>
        <p:spPr>
          <a:xfrm rot="19844272">
            <a:off x="6525327" y="2095748"/>
            <a:ext cx="5941906" cy="2878595"/>
          </a:xfrm>
          <a:custGeom>
            <a:avLst/>
            <a:gdLst>
              <a:gd name="connsiteX0" fmla="*/ 4436533 w 4436533"/>
              <a:gd name="connsiteY0" fmla="*/ 164697 h 1756908"/>
              <a:gd name="connsiteX1" fmla="*/ 2302933 w 4436533"/>
              <a:gd name="connsiteY1" fmla="*/ 350964 h 1756908"/>
              <a:gd name="connsiteX2" fmla="*/ 3132667 w 4436533"/>
              <a:gd name="connsiteY2" fmla="*/ 1756430 h 1756908"/>
              <a:gd name="connsiteX3" fmla="*/ 3623733 w 4436533"/>
              <a:gd name="connsiteY3" fmla="*/ 503364 h 1756908"/>
              <a:gd name="connsiteX4" fmla="*/ 1405467 w 4436533"/>
              <a:gd name="connsiteY4" fmla="*/ 46164 h 1756908"/>
              <a:gd name="connsiteX5" fmla="*/ 0 w 4436533"/>
              <a:gd name="connsiteY5" fmla="*/ 1536297 h 1756908"/>
              <a:gd name="connsiteX0" fmla="*/ 4436533 w 4436533"/>
              <a:gd name="connsiteY0" fmla="*/ 260722 h 1853405"/>
              <a:gd name="connsiteX1" fmla="*/ 2302933 w 4436533"/>
              <a:gd name="connsiteY1" fmla="*/ 446989 h 1853405"/>
              <a:gd name="connsiteX2" fmla="*/ 3132667 w 4436533"/>
              <a:gd name="connsiteY2" fmla="*/ 1852455 h 1853405"/>
              <a:gd name="connsiteX3" fmla="*/ 3623733 w 4436533"/>
              <a:gd name="connsiteY3" fmla="*/ 599389 h 1853405"/>
              <a:gd name="connsiteX4" fmla="*/ 1405467 w 4436533"/>
              <a:gd name="connsiteY4" fmla="*/ 142189 h 1853405"/>
              <a:gd name="connsiteX5" fmla="*/ 0 w 4436533"/>
              <a:gd name="connsiteY5" fmla="*/ 1632322 h 1853405"/>
              <a:gd name="connsiteX0" fmla="*/ 4436533 w 4436533"/>
              <a:gd name="connsiteY0" fmla="*/ 260722 h 1852567"/>
              <a:gd name="connsiteX1" fmla="*/ 2302933 w 4436533"/>
              <a:gd name="connsiteY1" fmla="*/ 446989 h 1852567"/>
              <a:gd name="connsiteX2" fmla="*/ 3132667 w 4436533"/>
              <a:gd name="connsiteY2" fmla="*/ 1852455 h 1852567"/>
              <a:gd name="connsiteX3" fmla="*/ 3623733 w 4436533"/>
              <a:gd name="connsiteY3" fmla="*/ 599389 h 1852567"/>
              <a:gd name="connsiteX4" fmla="*/ 1405467 w 4436533"/>
              <a:gd name="connsiteY4" fmla="*/ 142189 h 1852567"/>
              <a:gd name="connsiteX5" fmla="*/ 0 w 4436533"/>
              <a:gd name="connsiteY5" fmla="*/ 1632322 h 1852567"/>
              <a:gd name="connsiteX0" fmla="*/ 4436533 w 4436533"/>
              <a:gd name="connsiteY0" fmla="*/ 260722 h 1852461"/>
              <a:gd name="connsiteX1" fmla="*/ 2540000 w 4436533"/>
              <a:gd name="connsiteY1" fmla="*/ 616323 h 1852461"/>
              <a:gd name="connsiteX2" fmla="*/ 3132667 w 4436533"/>
              <a:gd name="connsiteY2" fmla="*/ 1852455 h 1852461"/>
              <a:gd name="connsiteX3" fmla="*/ 3623733 w 4436533"/>
              <a:gd name="connsiteY3" fmla="*/ 599389 h 1852461"/>
              <a:gd name="connsiteX4" fmla="*/ 1405467 w 4436533"/>
              <a:gd name="connsiteY4" fmla="*/ 142189 h 1852461"/>
              <a:gd name="connsiteX5" fmla="*/ 0 w 4436533"/>
              <a:gd name="connsiteY5" fmla="*/ 1632322 h 1852461"/>
              <a:gd name="connsiteX0" fmla="*/ 4436533 w 4436533"/>
              <a:gd name="connsiteY0" fmla="*/ 260722 h 1852464"/>
              <a:gd name="connsiteX1" fmla="*/ 2540000 w 4436533"/>
              <a:gd name="connsiteY1" fmla="*/ 616323 h 1852464"/>
              <a:gd name="connsiteX2" fmla="*/ 3132667 w 4436533"/>
              <a:gd name="connsiteY2" fmla="*/ 1852455 h 1852464"/>
              <a:gd name="connsiteX3" fmla="*/ 3623733 w 4436533"/>
              <a:gd name="connsiteY3" fmla="*/ 599389 h 1852464"/>
              <a:gd name="connsiteX4" fmla="*/ 1405467 w 4436533"/>
              <a:gd name="connsiteY4" fmla="*/ 142189 h 1852464"/>
              <a:gd name="connsiteX5" fmla="*/ 0 w 4436533"/>
              <a:gd name="connsiteY5" fmla="*/ 1632322 h 1852464"/>
              <a:gd name="connsiteX0" fmla="*/ 4436533 w 4436533"/>
              <a:gd name="connsiteY0" fmla="*/ 160324 h 1531924"/>
              <a:gd name="connsiteX1" fmla="*/ 2540000 w 4436533"/>
              <a:gd name="connsiteY1" fmla="*/ 515925 h 1531924"/>
              <a:gd name="connsiteX2" fmla="*/ 2997200 w 4436533"/>
              <a:gd name="connsiteY2" fmla="*/ 1413391 h 1531924"/>
              <a:gd name="connsiteX3" fmla="*/ 3623733 w 4436533"/>
              <a:gd name="connsiteY3" fmla="*/ 498991 h 1531924"/>
              <a:gd name="connsiteX4" fmla="*/ 1405467 w 4436533"/>
              <a:gd name="connsiteY4" fmla="*/ 41791 h 1531924"/>
              <a:gd name="connsiteX5" fmla="*/ 0 w 4436533"/>
              <a:gd name="connsiteY5" fmla="*/ 1531924 h 1531924"/>
              <a:gd name="connsiteX0" fmla="*/ 4436533 w 4436533"/>
              <a:gd name="connsiteY0" fmla="*/ 160324 h 1531924"/>
              <a:gd name="connsiteX1" fmla="*/ 2540000 w 4436533"/>
              <a:gd name="connsiteY1" fmla="*/ 515925 h 1531924"/>
              <a:gd name="connsiteX2" fmla="*/ 2997200 w 4436533"/>
              <a:gd name="connsiteY2" fmla="*/ 1413391 h 1531924"/>
              <a:gd name="connsiteX3" fmla="*/ 3623733 w 4436533"/>
              <a:gd name="connsiteY3" fmla="*/ 498991 h 1531924"/>
              <a:gd name="connsiteX4" fmla="*/ 1405467 w 4436533"/>
              <a:gd name="connsiteY4" fmla="*/ 41791 h 1531924"/>
              <a:gd name="connsiteX5" fmla="*/ 0 w 4436533"/>
              <a:gd name="connsiteY5" fmla="*/ 1531924 h 1531924"/>
              <a:gd name="connsiteX0" fmla="*/ 3031066 w 3031066"/>
              <a:gd name="connsiteY0" fmla="*/ 160324 h 1419470"/>
              <a:gd name="connsiteX1" fmla="*/ 1134533 w 3031066"/>
              <a:gd name="connsiteY1" fmla="*/ 515925 h 1419470"/>
              <a:gd name="connsiteX2" fmla="*/ 1591733 w 3031066"/>
              <a:gd name="connsiteY2" fmla="*/ 1413391 h 1419470"/>
              <a:gd name="connsiteX3" fmla="*/ 2218266 w 3031066"/>
              <a:gd name="connsiteY3" fmla="*/ 498991 h 1419470"/>
              <a:gd name="connsiteX4" fmla="*/ 0 w 3031066"/>
              <a:gd name="connsiteY4" fmla="*/ 41791 h 1419470"/>
              <a:gd name="connsiteX0" fmla="*/ 4199466 w 4199466"/>
              <a:gd name="connsiteY0" fmla="*/ 5331 h 1264150"/>
              <a:gd name="connsiteX1" fmla="*/ 2302933 w 4199466"/>
              <a:gd name="connsiteY1" fmla="*/ 360932 h 1264150"/>
              <a:gd name="connsiteX2" fmla="*/ 2760133 w 4199466"/>
              <a:gd name="connsiteY2" fmla="*/ 1258398 h 1264150"/>
              <a:gd name="connsiteX3" fmla="*/ 3386666 w 4199466"/>
              <a:gd name="connsiteY3" fmla="*/ 343998 h 1264150"/>
              <a:gd name="connsiteX4" fmla="*/ 0 w 4199466"/>
              <a:gd name="connsiteY4" fmla="*/ 174664 h 1264150"/>
              <a:gd name="connsiteX0" fmla="*/ 4199466 w 4199466"/>
              <a:gd name="connsiteY0" fmla="*/ 272347 h 1531166"/>
              <a:gd name="connsiteX1" fmla="*/ 2302933 w 4199466"/>
              <a:gd name="connsiteY1" fmla="*/ 627948 h 1531166"/>
              <a:gd name="connsiteX2" fmla="*/ 2760133 w 4199466"/>
              <a:gd name="connsiteY2" fmla="*/ 1525414 h 1531166"/>
              <a:gd name="connsiteX3" fmla="*/ 3386666 w 4199466"/>
              <a:gd name="connsiteY3" fmla="*/ 611014 h 1531166"/>
              <a:gd name="connsiteX4" fmla="*/ 0 w 4199466"/>
              <a:gd name="connsiteY4" fmla="*/ 441680 h 1531166"/>
              <a:gd name="connsiteX0" fmla="*/ 4199466 w 4199466"/>
              <a:gd name="connsiteY0" fmla="*/ 340911 h 1602433"/>
              <a:gd name="connsiteX1" fmla="*/ 2302933 w 4199466"/>
              <a:gd name="connsiteY1" fmla="*/ 696512 h 1602433"/>
              <a:gd name="connsiteX2" fmla="*/ 2760133 w 4199466"/>
              <a:gd name="connsiteY2" fmla="*/ 1593978 h 1602433"/>
              <a:gd name="connsiteX3" fmla="*/ 3386666 w 4199466"/>
              <a:gd name="connsiteY3" fmla="*/ 679578 h 1602433"/>
              <a:gd name="connsiteX4" fmla="*/ 0 w 4199466"/>
              <a:gd name="connsiteY4" fmla="*/ 510244 h 1602433"/>
              <a:gd name="connsiteX0" fmla="*/ 4199466 w 4199466"/>
              <a:gd name="connsiteY0" fmla="*/ 320417 h 1573620"/>
              <a:gd name="connsiteX1" fmla="*/ 2302933 w 4199466"/>
              <a:gd name="connsiteY1" fmla="*/ 676018 h 1573620"/>
              <a:gd name="connsiteX2" fmla="*/ 2760133 w 4199466"/>
              <a:gd name="connsiteY2" fmla="*/ 1573484 h 1573620"/>
              <a:gd name="connsiteX3" fmla="*/ 3183466 w 4199466"/>
              <a:gd name="connsiteY3" fmla="*/ 726817 h 1573620"/>
              <a:gd name="connsiteX4" fmla="*/ 0 w 4199466"/>
              <a:gd name="connsiteY4" fmla="*/ 489750 h 1573620"/>
              <a:gd name="connsiteX0" fmla="*/ 4199466 w 4199466"/>
              <a:gd name="connsiteY0" fmla="*/ 320417 h 1573493"/>
              <a:gd name="connsiteX1" fmla="*/ 2048933 w 4199466"/>
              <a:gd name="connsiteY1" fmla="*/ 743751 h 1573493"/>
              <a:gd name="connsiteX2" fmla="*/ 2760133 w 4199466"/>
              <a:gd name="connsiteY2" fmla="*/ 1573484 h 1573493"/>
              <a:gd name="connsiteX3" fmla="*/ 3183466 w 4199466"/>
              <a:gd name="connsiteY3" fmla="*/ 726817 h 1573493"/>
              <a:gd name="connsiteX4" fmla="*/ 0 w 4199466"/>
              <a:gd name="connsiteY4" fmla="*/ 489750 h 1573493"/>
              <a:gd name="connsiteX0" fmla="*/ 4199466 w 4199466"/>
              <a:gd name="connsiteY0" fmla="*/ 320417 h 1573522"/>
              <a:gd name="connsiteX1" fmla="*/ 2048933 w 4199466"/>
              <a:gd name="connsiteY1" fmla="*/ 743751 h 1573522"/>
              <a:gd name="connsiteX2" fmla="*/ 2760133 w 4199466"/>
              <a:gd name="connsiteY2" fmla="*/ 1573484 h 1573522"/>
              <a:gd name="connsiteX3" fmla="*/ 3183466 w 4199466"/>
              <a:gd name="connsiteY3" fmla="*/ 726817 h 1573522"/>
              <a:gd name="connsiteX4" fmla="*/ 0 w 4199466"/>
              <a:gd name="connsiteY4" fmla="*/ 489750 h 1573522"/>
              <a:gd name="connsiteX0" fmla="*/ 4199466 w 4199466"/>
              <a:gd name="connsiteY0" fmla="*/ 254880 h 1474089"/>
              <a:gd name="connsiteX1" fmla="*/ 2048933 w 4199466"/>
              <a:gd name="connsiteY1" fmla="*/ 678214 h 1474089"/>
              <a:gd name="connsiteX2" fmla="*/ 2675467 w 4199466"/>
              <a:gd name="connsiteY2" fmla="*/ 1474080 h 1474089"/>
              <a:gd name="connsiteX3" fmla="*/ 3183466 w 4199466"/>
              <a:gd name="connsiteY3" fmla="*/ 661280 h 1474089"/>
              <a:gd name="connsiteX4" fmla="*/ 0 w 4199466"/>
              <a:gd name="connsiteY4" fmla="*/ 424213 h 1474089"/>
              <a:gd name="connsiteX0" fmla="*/ 4199466 w 4199466"/>
              <a:gd name="connsiteY0" fmla="*/ 254880 h 1476478"/>
              <a:gd name="connsiteX1" fmla="*/ 2048933 w 4199466"/>
              <a:gd name="connsiteY1" fmla="*/ 678214 h 1476478"/>
              <a:gd name="connsiteX2" fmla="*/ 2675467 w 4199466"/>
              <a:gd name="connsiteY2" fmla="*/ 1474080 h 1476478"/>
              <a:gd name="connsiteX3" fmla="*/ 3183466 w 4199466"/>
              <a:gd name="connsiteY3" fmla="*/ 661280 h 1476478"/>
              <a:gd name="connsiteX4" fmla="*/ 0 w 4199466"/>
              <a:gd name="connsiteY4" fmla="*/ 424213 h 1476478"/>
              <a:gd name="connsiteX0" fmla="*/ 4199466 w 4199466"/>
              <a:gd name="connsiteY0" fmla="*/ 279753 h 1501814"/>
              <a:gd name="connsiteX1" fmla="*/ 2048933 w 4199466"/>
              <a:gd name="connsiteY1" fmla="*/ 703087 h 1501814"/>
              <a:gd name="connsiteX2" fmla="*/ 2675467 w 4199466"/>
              <a:gd name="connsiteY2" fmla="*/ 1498953 h 1501814"/>
              <a:gd name="connsiteX3" fmla="*/ 3183466 w 4199466"/>
              <a:gd name="connsiteY3" fmla="*/ 686153 h 1501814"/>
              <a:gd name="connsiteX4" fmla="*/ 0 w 4199466"/>
              <a:gd name="connsiteY4" fmla="*/ 449086 h 1501814"/>
              <a:gd name="connsiteX0" fmla="*/ 4199466 w 4199466"/>
              <a:gd name="connsiteY0" fmla="*/ 279753 h 1499053"/>
              <a:gd name="connsiteX1" fmla="*/ 2099733 w 4199466"/>
              <a:gd name="connsiteY1" fmla="*/ 635354 h 1499053"/>
              <a:gd name="connsiteX2" fmla="*/ 2675467 w 4199466"/>
              <a:gd name="connsiteY2" fmla="*/ 1498953 h 1499053"/>
              <a:gd name="connsiteX3" fmla="*/ 3183466 w 4199466"/>
              <a:gd name="connsiteY3" fmla="*/ 686153 h 1499053"/>
              <a:gd name="connsiteX4" fmla="*/ 0 w 4199466"/>
              <a:gd name="connsiteY4" fmla="*/ 449086 h 1499053"/>
              <a:gd name="connsiteX0" fmla="*/ 4199466 w 4199466"/>
              <a:gd name="connsiteY0" fmla="*/ 279753 h 1499053"/>
              <a:gd name="connsiteX1" fmla="*/ 2099733 w 4199466"/>
              <a:gd name="connsiteY1" fmla="*/ 635354 h 1499053"/>
              <a:gd name="connsiteX2" fmla="*/ 2675467 w 4199466"/>
              <a:gd name="connsiteY2" fmla="*/ 1498953 h 1499053"/>
              <a:gd name="connsiteX3" fmla="*/ 3183466 w 4199466"/>
              <a:gd name="connsiteY3" fmla="*/ 686153 h 1499053"/>
              <a:gd name="connsiteX4" fmla="*/ 0 w 4199466"/>
              <a:gd name="connsiteY4" fmla="*/ 449086 h 1499053"/>
              <a:gd name="connsiteX0" fmla="*/ 4199466 w 4199466"/>
              <a:gd name="connsiteY0" fmla="*/ 376915 h 1596472"/>
              <a:gd name="connsiteX1" fmla="*/ 2099733 w 4199466"/>
              <a:gd name="connsiteY1" fmla="*/ 732516 h 1596472"/>
              <a:gd name="connsiteX2" fmla="*/ 2675467 w 4199466"/>
              <a:gd name="connsiteY2" fmla="*/ 1596115 h 1596472"/>
              <a:gd name="connsiteX3" fmla="*/ 3183466 w 4199466"/>
              <a:gd name="connsiteY3" fmla="*/ 783315 h 1596472"/>
              <a:gd name="connsiteX4" fmla="*/ 0 w 4199466"/>
              <a:gd name="connsiteY4" fmla="*/ 546248 h 1596472"/>
              <a:gd name="connsiteX0" fmla="*/ 3544017 w 3544017"/>
              <a:gd name="connsiteY0" fmla="*/ 447473 h 1666760"/>
              <a:gd name="connsiteX1" fmla="*/ 1444284 w 3544017"/>
              <a:gd name="connsiteY1" fmla="*/ 803074 h 1666760"/>
              <a:gd name="connsiteX2" fmla="*/ 2020018 w 3544017"/>
              <a:gd name="connsiteY2" fmla="*/ 1666673 h 1666760"/>
              <a:gd name="connsiteX3" fmla="*/ 2528017 w 3544017"/>
              <a:gd name="connsiteY3" fmla="*/ 853873 h 1666760"/>
              <a:gd name="connsiteX4" fmla="*/ 0 w 3544017"/>
              <a:gd name="connsiteY4" fmla="*/ 382340 h 1666760"/>
              <a:gd name="connsiteX0" fmla="*/ 3544017 w 3544017"/>
              <a:gd name="connsiteY0" fmla="*/ 321471 h 1540758"/>
              <a:gd name="connsiteX1" fmla="*/ 1444284 w 3544017"/>
              <a:gd name="connsiteY1" fmla="*/ 677072 h 1540758"/>
              <a:gd name="connsiteX2" fmla="*/ 2020018 w 3544017"/>
              <a:gd name="connsiteY2" fmla="*/ 1540671 h 1540758"/>
              <a:gd name="connsiteX3" fmla="*/ 2528017 w 3544017"/>
              <a:gd name="connsiteY3" fmla="*/ 727871 h 1540758"/>
              <a:gd name="connsiteX4" fmla="*/ 0 w 3544017"/>
              <a:gd name="connsiteY4" fmla="*/ 256338 h 1540758"/>
              <a:gd name="connsiteX0" fmla="*/ 3544017 w 3544017"/>
              <a:gd name="connsiteY0" fmla="*/ 377302 h 1596681"/>
              <a:gd name="connsiteX1" fmla="*/ 1444284 w 3544017"/>
              <a:gd name="connsiteY1" fmla="*/ 732903 h 1596681"/>
              <a:gd name="connsiteX2" fmla="*/ 2020018 w 3544017"/>
              <a:gd name="connsiteY2" fmla="*/ 1596502 h 1596681"/>
              <a:gd name="connsiteX3" fmla="*/ 2528017 w 3544017"/>
              <a:gd name="connsiteY3" fmla="*/ 783702 h 1596681"/>
              <a:gd name="connsiteX4" fmla="*/ 0 w 3544017"/>
              <a:gd name="connsiteY4" fmla="*/ 312169 h 1596681"/>
              <a:gd name="connsiteX0" fmla="*/ 3544017 w 3544017"/>
              <a:gd name="connsiteY0" fmla="*/ 403902 h 1623404"/>
              <a:gd name="connsiteX1" fmla="*/ 1444284 w 3544017"/>
              <a:gd name="connsiteY1" fmla="*/ 759503 h 1623404"/>
              <a:gd name="connsiteX2" fmla="*/ 2020018 w 3544017"/>
              <a:gd name="connsiteY2" fmla="*/ 1623102 h 1623404"/>
              <a:gd name="connsiteX3" fmla="*/ 2528017 w 3544017"/>
              <a:gd name="connsiteY3" fmla="*/ 810302 h 1623404"/>
              <a:gd name="connsiteX4" fmla="*/ 0 w 3544017"/>
              <a:gd name="connsiteY4" fmla="*/ 338769 h 162340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44017" h="1623404">
                <a:moveTo>
                  <a:pt x="3544017" y="403902"/>
                </a:moveTo>
                <a:cubicBezTo>
                  <a:pt x="2585872" y="364391"/>
                  <a:pt x="1749084" y="99103"/>
                  <a:pt x="1444284" y="759503"/>
                </a:cubicBezTo>
                <a:cubicBezTo>
                  <a:pt x="1139484" y="1419903"/>
                  <a:pt x="1839396" y="1614636"/>
                  <a:pt x="2020018" y="1623102"/>
                </a:cubicBezTo>
                <a:cubicBezTo>
                  <a:pt x="2200640" y="1631568"/>
                  <a:pt x="2715067" y="1464599"/>
                  <a:pt x="2528017" y="810302"/>
                </a:cubicBezTo>
                <a:cubicBezTo>
                  <a:pt x="2340967" y="156005"/>
                  <a:pt x="1869835" y="-371234"/>
                  <a:pt x="0" y="338769"/>
                </a:cubicBezTo>
              </a:path>
            </a:pathLst>
          </a:custGeom>
          <a:ln>
            <a:solidFill>
              <a:srgbClr val="375623"/>
            </a:solidFill>
            <a:prstDash val="sysDash"/>
          </a:ln>
          <a:effectLst/>
        </p:spPr>
        <p:style>
          <a:lnRef idx="2">
            <a:schemeClr val="accent1"/>
          </a:lnRef>
          <a:fillRef idx="0">
            <a:schemeClr val="accent1"/>
          </a:fillRef>
          <a:effectRef idx="1">
            <a:schemeClr val="accent1"/>
          </a:effectRef>
          <a:fontRef idx="minor">
            <a:schemeClr val="tx1"/>
          </a:fontRef>
        </p:style>
        <p:txBody>
          <a:bodyPr rtlCol="0" anchor="ctr"/>
          <a:lstStyle/>
          <a:p>
            <a:pPr algn="ctr"/>
            <a:endParaRPr lang="en-US" sz="2160"/>
          </a:p>
        </p:txBody>
      </p:sp>
      <p:sp>
        <p:nvSpPr>
          <p:cNvPr id="6" name="Isosceles Triangle 9"/>
          <p:cNvSpPr/>
          <p:nvPr/>
        </p:nvSpPr>
        <p:spPr>
          <a:xfrm rot="12614151">
            <a:off x="6337147" y="4184254"/>
            <a:ext cx="228206" cy="308981"/>
          </a:xfrm>
          <a:custGeom>
            <a:avLst/>
            <a:gdLst/>
            <a:ahLst/>
            <a:cxnLst/>
            <a:rect l="l" t="t" r="r" b="b"/>
            <a:pathLst>
              <a:path w="696359" h="1149768">
                <a:moveTo>
                  <a:pt x="355075" y="0"/>
                </a:moveTo>
                <a:lnTo>
                  <a:pt x="696359" y="1105109"/>
                </a:lnTo>
                <a:lnTo>
                  <a:pt x="372008" y="801168"/>
                </a:lnTo>
                <a:lnTo>
                  <a:pt x="0" y="1149768"/>
                </a:lnTo>
                <a:close/>
              </a:path>
            </a:pathLst>
          </a:custGeom>
          <a:solidFill>
            <a:srgbClr val="1E3E35"/>
          </a:solidFill>
          <a:ln>
            <a:solidFill>
              <a:srgbClr val="375623"/>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2160"/>
          </a:p>
        </p:txBody>
      </p:sp>
      <p:sp>
        <p:nvSpPr>
          <p:cNvPr id="7" name="Slide Number Placeholder 2">
            <a:extLst>
              <a:ext uri="{FF2B5EF4-FFF2-40B4-BE49-F238E27FC236}">
                <a16:creationId xmlns:a16="http://schemas.microsoft.com/office/drawing/2014/main" id="{7BB915D7-2E49-4EF2-BB4C-E97D944CA7C1}"/>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a:t>
            </a:fld>
            <a:endParaRPr lang="en-US" dirty="0"/>
          </a:p>
        </p:txBody>
      </p:sp>
    </p:spTree>
    <p:extLst>
      <p:ext uri="{BB962C8B-B14F-4D97-AF65-F5344CB8AC3E}">
        <p14:creationId xmlns:p14="http://schemas.microsoft.com/office/powerpoint/2010/main" val="7925476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right)">
                                      <p:cBhvr>
                                        <p:cTn id="7" dur="500"/>
                                        <p:tgtEl>
                                          <p:spTgt spid="5"/>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 calcmode="lin" valueType="num">
                                      <p:cBhvr>
                                        <p:cTn id="11" dur="500" fill="hold"/>
                                        <p:tgtEl>
                                          <p:spTgt spid="6"/>
                                        </p:tgtEl>
                                        <p:attrNameLst>
                                          <p:attrName>ppt_w</p:attrName>
                                        </p:attrNameLst>
                                      </p:cBhvr>
                                      <p:tavLst>
                                        <p:tav tm="0">
                                          <p:val>
                                            <p:fltVal val="0"/>
                                          </p:val>
                                        </p:tav>
                                        <p:tav tm="100000">
                                          <p:val>
                                            <p:strVal val="#ppt_w"/>
                                          </p:val>
                                        </p:tav>
                                      </p:tavLst>
                                    </p:anim>
                                    <p:anim calcmode="lin" valueType="num">
                                      <p:cBhvr>
                                        <p:cTn id="12" dur="500" fill="hold"/>
                                        <p:tgtEl>
                                          <p:spTgt spid="6"/>
                                        </p:tgtEl>
                                        <p:attrNameLst>
                                          <p:attrName>ppt_h</p:attrName>
                                        </p:attrNameLst>
                                      </p:cBhvr>
                                      <p:tavLst>
                                        <p:tav tm="0">
                                          <p:val>
                                            <p:fltVal val="0"/>
                                          </p:val>
                                        </p:tav>
                                        <p:tav tm="100000">
                                          <p:val>
                                            <p:strVal val="#ppt_h"/>
                                          </p:val>
                                        </p:tav>
                                      </p:tavLst>
                                    </p:anim>
                                    <p:animEffect transition="in" filter="fade">
                                      <p:cBhvr>
                                        <p:cTn id="1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طلا در بازارهای جهانی در معرض یک روند رو به رشد قرار دارد</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97E2104-CE3E-427F-9854-FC1EF4CB9E5D}"/>
              </a:ext>
            </a:extLst>
          </p:cNvPr>
          <p:cNvPicPr>
            <a:picLocks noChangeAspect="1"/>
          </p:cNvPicPr>
          <p:nvPr/>
        </p:nvPicPr>
        <p:blipFill rotWithShape="1">
          <a:blip r:embed="rId3"/>
          <a:srcRect r="9522" b="6386"/>
          <a:stretch/>
        </p:blipFill>
        <p:spPr>
          <a:xfrm>
            <a:off x="5628820" y="2514358"/>
            <a:ext cx="6251420" cy="2419120"/>
          </a:xfrm>
          <a:prstGeom prst="rect">
            <a:avLst/>
          </a:prstGeom>
        </p:spPr>
      </p:pic>
      <p:sp>
        <p:nvSpPr>
          <p:cNvPr id="7" name="TextBox 6">
            <a:extLst>
              <a:ext uri="{FF2B5EF4-FFF2-40B4-BE49-F238E27FC236}">
                <a16:creationId xmlns:a16="http://schemas.microsoft.com/office/drawing/2014/main" id="{43A52293-D437-4DF7-990A-B6B75D037498}"/>
              </a:ext>
            </a:extLst>
          </p:cNvPr>
          <p:cNvSpPr txBox="1"/>
          <p:nvPr/>
        </p:nvSpPr>
        <p:spPr>
          <a:xfrm>
            <a:off x="7101458" y="1304796"/>
            <a:ext cx="4384069" cy="2419124"/>
          </a:xfrm>
          <a:prstGeom prst="rect">
            <a:avLst/>
          </a:prstGeom>
          <a:noFill/>
        </p:spPr>
        <p:txBody>
          <a:bodyPr wrap="square" rtlCol="0">
            <a:spAutoFit/>
          </a:bodyPr>
          <a:lstStyle/>
          <a:p>
            <a:pPr algn="r" rtl="1"/>
            <a:r>
              <a:rPr lang="fa-IR" sz="2160" b="1" dirty="0" err="1">
                <a:cs typeface="B Nazanin" panose="00000400000000000000" pitchFamily="2" charset="-78"/>
              </a:rPr>
              <a:t>گلدمن</a:t>
            </a:r>
            <a:r>
              <a:rPr lang="fa-IR" sz="2160" b="1" dirty="0">
                <a:cs typeface="B Nazanin" panose="00000400000000000000" pitchFamily="2" charset="-78"/>
              </a:rPr>
              <a:t> </a:t>
            </a:r>
            <a:r>
              <a:rPr lang="fa-IR" sz="2160" b="1" dirty="0" err="1">
                <a:cs typeface="B Nazanin" panose="00000400000000000000" pitchFamily="2" charset="-78"/>
              </a:rPr>
              <a:t>ساکس</a:t>
            </a:r>
            <a:r>
              <a:rPr lang="fa-IR" sz="2160" b="1" dirty="0">
                <a:cs typeface="B Nazanin" panose="00000400000000000000" pitchFamily="2" charset="-78"/>
              </a:rPr>
              <a:t> معتقد است ممکن است </a:t>
            </a:r>
            <a:r>
              <a:rPr lang="fa-IR" sz="2160" b="1" dirty="0" err="1">
                <a:cs typeface="B Nazanin" panose="00000400000000000000" pitchFamily="2" charset="-78"/>
              </a:rPr>
              <a:t>رالی</a:t>
            </a:r>
            <a:r>
              <a:rPr lang="fa-IR" sz="2160" b="1" dirty="0">
                <a:cs typeface="B Nazanin" panose="00000400000000000000" pitchFamily="2" charset="-78"/>
              </a:rPr>
              <a:t> طلا </a:t>
            </a:r>
            <a:r>
              <a:rPr lang="fa-IR" sz="2160" b="1" dirty="0" err="1">
                <a:cs typeface="B Nazanin" panose="00000400000000000000" pitchFamily="2" charset="-78"/>
              </a:rPr>
              <a:t>ادامه‌دار</a:t>
            </a:r>
            <a:r>
              <a:rPr lang="fa-IR" sz="2160" b="1" dirty="0">
                <a:cs typeface="B Nazanin" panose="00000400000000000000" pitchFamily="2" charset="-78"/>
              </a:rPr>
              <a:t> باشد. </a:t>
            </a:r>
            <a:endParaRPr lang="en-US" sz="2160" b="1" dirty="0">
              <a:cs typeface="B Nazanin" panose="00000400000000000000" pitchFamily="2" charset="-78"/>
            </a:endParaRPr>
          </a:p>
          <a:p>
            <a:pPr algn="r" rtl="1"/>
            <a:endParaRPr lang="en-US" sz="2160" dirty="0">
              <a:cs typeface="B Nazanin" panose="00000400000000000000" pitchFamily="2" charset="-78"/>
            </a:endParaRPr>
          </a:p>
          <a:p>
            <a:pPr algn="r" rtl="1"/>
            <a:endParaRPr lang="fa-IR" sz="2160" dirty="0">
              <a:cs typeface="B Nazanin" panose="00000400000000000000" pitchFamily="2" charset="-78"/>
            </a:endParaRPr>
          </a:p>
          <a:p>
            <a:pPr algn="r" rtl="1"/>
            <a:endParaRPr lang="fa-IR" sz="2160" dirty="0">
              <a:cs typeface="B Nazanin" panose="00000400000000000000" pitchFamily="2" charset="-78"/>
            </a:endParaRPr>
          </a:p>
          <a:p>
            <a:pPr algn="r" rtl="1"/>
            <a:endParaRPr lang="fa-IR" sz="2160" dirty="0">
              <a:cs typeface="B Nazanin" panose="00000400000000000000" pitchFamily="2" charset="-78"/>
            </a:endParaRPr>
          </a:p>
          <a:p>
            <a:pPr algn="r" rtl="1"/>
            <a:endParaRPr lang="fa-IR" sz="2160" dirty="0">
              <a:cs typeface="B Nazanin" panose="00000400000000000000" pitchFamily="2" charset="-78"/>
            </a:endParaRPr>
          </a:p>
        </p:txBody>
      </p:sp>
      <p:sp>
        <p:nvSpPr>
          <p:cNvPr id="8" name="Slide Number Placeholder 2">
            <a:extLst>
              <a:ext uri="{FF2B5EF4-FFF2-40B4-BE49-F238E27FC236}">
                <a16:creationId xmlns:a16="http://schemas.microsoft.com/office/drawing/2014/main" id="{4BE1E5BD-E3CB-4B88-9C2A-E41383558A1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a:t>
            </a:fld>
            <a:endParaRPr lang="en-US" dirty="0"/>
          </a:p>
        </p:txBody>
      </p:sp>
      <p:pic>
        <p:nvPicPr>
          <p:cNvPr id="1026" name="Picture 2" descr="مهم‌ترین نکات در خرید شمش طلا که باید بدانید! | طلاسی">
            <a:extLst>
              <a:ext uri="{FF2B5EF4-FFF2-40B4-BE49-F238E27FC236}">
                <a16:creationId xmlns:a16="http://schemas.microsoft.com/office/drawing/2014/main" id="{7DB62CD6-586B-4972-9146-3C536A405F9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6874" y="1422400"/>
            <a:ext cx="5531946" cy="368796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02432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E8BEF3-7FD5-514E-A199-D6D138BAB652}"/>
              </a:ext>
            </a:extLst>
          </p:cNvPr>
          <p:cNvSpPr/>
          <p:nvPr/>
        </p:nvSpPr>
        <p:spPr>
          <a:xfrm>
            <a:off x="740026" y="2333670"/>
            <a:ext cx="10711947" cy="1095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rtl="1"/>
            <a:r>
              <a:rPr lang="fa-IR" sz="3360" b="1" dirty="0">
                <a:solidFill>
                  <a:schemeClr val="tx1"/>
                </a:solidFill>
                <a:cs typeface="B Nazanin" panose="00000400000000000000" pitchFamily="2" charset="-78"/>
              </a:rPr>
              <a:t>انواع </a:t>
            </a:r>
            <a:r>
              <a:rPr lang="fa-IR" sz="3360" b="1" dirty="0" err="1">
                <a:solidFill>
                  <a:schemeClr val="tx1"/>
                </a:solidFill>
                <a:cs typeface="B Nazanin" panose="00000400000000000000" pitchFamily="2" charset="-78"/>
              </a:rPr>
              <a:t>شیوه‌های</a:t>
            </a:r>
            <a:r>
              <a:rPr lang="fa-IR" sz="3360" b="1" dirty="0">
                <a:solidFill>
                  <a:schemeClr val="tx1"/>
                </a:solidFill>
                <a:cs typeface="B Nazanin" panose="00000400000000000000" pitchFamily="2" charset="-78"/>
              </a:rPr>
              <a:t> </a:t>
            </a:r>
            <a:r>
              <a:rPr lang="fa-IR" sz="3360" b="1" dirty="0" err="1">
                <a:solidFill>
                  <a:schemeClr val="tx1"/>
                </a:solidFill>
                <a:cs typeface="B Nazanin" panose="00000400000000000000" pitchFamily="2" charset="-78"/>
              </a:rPr>
              <a:t>سرمایه‌گذاری</a:t>
            </a:r>
            <a:r>
              <a:rPr lang="fa-IR" sz="3360" b="1" dirty="0">
                <a:solidFill>
                  <a:schemeClr val="tx1"/>
                </a:solidFill>
                <a:cs typeface="B Nazanin" panose="00000400000000000000" pitchFamily="2" charset="-78"/>
              </a:rPr>
              <a:t> در طلا</a:t>
            </a:r>
            <a:endParaRPr lang="en-US" sz="3360" b="1" dirty="0">
              <a:solidFill>
                <a:schemeClr val="tx1">
                  <a:lumMod val="50000"/>
                  <a:lumOff val="50000"/>
                </a:schemeClr>
              </a:solidFill>
              <a:latin typeface="B Nazanin" panose="00000400000000000000" pitchFamily="2" charset="-78"/>
              <a:cs typeface="B Nazanin" pitchFamily="2" charset="-78"/>
            </a:endParaRPr>
          </a:p>
        </p:txBody>
      </p:sp>
      <p:sp>
        <p:nvSpPr>
          <p:cNvPr id="11" name="Rectangle 10">
            <a:extLst>
              <a:ext uri="{FF2B5EF4-FFF2-40B4-BE49-F238E27FC236}">
                <a16:creationId xmlns:a16="http://schemas.microsoft.com/office/drawing/2014/main" id="{FDB10936-2EC9-464D-BB54-8B7DF336F97E}"/>
              </a:ext>
            </a:extLst>
          </p:cNvPr>
          <p:cNvSpPr/>
          <p:nvPr/>
        </p:nvSpPr>
        <p:spPr>
          <a:xfrm>
            <a:off x="1390650" y="315191"/>
            <a:ext cx="9410700" cy="850900"/>
          </a:xfrm>
          <a:prstGeom prst="rect">
            <a:avLst/>
          </a:prstGeom>
          <a:solidFill>
            <a:srgbClr val="003C32"/>
          </a:solidFill>
          <a:ln>
            <a:solidFill>
              <a:srgbClr val="003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cs typeface="B Nazanin" panose="00000400000000000000" pitchFamily="2" charset="-78"/>
              </a:rPr>
              <a:t>بخش اول</a:t>
            </a:r>
            <a:endParaRPr lang="en-US" b="1" dirty="0">
              <a:cs typeface="B Nazanin" panose="00000400000000000000" pitchFamily="2" charset="-78"/>
            </a:endParaRPr>
          </a:p>
        </p:txBody>
      </p:sp>
      <p:sp>
        <p:nvSpPr>
          <p:cNvPr id="5" name="Slide Number Placeholder 2">
            <a:extLst>
              <a:ext uri="{FF2B5EF4-FFF2-40B4-BE49-F238E27FC236}">
                <a16:creationId xmlns:a16="http://schemas.microsoft.com/office/drawing/2014/main" id="{BE8ABFDC-E069-47B8-AFDC-5E99885D88F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4</a:t>
            </a:fld>
            <a:endParaRPr lang="en-US" dirty="0"/>
          </a:p>
        </p:txBody>
      </p:sp>
    </p:spTree>
    <p:extLst>
      <p:ext uri="{BB962C8B-B14F-4D97-AF65-F5344CB8AC3E}">
        <p14:creationId xmlns:p14="http://schemas.microsoft.com/office/powerpoint/2010/main" val="26314084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760" dirty="0">
                <a:solidFill>
                  <a:srgbClr val="045E08"/>
                </a:solidFill>
                <a:cs typeface="B Nazanin" panose="00000400000000000000" pitchFamily="2" charset="-78"/>
              </a:rPr>
              <a:t>انواع </a:t>
            </a:r>
            <a:r>
              <a:rPr lang="fa-IR" sz="2760" dirty="0" err="1">
                <a:solidFill>
                  <a:srgbClr val="045E08"/>
                </a:solidFill>
                <a:cs typeface="B Nazanin" panose="00000400000000000000" pitchFamily="2" charset="-78"/>
              </a:rPr>
              <a:t>شیوه‌های</a:t>
            </a:r>
            <a:r>
              <a:rPr lang="fa-IR" sz="2760" dirty="0">
                <a:solidFill>
                  <a:srgbClr val="045E08"/>
                </a:solidFill>
                <a:cs typeface="B Nazanin" panose="00000400000000000000" pitchFamily="2" charset="-78"/>
              </a:rPr>
              <a:t> </a:t>
            </a:r>
            <a:r>
              <a:rPr lang="fa-IR" sz="2760" dirty="0" err="1">
                <a:solidFill>
                  <a:srgbClr val="045E08"/>
                </a:solidFill>
                <a:cs typeface="B Nazanin" panose="00000400000000000000" pitchFamily="2" charset="-78"/>
              </a:rPr>
              <a:t>سرمایه‌گذاری</a:t>
            </a:r>
            <a:r>
              <a:rPr lang="fa-IR" sz="2760" dirty="0">
                <a:solidFill>
                  <a:srgbClr val="045E08"/>
                </a:solidFill>
                <a:cs typeface="B Nazanin" panose="00000400000000000000" pitchFamily="2" charset="-78"/>
              </a:rPr>
              <a:t> در طلا</a:t>
            </a:r>
            <a:endParaRPr lang="en-US" sz="2760" dirty="0">
              <a:solidFill>
                <a:srgbClr val="045E08"/>
              </a:solidFill>
              <a:cs typeface="B Nazanin" panose="000004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375623"/>
            </a:solidFil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03ABAB2A-511F-49A9-98E5-2ED5BA827DC6}"/>
              </a:ext>
            </a:extLst>
          </p:cNvPr>
          <p:cNvGraphicFramePr/>
          <p:nvPr>
            <p:extLst>
              <p:ext uri="{D42A27DB-BD31-4B8C-83A1-F6EECF244321}">
                <p14:modId xmlns:p14="http://schemas.microsoft.com/office/powerpoint/2010/main" val="3806682428"/>
              </p:ext>
            </p:extLst>
          </p:nvPr>
        </p:nvGraphicFramePr>
        <p:xfrm>
          <a:off x="825460" y="814763"/>
          <a:ext cx="10353603" cy="48683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Slide Number Placeholder 2">
            <a:extLst>
              <a:ext uri="{FF2B5EF4-FFF2-40B4-BE49-F238E27FC236}">
                <a16:creationId xmlns:a16="http://schemas.microsoft.com/office/drawing/2014/main" id="{F8AB9F32-9F67-44C9-A4BC-AA93094DAFEE}"/>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5</a:t>
            </a:fld>
            <a:endParaRPr lang="en-US" dirty="0"/>
          </a:p>
        </p:txBody>
      </p:sp>
    </p:spTree>
    <p:extLst>
      <p:ext uri="{BB962C8B-B14F-4D97-AF65-F5344CB8AC3E}">
        <p14:creationId xmlns:p14="http://schemas.microsoft.com/office/powerpoint/2010/main" val="22955121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760" dirty="0">
                <a:solidFill>
                  <a:srgbClr val="045E08"/>
                </a:solidFill>
                <a:cs typeface="B Nazanin" panose="00000400000000000000" pitchFamily="2" charset="-78"/>
              </a:rPr>
              <a:t>انواع </a:t>
            </a:r>
            <a:r>
              <a:rPr lang="fa-IR" sz="2760" dirty="0" err="1">
                <a:solidFill>
                  <a:srgbClr val="045E08"/>
                </a:solidFill>
                <a:cs typeface="B Nazanin" panose="00000400000000000000" pitchFamily="2" charset="-78"/>
              </a:rPr>
              <a:t>شیوه‌های</a:t>
            </a:r>
            <a:r>
              <a:rPr lang="fa-IR" sz="2760" dirty="0">
                <a:solidFill>
                  <a:srgbClr val="045E08"/>
                </a:solidFill>
                <a:cs typeface="B Nazanin" panose="00000400000000000000" pitchFamily="2" charset="-78"/>
              </a:rPr>
              <a:t> </a:t>
            </a:r>
            <a:r>
              <a:rPr lang="fa-IR" sz="2760" dirty="0" err="1">
                <a:solidFill>
                  <a:srgbClr val="045E08"/>
                </a:solidFill>
                <a:cs typeface="B Nazanin" panose="00000400000000000000" pitchFamily="2" charset="-78"/>
              </a:rPr>
              <a:t>سرمایه‌گذاری</a:t>
            </a:r>
            <a:r>
              <a:rPr lang="fa-IR" sz="2760" dirty="0">
                <a:solidFill>
                  <a:srgbClr val="045E08"/>
                </a:solidFill>
                <a:cs typeface="B Nazanin" panose="00000400000000000000" pitchFamily="2" charset="-78"/>
              </a:rPr>
              <a:t> در طلا</a:t>
            </a:r>
            <a:endParaRPr lang="en-US" sz="2760" dirty="0">
              <a:solidFill>
                <a:srgbClr val="045E08"/>
              </a:solidFill>
              <a:cs typeface="B Nazanin" panose="000004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375623"/>
            </a:solidFill>
          </a:ln>
        </p:spPr>
        <p:style>
          <a:lnRef idx="1">
            <a:schemeClr val="accent1"/>
          </a:lnRef>
          <a:fillRef idx="0">
            <a:schemeClr val="accent1"/>
          </a:fillRef>
          <a:effectRef idx="0">
            <a:schemeClr val="accent1"/>
          </a:effectRef>
          <a:fontRef idx="minor">
            <a:schemeClr val="tx1"/>
          </a:fontRef>
        </p:style>
      </p:cxnSp>
      <p:graphicFrame>
        <p:nvGraphicFramePr>
          <p:cNvPr id="4" name="Table 4">
            <a:extLst>
              <a:ext uri="{FF2B5EF4-FFF2-40B4-BE49-F238E27FC236}">
                <a16:creationId xmlns:a16="http://schemas.microsoft.com/office/drawing/2014/main" id="{EF92500A-EFC8-48CB-A914-8B0EF222E500}"/>
              </a:ext>
            </a:extLst>
          </p:cNvPr>
          <p:cNvGraphicFramePr>
            <a:graphicFrameLocks noGrp="1"/>
          </p:cNvGraphicFramePr>
          <p:nvPr>
            <p:extLst>
              <p:ext uri="{D42A27DB-BD31-4B8C-83A1-F6EECF244321}">
                <p14:modId xmlns:p14="http://schemas.microsoft.com/office/powerpoint/2010/main" val="1607237746"/>
              </p:ext>
            </p:extLst>
          </p:nvPr>
        </p:nvGraphicFramePr>
        <p:xfrm>
          <a:off x="284315" y="1590532"/>
          <a:ext cx="10932430" cy="2768156"/>
        </p:xfrm>
        <a:graphic>
          <a:graphicData uri="http://schemas.openxmlformats.org/drawingml/2006/table">
            <a:tbl>
              <a:tblPr rtl="1" firstRow="1" bandRow="1">
                <a:tableStyleId>{5C22544A-7EE6-4342-B048-85BDC9FD1C3A}</a:tableStyleId>
              </a:tblPr>
              <a:tblGrid>
                <a:gridCol w="2473561">
                  <a:extLst>
                    <a:ext uri="{9D8B030D-6E8A-4147-A177-3AD203B41FA5}">
                      <a16:colId xmlns:a16="http://schemas.microsoft.com/office/drawing/2014/main" val="1765276214"/>
                    </a:ext>
                  </a:extLst>
                </a:gridCol>
                <a:gridCol w="1307761">
                  <a:extLst>
                    <a:ext uri="{9D8B030D-6E8A-4147-A177-3AD203B41FA5}">
                      <a16:colId xmlns:a16="http://schemas.microsoft.com/office/drawing/2014/main" val="1991908072"/>
                    </a:ext>
                  </a:extLst>
                </a:gridCol>
                <a:gridCol w="1399608">
                  <a:extLst>
                    <a:ext uri="{9D8B030D-6E8A-4147-A177-3AD203B41FA5}">
                      <a16:colId xmlns:a16="http://schemas.microsoft.com/office/drawing/2014/main" val="1609554309"/>
                    </a:ext>
                  </a:extLst>
                </a:gridCol>
                <a:gridCol w="1991740">
                  <a:extLst>
                    <a:ext uri="{9D8B030D-6E8A-4147-A177-3AD203B41FA5}">
                      <a16:colId xmlns:a16="http://schemas.microsoft.com/office/drawing/2014/main" val="3210269824"/>
                    </a:ext>
                  </a:extLst>
                </a:gridCol>
                <a:gridCol w="1879880">
                  <a:extLst>
                    <a:ext uri="{9D8B030D-6E8A-4147-A177-3AD203B41FA5}">
                      <a16:colId xmlns:a16="http://schemas.microsoft.com/office/drawing/2014/main" val="2710018480"/>
                    </a:ext>
                  </a:extLst>
                </a:gridCol>
                <a:gridCol w="1879880">
                  <a:extLst>
                    <a:ext uri="{9D8B030D-6E8A-4147-A177-3AD203B41FA5}">
                      <a16:colId xmlns:a16="http://schemas.microsoft.com/office/drawing/2014/main" val="1049022257"/>
                    </a:ext>
                  </a:extLst>
                </a:gridCol>
              </a:tblGrid>
              <a:tr h="370840">
                <a:tc>
                  <a:txBody>
                    <a:bodyPr/>
                    <a:lstStyle/>
                    <a:p>
                      <a:pPr algn="ctr" rtl="1"/>
                      <a:r>
                        <a:rPr lang="fa-IR" dirty="0">
                          <a:cs typeface="B Nazanin" panose="00000400000000000000" pitchFamily="2" charset="-78"/>
                        </a:rPr>
                        <a:t>نوع</a:t>
                      </a:r>
                      <a:endParaRPr lang="en-US"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solidFill>
                      <a:srgbClr val="003C32"/>
                    </a:solidFill>
                  </a:tcPr>
                </a:tc>
                <a:tc>
                  <a:txBody>
                    <a:bodyPr/>
                    <a:lstStyle/>
                    <a:p>
                      <a:pPr algn="ctr" rtl="1"/>
                      <a:r>
                        <a:rPr lang="fa-IR" dirty="0">
                          <a:cs typeface="B Nazanin" panose="00000400000000000000" pitchFamily="2" charset="-78"/>
                        </a:rPr>
                        <a:t>ریسک مالیاتی</a:t>
                      </a:r>
                      <a:endParaRPr lang="en-US"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solidFill>
                      <a:srgbClr val="003C32"/>
                    </a:solidFill>
                  </a:tcPr>
                </a:tc>
                <a:tc>
                  <a:txBody>
                    <a:bodyPr/>
                    <a:lstStyle/>
                    <a:p>
                      <a:pPr algn="ctr" rtl="1"/>
                      <a:r>
                        <a:rPr lang="fa-IR" dirty="0">
                          <a:cs typeface="B Nazanin" panose="00000400000000000000" pitchFamily="2" charset="-78"/>
                        </a:rPr>
                        <a:t>ریسک </a:t>
                      </a:r>
                      <a:r>
                        <a:rPr lang="fa-IR" dirty="0" err="1">
                          <a:cs typeface="B Nazanin" panose="00000400000000000000" pitchFamily="2" charset="-78"/>
                        </a:rPr>
                        <a:t>نقدشوندگی</a:t>
                      </a:r>
                      <a:endParaRPr lang="en-US"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solidFill>
                      <a:srgbClr val="003C32"/>
                    </a:solidFill>
                  </a:tcPr>
                </a:tc>
                <a:tc>
                  <a:txBody>
                    <a:bodyPr/>
                    <a:lstStyle/>
                    <a:p>
                      <a:pPr algn="ctr" rtl="1"/>
                      <a:r>
                        <a:rPr lang="fa-IR" dirty="0">
                          <a:cs typeface="B Nazanin" panose="00000400000000000000" pitchFamily="2" charset="-78"/>
                        </a:rPr>
                        <a:t>ریسک سرقت / تقلبی بودن</a:t>
                      </a:r>
                      <a:endParaRPr lang="en-US"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solidFill>
                      <a:srgbClr val="003C32"/>
                    </a:solidFill>
                  </a:tcPr>
                </a:tc>
                <a:tc>
                  <a:txBody>
                    <a:bodyPr/>
                    <a:lstStyle/>
                    <a:p>
                      <a:pPr algn="ctr" rtl="1"/>
                      <a:r>
                        <a:rPr lang="fa-IR" dirty="0">
                          <a:cs typeface="B Nazanin" panose="00000400000000000000" pitchFamily="2" charset="-78"/>
                        </a:rPr>
                        <a:t>ریسک نگهداری(قوانین)</a:t>
                      </a:r>
                      <a:endParaRPr lang="en-US"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solidFill>
                      <a:srgbClr val="003C32"/>
                    </a:solidFill>
                  </a:tcPr>
                </a:tc>
                <a:tc>
                  <a:txBody>
                    <a:bodyPr/>
                    <a:lstStyle/>
                    <a:p>
                      <a:pPr algn="ctr" rtl="1"/>
                      <a:r>
                        <a:rPr lang="fa-IR" dirty="0">
                          <a:cs typeface="B Nazanin" panose="00000400000000000000" pitchFamily="2" charset="-78"/>
                        </a:rPr>
                        <a:t>امکان </a:t>
                      </a:r>
                      <a:r>
                        <a:rPr lang="fa-IR" dirty="0" err="1">
                          <a:cs typeface="B Nazanin" panose="00000400000000000000" pitchFamily="2" charset="-78"/>
                        </a:rPr>
                        <a:t>توثیق</a:t>
                      </a:r>
                      <a:endParaRPr lang="en-US" dirty="0">
                        <a:cs typeface="B Nazanin" panose="00000400000000000000" pitchFamily="2" charset="-78"/>
                      </a:endParaRPr>
                    </a:p>
                  </a:txBody>
                  <a:tcPr anchor="ctr">
                    <a:lnB w="12700" cap="flat" cmpd="sng" algn="ctr">
                      <a:solidFill>
                        <a:schemeClr val="tx1"/>
                      </a:solidFill>
                      <a:prstDash val="solid"/>
                      <a:round/>
                      <a:headEnd type="none" w="med" len="med"/>
                      <a:tailEnd type="none" w="med" len="med"/>
                    </a:lnB>
                    <a:solidFill>
                      <a:srgbClr val="003C32"/>
                    </a:solidFill>
                  </a:tcPr>
                </a:tc>
                <a:extLst>
                  <a:ext uri="{0D108BD9-81ED-4DB2-BD59-A6C34878D82A}">
                    <a16:rowId xmlns:a16="http://schemas.microsoft.com/office/drawing/2014/main" val="3978714807"/>
                  </a:ext>
                </a:extLst>
              </a:tr>
              <a:tr h="370840">
                <a:tc>
                  <a:txBody>
                    <a:bodyPr/>
                    <a:lstStyle/>
                    <a:p>
                      <a:pPr algn="ctr" rtl="1"/>
                      <a:r>
                        <a:rPr lang="fa-IR" dirty="0" err="1">
                          <a:cs typeface="B Nazanin" panose="00000400000000000000" pitchFamily="2" charset="-78"/>
                        </a:rPr>
                        <a:t>شمش</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زیاد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algn="ctr" rtl="1"/>
                      <a:r>
                        <a:rPr lang="fa-IR" dirty="0">
                          <a:cs typeface="B Nazanin" panose="00000400000000000000" pitchFamily="2" charset="-78"/>
                        </a:rPr>
                        <a:t>متوسط</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fa-IR" dirty="0">
                          <a:cs typeface="B Nazanin" panose="00000400000000000000" pitchFamily="2" charset="-78"/>
                        </a:rPr>
                        <a:t>متوسط</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fa-IR" dirty="0">
                          <a:cs typeface="B Nazanin" panose="00000400000000000000" pitchFamily="2" charset="-78"/>
                        </a:rPr>
                        <a:t>متوسط</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3168260290"/>
                  </a:ext>
                </a:extLst>
              </a:tr>
              <a:tr h="375476">
                <a:tc>
                  <a:txBody>
                    <a:bodyPr/>
                    <a:lstStyle/>
                    <a:p>
                      <a:pPr algn="ctr" rtl="1"/>
                      <a:r>
                        <a:rPr lang="fa-IR" dirty="0">
                          <a:cs typeface="B Nazanin" panose="00000400000000000000" pitchFamily="2" charset="-78"/>
                        </a:rPr>
                        <a:t>طلای </a:t>
                      </a:r>
                      <a:r>
                        <a:rPr lang="fa-IR" dirty="0" err="1">
                          <a:cs typeface="B Nazanin" panose="00000400000000000000" pitchFamily="2" charset="-78"/>
                        </a:rPr>
                        <a:t>آب‌شده</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زیاد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algn="ctr" rtl="1"/>
                      <a:r>
                        <a:rPr lang="fa-IR" dirty="0">
                          <a:cs typeface="B Nazanin" panose="00000400000000000000" pitchFamily="2" charset="-78"/>
                        </a:rPr>
                        <a:t>زیاد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algn="ctr" rtl="1"/>
                      <a:r>
                        <a:rPr lang="fa-IR" dirty="0">
                          <a:cs typeface="B Nazanin" panose="00000400000000000000" pitchFamily="2" charset="-78"/>
                        </a:rPr>
                        <a:t>زیاد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algn="ctr" rtl="1"/>
                      <a:r>
                        <a:rPr lang="fa-IR" dirty="0">
                          <a:cs typeface="B Nazanin" panose="00000400000000000000" pitchFamily="2" charset="-78"/>
                        </a:rPr>
                        <a:t>متوسط</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673949837"/>
                  </a:ext>
                </a:extLst>
              </a:tr>
              <a:tr h="370840">
                <a:tc>
                  <a:txBody>
                    <a:bodyPr/>
                    <a:lstStyle/>
                    <a:p>
                      <a:pPr algn="ctr" rtl="1"/>
                      <a:r>
                        <a:rPr lang="fa-IR" dirty="0">
                          <a:cs typeface="B Nazanin" panose="00000400000000000000" pitchFamily="2" charset="-78"/>
                        </a:rPr>
                        <a:t>سکه</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kumimoji="0" lang="fa-IR" sz="1800" b="0" i="0" u="none" strike="noStrike" kern="1200" cap="none" spc="0" normalizeH="0" baseline="0" noProof="0" dirty="0">
                          <a:ln>
                            <a:noFill/>
                          </a:ln>
                          <a:solidFill>
                            <a:prstClr val="black"/>
                          </a:solidFill>
                          <a:effectLst/>
                          <a:uLnTx/>
                          <a:uFillTx/>
                          <a:latin typeface="Calibri" panose="020F0502020204030204"/>
                          <a:ea typeface="+mn-ea"/>
                          <a:cs typeface="B Nazanin" panose="00000400000000000000" pitchFamily="2" charset="-78"/>
                        </a:rPr>
                        <a:t>زیاد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3300"/>
                    </a:solidFill>
                  </a:tcPr>
                </a:tc>
                <a:tc>
                  <a:txBody>
                    <a:bodyPr/>
                    <a:lstStyle/>
                    <a:p>
                      <a:pPr algn="ctr" rtl="1"/>
                      <a:r>
                        <a:rPr lang="fa-IR" dirty="0">
                          <a:cs typeface="B Nazanin" panose="00000400000000000000" pitchFamily="2" charset="-78"/>
                        </a:rPr>
                        <a:t>کم</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کم</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متوسط</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00"/>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0000"/>
                    </a:solidFill>
                  </a:tcPr>
                </a:tc>
                <a:extLst>
                  <a:ext uri="{0D108BD9-81ED-4DB2-BD59-A6C34878D82A}">
                    <a16:rowId xmlns:a16="http://schemas.microsoft.com/office/drawing/2014/main" val="1932425046"/>
                  </a:ext>
                </a:extLst>
              </a:tr>
              <a:tr h="370840">
                <a:tc>
                  <a:txBody>
                    <a:bodyPr/>
                    <a:lstStyle/>
                    <a:p>
                      <a:pPr algn="ctr" rtl="1"/>
                      <a:r>
                        <a:rPr lang="fa-IR" dirty="0">
                          <a:cs typeface="B Nazanin" panose="00000400000000000000" pitchFamily="2" charset="-78"/>
                        </a:rPr>
                        <a:t>گواهی سپرده سکه و </a:t>
                      </a:r>
                      <a:r>
                        <a:rPr lang="fa-IR" dirty="0" err="1">
                          <a:cs typeface="B Nazanin" panose="00000400000000000000" pitchFamily="2" charset="-78"/>
                        </a:rPr>
                        <a:t>شمش</a:t>
                      </a:r>
                      <a:r>
                        <a:rPr lang="fa-IR" dirty="0">
                          <a:cs typeface="B Nazanin" panose="00000400000000000000" pitchFamily="2" charset="-78"/>
                        </a:rPr>
                        <a:t> بورس کالا</a:t>
                      </a:r>
                      <a:r>
                        <a:rPr lang="en-US" dirty="0">
                          <a:cs typeface="B Nazanin" panose="00000400000000000000" pitchFamily="2" charset="-78"/>
                        </a:rPr>
                        <a:t>*</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1931716718"/>
                  </a:ext>
                </a:extLst>
              </a:tr>
              <a:tr h="370840">
                <a:tc>
                  <a:txBody>
                    <a:bodyPr/>
                    <a:lstStyle/>
                    <a:p>
                      <a:pPr algn="ctr" rtl="1"/>
                      <a:r>
                        <a:rPr lang="fa-IR" dirty="0">
                          <a:cs typeface="B Nazanin" panose="00000400000000000000" pitchFamily="2" charset="-78"/>
                        </a:rPr>
                        <a:t>صندوق طلا</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ندارد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tc>
                  <a:txBody>
                    <a:bodyPr/>
                    <a:lstStyle/>
                    <a:p>
                      <a:pPr algn="ctr" rtl="1"/>
                      <a:r>
                        <a:rPr lang="fa-IR" dirty="0">
                          <a:cs typeface="B Nazanin" panose="00000400000000000000" pitchFamily="2" charset="-78"/>
                        </a:rPr>
                        <a:t>دارد</a:t>
                      </a:r>
                      <a:endParaRPr lang="en-US" dirty="0">
                        <a:cs typeface="B Nazanin" panose="00000400000000000000" pitchFamily="2" charset="-78"/>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40000"/>
                        <a:lumOff val="60000"/>
                      </a:schemeClr>
                    </a:solidFill>
                  </a:tcPr>
                </a:tc>
                <a:extLst>
                  <a:ext uri="{0D108BD9-81ED-4DB2-BD59-A6C34878D82A}">
                    <a16:rowId xmlns:a16="http://schemas.microsoft.com/office/drawing/2014/main" val="3283278580"/>
                  </a:ext>
                </a:extLst>
              </a:tr>
            </a:tbl>
          </a:graphicData>
        </a:graphic>
      </p:graphicFrame>
      <p:sp>
        <p:nvSpPr>
          <p:cNvPr id="5" name="TextBox 4">
            <a:extLst>
              <a:ext uri="{FF2B5EF4-FFF2-40B4-BE49-F238E27FC236}">
                <a16:creationId xmlns:a16="http://schemas.microsoft.com/office/drawing/2014/main" id="{BAB9A3B1-F5B5-4C4A-A4A8-CF0D9CC5FA30}"/>
              </a:ext>
            </a:extLst>
          </p:cNvPr>
          <p:cNvSpPr txBox="1"/>
          <p:nvPr/>
        </p:nvSpPr>
        <p:spPr>
          <a:xfrm>
            <a:off x="1412459" y="4765124"/>
            <a:ext cx="9113860" cy="369332"/>
          </a:xfrm>
          <a:prstGeom prst="rect">
            <a:avLst/>
          </a:prstGeom>
          <a:noFill/>
        </p:spPr>
        <p:txBody>
          <a:bodyPr wrap="square" rtlCol="0">
            <a:spAutoFit/>
          </a:bodyPr>
          <a:lstStyle/>
          <a:p>
            <a:pPr algn="ctr" rtl="1"/>
            <a:r>
              <a:rPr lang="fa-IR" dirty="0">
                <a:cs typeface="B Nazanin" panose="00000400000000000000" pitchFamily="2" charset="-78"/>
              </a:rPr>
              <a:t>علاوه بر این </a:t>
            </a:r>
            <a:r>
              <a:rPr lang="fa-IR" dirty="0" err="1">
                <a:cs typeface="B Nazanin" panose="00000400000000000000" pitchFamily="2" charset="-78"/>
              </a:rPr>
              <a:t>صندوق‌های</a:t>
            </a:r>
            <a:r>
              <a:rPr lang="fa-IR" dirty="0">
                <a:cs typeface="B Nazanin" panose="00000400000000000000" pitchFamily="2" charset="-78"/>
              </a:rPr>
              <a:t> طلا با </a:t>
            </a:r>
            <a:r>
              <a:rPr lang="fa-IR" dirty="0" err="1">
                <a:cs typeface="B Nazanin" panose="00000400000000000000" pitchFamily="2" charset="-78"/>
              </a:rPr>
              <a:t>نوسان‌گیری</a:t>
            </a:r>
            <a:r>
              <a:rPr lang="fa-IR" dirty="0">
                <a:cs typeface="B Nazanin" panose="00000400000000000000" pitchFamily="2" charset="-78"/>
              </a:rPr>
              <a:t> میان سکه و </a:t>
            </a:r>
            <a:r>
              <a:rPr lang="fa-IR" dirty="0" err="1">
                <a:cs typeface="B Nazanin" panose="00000400000000000000" pitchFamily="2" charset="-78"/>
              </a:rPr>
              <a:t>شمش</a:t>
            </a:r>
            <a:r>
              <a:rPr lang="fa-IR" dirty="0">
                <a:cs typeface="B Nazanin" panose="00000400000000000000" pitchFamily="2" charset="-78"/>
              </a:rPr>
              <a:t>، امکان بازده مازاد نیز فراهم </a:t>
            </a:r>
            <a:r>
              <a:rPr lang="fa-IR" dirty="0" err="1">
                <a:cs typeface="B Nazanin" panose="00000400000000000000" pitchFamily="2" charset="-78"/>
              </a:rPr>
              <a:t>می‌کنند</a:t>
            </a:r>
            <a:r>
              <a:rPr lang="fa-IR" dirty="0">
                <a:cs typeface="B Nazanin" panose="00000400000000000000" pitchFamily="2" charset="-78"/>
              </a:rPr>
              <a:t>.</a:t>
            </a:r>
            <a:endParaRPr lang="en-US" dirty="0">
              <a:cs typeface="B Nazanin" panose="00000400000000000000" pitchFamily="2" charset="-78"/>
            </a:endParaRPr>
          </a:p>
        </p:txBody>
      </p:sp>
      <p:sp>
        <p:nvSpPr>
          <p:cNvPr id="7" name="Slide Number Placeholder 2">
            <a:extLst>
              <a:ext uri="{FF2B5EF4-FFF2-40B4-BE49-F238E27FC236}">
                <a16:creationId xmlns:a16="http://schemas.microsoft.com/office/drawing/2014/main" id="{C8BDA14E-627E-455C-BE9E-CE7DA5A9007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6</a:t>
            </a:fld>
            <a:endParaRPr lang="en-US" dirty="0"/>
          </a:p>
        </p:txBody>
      </p:sp>
      <p:sp>
        <p:nvSpPr>
          <p:cNvPr id="3" name="TextBox 2">
            <a:extLst>
              <a:ext uri="{FF2B5EF4-FFF2-40B4-BE49-F238E27FC236}">
                <a16:creationId xmlns:a16="http://schemas.microsoft.com/office/drawing/2014/main" id="{6EBCE666-5DF4-4D75-B3FB-E8050EBF3ADE}"/>
              </a:ext>
            </a:extLst>
          </p:cNvPr>
          <p:cNvSpPr txBox="1"/>
          <p:nvPr/>
        </p:nvSpPr>
        <p:spPr>
          <a:xfrm>
            <a:off x="390847" y="5267468"/>
            <a:ext cx="9206144" cy="369332"/>
          </a:xfrm>
          <a:prstGeom prst="rect">
            <a:avLst/>
          </a:prstGeom>
          <a:noFill/>
        </p:spPr>
        <p:txBody>
          <a:bodyPr wrap="square" rtlCol="0">
            <a:spAutoFit/>
          </a:bodyPr>
          <a:lstStyle/>
          <a:p>
            <a:pPr algn="r" rtl="1"/>
            <a:r>
              <a:rPr lang="en-US" dirty="0">
                <a:cs typeface="B Nazanin" panose="00000400000000000000" pitchFamily="2" charset="-78"/>
              </a:rPr>
              <a:t>*</a:t>
            </a:r>
            <a:r>
              <a:rPr lang="fa-IR" dirty="0">
                <a:cs typeface="B Nazanin" panose="00000400000000000000" pitchFamily="2" charset="-78"/>
              </a:rPr>
              <a:t>گواهی سپرده سکه و </a:t>
            </a:r>
            <a:r>
              <a:rPr lang="fa-IR" dirty="0" err="1">
                <a:cs typeface="B Nazanin" panose="00000400000000000000" pitchFamily="2" charset="-78"/>
              </a:rPr>
              <a:t>شمش</a:t>
            </a:r>
            <a:r>
              <a:rPr lang="fa-IR" dirty="0">
                <a:cs typeface="B Nazanin" panose="00000400000000000000" pitchFamily="2" charset="-78"/>
              </a:rPr>
              <a:t> تاریخ </a:t>
            </a:r>
            <a:r>
              <a:rPr lang="fa-IR" dirty="0" err="1">
                <a:cs typeface="B Nazanin" panose="00000400000000000000" pitchFamily="2" charset="-78"/>
              </a:rPr>
              <a:t>انقضا</a:t>
            </a:r>
            <a:r>
              <a:rPr lang="fa-IR" dirty="0">
                <a:cs typeface="B Nazanin" panose="00000400000000000000" pitchFamily="2" charset="-78"/>
              </a:rPr>
              <a:t> داشته و مشکلاتی مرتبط با تحویل وجود دارد</a:t>
            </a:r>
            <a:endParaRPr lang="en-US" dirty="0">
              <a:cs typeface="B Nazanin" panose="00000400000000000000" pitchFamily="2" charset="-78"/>
            </a:endParaRPr>
          </a:p>
        </p:txBody>
      </p:sp>
    </p:spTree>
    <p:extLst>
      <p:ext uri="{BB962C8B-B14F-4D97-AF65-F5344CB8AC3E}">
        <p14:creationId xmlns:p14="http://schemas.microsoft.com/office/powerpoint/2010/main" val="23988315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188133" y="594827"/>
            <a:ext cx="9815734" cy="388602"/>
          </a:xfrm>
        </p:spPr>
        <p:txBody>
          <a:bodyPr>
            <a:normAutofit/>
          </a:bodyPr>
          <a:lstStyle/>
          <a:p>
            <a:pPr algn="ctr" rtl="1"/>
            <a:r>
              <a:rPr lang="fa-IR" sz="1680" dirty="0">
                <a:cs typeface="B Titr" panose="00000700000000000000" pitchFamily="2" charset="-78"/>
              </a:rPr>
              <a:t>صندوق طلا چیست؟</a:t>
            </a: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1076186"/>
            <a:ext cx="95037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2BC58E8-985D-48F8-920E-C36F3516E2D5}"/>
              </a:ext>
            </a:extLst>
          </p:cNvPr>
          <p:cNvSpPr txBox="1"/>
          <p:nvPr/>
        </p:nvSpPr>
        <p:spPr>
          <a:xfrm>
            <a:off x="468194" y="1076186"/>
            <a:ext cx="11047353" cy="4670509"/>
          </a:xfrm>
          <a:prstGeom prst="rect">
            <a:avLst/>
          </a:prstGeom>
          <a:noFill/>
        </p:spPr>
        <p:txBody>
          <a:bodyPr wrap="square" rtlCol="0">
            <a:spAutoFit/>
          </a:bodyPr>
          <a:lstStyle/>
          <a:p>
            <a:pPr marL="342900" indent="-342900" algn="just" rtl="1">
              <a:lnSpc>
                <a:spcPct val="150000"/>
              </a:lnSpc>
              <a:buFont typeface="Arial" panose="020B0604020202020204" pitchFamily="34" charset="0"/>
              <a:buChar char="•"/>
            </a:pPr>
            <a:r>
              <a:rPr lang="fa-IR" sz="2000" dirty="0" err="1">
                <a:latin typeface="dana"/>
                <a:cs typeface="B Nazanin" panose="00000400000000000000" pitchFamily="2" charset="-78"/>
              </a:rPr>
              <a:t>صندوق‌های</a:t>
            </a:r>
            <a:r>
              <a:rPr lang="fa-IR" sz="2000" dirty="0">
                <a:latin typeface="dana"/>
                <a:cs typeface="B Nazanin" panose="00000400000000000000" pitchFamily="2" charset="-78"/>
              </a:rPr>
              <a:t> طلا، </a:t>
            </a:r>
            <a:r>
              <a:rPr lang="fa-IR" sz="2000" dirty="0" err="1">
                <a:latin typeface="dana"/>
                <a:cs typeface="B Nazanin" panose="00000400000000000000" pitchFamily="2" charset="-78"/>
              </a:rPr>
              <a:t>صندوق‌هایی</a:t>
            </a:r>
            <a:r>
              <a:rPr lang="fa-IR" sz="2000" dirty="0">
                <a:latin typeface="dana"/>
                <a:cs typeface="B Nazanin" panose="00000400000000000000" pitchFamily="2" charset="-78"/>
              </a:rPr>
              <a:t> هستند که وجوه </a:t>
            </a:r>
            <a:r>
              <a:rPr lang="fa-IR" sz="2000" dirty="0" err="1">
                <a:latin typeface="dana"/>
                <a:cs typeface="B Nazanin" panose="00000400000000000000" pitchFamily="2" charset="-78"/>
              </a:rPr>
              <a:t>سرمایه‌گذاران</a:t>
            </a:r>
            <a:r>
              <a:rPr lang="fa-IR" sz="2000" dirty="0">
                <a:latin typeface="dana"/>
                <a:cs typeface="B Nazanin" panose="00000400000000000000" pitchFamily="2" charset="-78"/>
              </a:rPr>
              <a:t> را در اوراق مبتنی بر سکه طلا و </a:t>
            </a:r>
            <a:r>
              <a:rPr lang="fa-IR" sz="2000" dirty="0" err="1">
                <a:latin typeface="dana"/>
                <a:cs typeface="B Nazanin" panose="00000400000000000000" pitchFamily="2" charset="-78"/>
              </a:rPr>
              <a:t>شمش</a:t>
            </a:r>
            <a:r>
              <a:rPr lang="fa-IR" sz="2000" dirty="0">
                <a:latin typeface="dana"/>
                <a:cs typeface="B Nazanin" panose="00000400000000000000" pitchFamily="2" charset="-78"/>
              </a:rPr>
              <a:t> طلا </a:t>
            </a:r>
            <a:r>
              <a:rPr lang="fa-IR" sz="2000" dirty="0" err="1">
                <a:latin typeface="dana"/>
                <a:cs typeface="B Nazanin" panose="00000400000000000000" pitchFamily="2" charset="-78"/>
              </a:rPr>
              <a:t>سرمایه‌گذاری</a:t>
            </a:r>
            <a:r>
              <a:rPr lang="fa-IR" sz="2000" dirty="0">
                <a:latin typeface="dana"/>
                <a:cs typeface="B Nazanin" panose="00000400000000000000" pitchFamily="2" charset="-78"/>
              </a:rPr>
              <a:t> </a:t>
            </a:r>
            <a:r>
              <a:rPr lang="fa-IR" sz="2000" dirty="0" err="1">
                <a:latin typeface="dana"/>
                <a:cs typeface="B Nazanin" panose="00000400000000000000" pitchFamily="2" charset="-78"/>
              </a:rPr>
              <a:t>می‌کنند</a:t>
            </a:r>
            <a:r>
              <a:rPr lang="fa-IR" sz="2000" dirty="0">
                <a:latin typeface="dana"/>
                <a:cs typeface="B Nazanin" panose="00000400000000000000" pitchFamily="2" charset="-78"/>
              </a:rPr>
              <a:t>.</a:t>
            </a:r>
          </a:p>
          <a:p>
            <a:pPr marL="342900" indent="-342900" algn="just" rtl="1">
              <a:lnSpc>
                <a:spcPct val="150000"/>
              </a:lnSpc>
              <a:buFont typeface="Arial" panose="020B0604020202020204" pitchFamily="34" charset="0"/>
              <a:buChar char="•"/>
            </a:pPr>
            <a:r>
              <a:rPr lang="fa-IR" sz="2000" b="0" i="0" dirty="0" err="1">
                <a:effectLst/>
                <a:latin typeface="dana"/>
                <a:cs typeface="B Nazanin" panose="00000400000000000000" pitchFamily="2" charset="-78"/>
              </a:rPr>
              <a:t>صندوق‌های</a:t>
            </a:r>
            <a:r>
              <a:rPr lang="fa-IR" sz="2000" b="0" i="0" dirty="0">
                <a:effectLst/>
                <a:latin typeface="dana"/>
                <a:cs typeface="B Nazanin" panose="00000400000000000000" pitchFamily="2" charset="-78"/>
              </a:rPr>
              <a:t> طلای </a:t>
            </a:r>
            <a:r>
              <a:rPr lang="fa-IR" sz="2000" b="0" i="0" dirty="0" err="1">
                <a:effectLst/>
                <a:latin typeface="dana"/>
                <a:cs typeface="B Nazanin" panose="00000400000000000000" pitchFamily="2" charset="-78"/>
              </a:rPr>
              <a:t>بورسی</a:t>
            </a:r>
            <a:r>
              <a:rPr lang="fa-IR" sz="2000" b="0" i="0" dirty="0">
                <a:effectLst/>
                <a:latin typeface="dana"/>
                <a:cs typeface="B Nazanin" panose="00000400000000000000" pitchFamily="2" charset="-78"/>
              </a:rPr>
              <a:t> به صورت قابل معامله</a:t>
            </a:r>
            <a:r>
              <a:rPr lang="en-US" sz="2000" b="0" i="0" dirty="0">
                <a:effectLst/>
                <a:latin typeface="dana"/>
                <a:cs typeface="B Nazanin" panose="00000400000000000000" pitchFamily="2" charset="-78"/>
              </a:rPr>
              <a:t> (</a:t>
            </a:r>
            <a:r>
              <a:rPr lang="en-US" sz="2000" dirty="0">
                <a:latin typeface="dana"/>
                <a:cs typeface="B Nazanin" panose="00000400000000000000" pitchFamily="2" charset="-78"/>
              </a:rPr>
              <a:t>ETF</a:t>
            </a:r>
            <a:r>
              <a:rPr lang="en-US" sz="2000" b="0" i="0" dirty="0">
                <a:effectLst/>
                <a:latin typeface="dana"/>
                <a:cs typeface="B Nazanin" panose="00000400000000000000" pitchFamily="2" charset="-78"/>
              </a:rPr>
              <a:t>) </a:t>
            </a:r>
            <a:r>
              <a:rPr lang="fa-IR" sz="2000" b="0" i="0" dirty="0">
                <a:effectLst/>
                <a:latin typeface="dana"/>
                <a:cs typeface="B Nazanin" panose="00000400000000000000" pitchFamily="2" charset="-78"/>
              </a:rPr>
              <a:t>است که </a:t>
            </a:r>
            <a:r>
              <a:rPr lang="fa-IR" sz="2000" b="0" i="0" dirty="0" err="1">
                <a:effectLst/>
                <a:latin typeface="dana"/>
                <a:cs typeface="B Nazanin" panose="00000400000000000000" pitchFamily="2" charset="-78"/>
              </a:rPr>
              <a:t>می‌توانید</a:t>
            </a:r>
            <a:r>
              <a:rPr lang="fa-IR" sz="2000" b="0" i="0" dirty="0">
                <a:effectLst/>
                <a:latin typeface="dana"/>
                <a:cs typeface="B Nazanin" panose="00000400000000000000" pitchFamily="2" charset="-78"/>
              </a:rPr>
              <a:t> به صورت آنلاین آن را خرید و فروش کنید.</a:t>
            </a:r>
          </a:p>
          <a:p>
            <a:pPr marL="342900" indent="-342900" algn="just" rtl="1">
              <a:lnSpc>
                <a:spcPct val="150000"/>
              </a:lnSpc>
              <a:buFont typeface="Arial" panose="020B0604020202020204" pitchFamily="34" charset="0"/>
              <a:buChar char="•"/>
            </a:pPr>
            <a:r>
              <a:rPr lang="fa-IR" sz="2000" dirty="0">
                <a:latin typeface="dana"/>
                <a:cs typeface="B Nazanin" panose="00000400000000000000" pitchFamily="2" charset="-78"/>
              </a:rPr>
              <a:t>علاوه بر نظارت عالیه </a:t>
            </a:r>
            <a:r>
              <a:rPr lang="fa-IR" sz="2000" b="1" dirty="0">
                <a:latin typeface="dana"/>
                <a:cs typeface="B Nazanin" panose="00000400000000000000" pitchFamily="2" charset="-78"/>
              </a:rPr>
              <a:t>سازمان بورس </a:t>
            </a:r>
            <a:r>
              <a:rPr lang="fa-IR" sz="2000" dirty="0">
                <a:latin typeface="dana"/>
                <a:cs typeface="B Nazanin" panose="00000400000000000000" pitchFamily="2" charset="-78"/>
              </a:rPr>
              <a:t>بر صندوقهای طلا، </a:t>
            </a:r>
            <a:r>
              <a:rPr lang="fa-IR" sz="2000" b="1" dirty="0" err="1">
                <a:latin typeface="dana"/>
                <a:cs typeface="B Nazanin" panose="00000400000000000000" pitchFamily="2" charset="-78"/>
              </a:rPr>
              <a:t>حسابرس</a:t>
            </a:r>
            <a:r>
              <a:rPr lang="fa-IR" sz="2000" b="1" dirty="0">
                <a:latin typeface="dana"/>
                <a:cs typeface="B Nazanin" panose="00000400000000000000" pitchFamily="2" charset="-78"/>
              </a:rPr>
              <a:t> و متولی </a:t>
            </a:r>
            <a:r>
              <a:rPr lang="fa-IR" sz="2000" dirty="0">
                <a:latin typeface="dana"/>
                <a:cs typeface="B Nazanin" panose="00000400000000000000" pitchFamily="2" charset="-78"/>
              </a:rPr>
              <a:t>هم بر عملیات صندوقها نظارت دارند. ضمن آنکه کلیه </a:t>
            </a:r>
            <a:r>
              <a:rPr lang="fa-IR" sz="2000" b="1" dirty="0" err="1">
                <a:latin typeface="dana"/>
                <a:cs typeface="B Nazanin" panose="00000400000000000000" pitchFamily="2" charset="-78"/>
              </a:rPr>
              <a:t>طلاهای</a:t>
            </a:r>
            <a:r>
              <a:rPr lang="fa-IR" sz="2000" b="1" dirty="0">
                <a:latin typeface="dana"/>
                <a:cs typeface="B Nazanin" panose="00000400000000000000" pitchFamily="2" charset="-78"/>
              </a:rPr>
              <a:t> فیزیکی </a:t>
            </a:r>
            <a:r>
              <a:rPr lang="fa-IR" sz="2000" dirty="0">
                <a:latin typeface="dana"/>
                <a:cs typeface="B Nazanin" panose="00000400000000000000" pitchFamily="2" charset="-78"/>
              </a:rPr>
              <a:t>این صندوقها تحت نظارت </a:t>
            </a:r>
            <a:r>
              <a:rPr lang="fa-IR" sz="2000" b="1" dirty="0">
                <a:latin typeface="dana"/>
                <a:cs typeface="B Nazanin" panose="00000400000000000000" pitchFamily="2" charset="-78"/>
              </a:rPr>
              <a:t>بورس کالا </a:t>
            </a:r>
            <a:r>
              <a:rPr lang="fa-IR" sz="2000" dirty="0">
                <a:latin typeface="dana"/>
                <a:cs typeface="B Nazanin" panose="00000400000000000000" pitchFamily="2" charset="-78"/>
              </a:rPr>
              <a:t>بوده و در </a:t>
            </a:r>
            <a:r>
              <a:rPr lang="fa-IR" sz="2000" b="1" dirty="0">
                <a:latin typeface="dana"/>
                <a:cs typeface="B Nazanin" panose="00000400000000000000" pitchFamily="2" charset="-78"/>
              </a:rPr>
              <a:t>صندوق امانات </a:t>
            </a:r>
            <a:r>
              <a:rPr lang="fa-IR" sz="2000" dirty="0">
                <a:latin typeface="dana"/>
                <a:cs typeface="B Nazanin" panose="00000400000000000000" pitchFamily="2" charset="-78"/>
              </a:rPr>
              <a:t>اصلی </a:t>
            </a:r>
            <a:r>
              <a:rPr lang="fa-IR" sz="2000" dirty="0" err="1">
                <a:latin typeface="dana"/>
                <a:cs typeface="B Nazanin" panose="00000400000000000000" pitchFamily="2" charset="-78"/>
              </a:rPr>
              <a:t>بانک‌های</a:t>
            </a:r>
            <a:r>
              <a:rPr lang="fa-IR" sz="2000" dirty="0">
                <a:latin typeface="dana"/>
                <a:cs typeface="B Nazanin" panose="00000400000000000000" pitchFamily="2" charset="-78"/>
              </a:rPr>
              <a:t> معتبر کشور نگهداری میشوند.</a:t>
            </a:r>
            <a:endParaRPr lang="fa-IR" sz="2000" b="0" i="0" dirty="0">
              <a:effectLst/>
              <a:latin typeface="dana"/>
              <a:cs typeface="B Nazanin" panose="00000400000000000000" pitchFamily="2" charset="-78"/>
            </a:endParaRPr>
          </a:p>
          <a:p>
            <a:pPr marL="342900" indent="-342900" algn="just" rtl="1">
              <a:lnSpc>
                <a:spcPct val="150000"/>
              </a:lnSpc>
              <a:buFont typeface="Arial" panose="020B0604020202020204" pitchFamily="34" charset="0"/>
              <a:buChar char="•"/>
            </a:pPr>
            <a:endParaRPr lang="fa-IR" sz="2000" dirty="0">
              <a:cs typeface="B Nazanin" panose="00000400000000000000" pitchFamily="2" charset="-78"/>
            </a:endParaRPr>
          </a:p>
          <a:p>
            <a:pPr algn="just" rtl="1">
              <a:lnSpc>
                <a:spcPct val="150000"/>
              </a:lnSpc>
            </a:pPr>
            <a:r>
              <a:rPr lang="fa-IR" sz="2000" b="1" dirty="0" err="1">
                <a:latin typeface="dana"/>
                <a:cs typeface="B Nazanin" panose="00000400000000000000" pitchFamily="2" charset="-78"/>
              </a:rPr>
              <a:t>مزیت‌های</a:t>
            </a:r>
            <a:r>
              <a:rPr lang="fa-IR" sz="2000" b="1" dirty="0">
                <a:latin typeface="dana"/>
                <a:cs typeface="B Nazanin" panose="00000400000000000000" pitchFamily="2" charset="-78"/>
              </a:rPr>
              <a:t> صندوق طلا:</a:t>
            </a:r>
          </a:p>
          <a:p>
            <a:pPr marL="800100" lvl="1" indent="-342900" algn="just" rtl="1">
              <a:lnSpc>
                <a:spcPct val="150000"/>
              </a:lnSpc>
              <a:buFont typeface="Arial" panose="020B0604020202020204" pitchFamily="34" charset="0"/>
              <a:buChar char="•"/>
            </a:pPr>
            <a:r>
              <a:rPr lang="fa-IR" sz="2000" dirty="0">
                <a:cs typeface="B Nazanin" panose="00000400000000000000" pitchFamily="2" charset="-78"/>
              </a:rPr>
              <a:t>صندوق طلا ابزاری مناسب برای </a:t>
            </a:r>
            <a:r>
              <a:rPr lang="fa-IR" sz="2000" dirty="0" err="1">
                <a:cs typeface="B Nazanin" panose="00000400000000000000" pitchFamily="2" charset="-78"/>
              </a:rPr>
              <a:t>بیمه‌کردن</a:t>
            </a:r>
            <a:r>
              <a:rPr lang="fa-IR" sz="2000" dirty="0">
                <a:cs typeface="B Nazanin" panose="00000400000000000000" pitchFamily="2" charset="-78"/>
              </a:rPr>
              <a:t> </a:t>
            </a:r>
            <a:r>
              <a:rPr lang="fa-IR" sz="2000" dirty="0" err="1">
                <a:cs typeface="B Nazanin" panose="00000400000000000000" pitchFamily="2" charset="-78"/>
              </a:rPr>
              <a:t>دارایی‌ها</a:t>
            </a:r>
            <a:r>
              <a:rPr lang="fa-IR" sz="2000" dirty="0">
                <a:cs typeface="B Nazanin" panose="00000400000000000000" pitchFamily="2" charset="-78"/>
              </a:rPr>
              <a:t> در مقابل نوسانات نرخ ارز است</a:t>
            </a:r>
          </a:p>
          <a:p>
            <a:pPr marL="800100" lvl="1" indent="-342900" algn="just" rtl="1">
              <a:lnSpc>
                <a:spcPct val="150000"/>
              </a:lnSpc>
              <a:buFont typeface="Arial" panose="020B0604020202020204" pitchFamily="34" charset="0"/>
              <a:buChar char="•"/>
            </a:pPr>
            <a:r>
              <a:rPr lang="fa-IR" sz="2000" dirty="0">
                <a:cs typeface="B Nazanin" panose="00000400000000000000" pitchFamily="2" charset="-78"/>
              </a:rPr>
              <a:t>خریداری صندوق طلا </a:t>
            </a:r>
            <a:r>
              <a:rPr lang="fa-IR" sz="2000" dirty="0" err="1">
                <a:cs typeface="B Nazanin" panose="00000400000000000000" pitchFamily="2" charset="-78"/>
              </a:rPr>
              <a:t>ریسک‌های</a:t>
            </a:r>
            <a:r>
              <a:rPr lang="fa-IR" sz="2000" dirty="0">
                <a:cs typeface="B Nazanin" panose="00000400000000000000" pitchFamily="2" charset="-78"/>
              </a:rPr>
              <a:t> پنجگانه مرتبط با خرید طلا/ارز را ندارد</a:t>
            </a:r>
            <a:r>
              <a:rPr lang="en-US" sz="2000" dirty="0">
                <a:cs typeface="B Nazanin" panose="00000400000000000000" pitchFamily="2" charset="-78"/>
              </a:rPr>
              <a:t> </a:t>
            </a:r>
            <a:r>
              <a:rPr lang="fa-IR" sz="2000" dirty="0">
                <a:cs typeface="B Nazanin" panose="00000400000000000000" pitchFamily="2" charset="-78"/>
              </a:rPr>
              <a:t>و بازدهی متناسب با آن را ارائه </a:t>
            </a:r>
            <a:r>
              <a:rPr lang="fa-IR" sz="2000" dirty="0" err="1">
                <a:cs typeface="B Nazanin" panose="00000400000000000000" pitchFamily="2" charset="-78"/>
              </a:rPr>
              <a:t>می‌دهد</a:t>
            </a:r>
            <a:endParaRPr lang="fa-IR" sz="2000" dirty="0">
              <a:cs typeface="B Nazanin" panose="00000400000000000000" pitchFamily="2" charset="-78"/>
            </a:endParaRPr>
          </a:p>
          <a:p>
            <a:pPr marL="800100" lvl="1" indent="-342900" algn="just" rtl="1">
              <a:lnSpc>
                <a:spcPct val="150000"/>
              </a:lnSpc>
              <a:buFont typeface="Arial" panose="020B0604020202020204" pitchFamily="34" charset="0"/>
              <a:buChar char="•"/>
            </a:pPr>
            <a:r>
              <a:rPr lang="fa-IR" sz="2000" dirty="0">
                <a:cs typeface="B Nazanin" panose="00000400000000000000" pitchFamily="2" charset="-78"/>
              </a:rPr>
              <a:t>آینده قیمت طلا در بازارهای جهانی، شرایط رو به رشدی را نشان </a:t>
            </a:r>
            <a:r>
              <a:rPr lang="fa-IR" sz="2000" dirty="0" err="1">
                <a:cs typeface="B Nazanin" panose="00000400000000000000" pitchFamily="2" charset="-78"/>
              </a:rPr>
              <a:t>می‌دهد</a:t>
            </a:r>
            <a:endParaRPr lang="en-US" sz="2000" dirty="0">
              <a:cs typeface="B Nazanin" panose="00000400000000000000" pitchFamily="2" charset="-78"/>
            </a:endParaRPr>
          </a:p>
          <a:p>
            <a:pPr marL="897524" lvl="1" indent="-411480" algn="just" rtl="1">
              <a:lnSpc>
                <a:spcPct val="150000"/>
              </a:lnSpc>
              <a:buFont typeface="Arial" panose="020B0604020202020204" pitchFamily="34" charset="0"/>
              <a:buChar char="•"/>
            </a:pPr>
            <a:r>
              <a:rPr lang="fa-IR" sz="2000" dirty="0">
                <a:cs typeface="B Nazanin" panose="00000400000000000000" pitchFamily="2" charset="-78"/>
              </a:rPr>
              <a:t>«</a:t>
            </a:r>
            <a:r>
              <a:rPr lang="fa-IR" sz="2000" dirty="0" err="1">
                <a:cs typeface="B Nazanin" panose="00000400000000000000" pitchFamily="2" charset="-78"/>
              </a:rPr>
              <a:t>ریزدانگی</a:t>
            </a:r>
            <a:r>
              <a:rPr lang="fa-IR" sz="2000" dirty="0">
                <a:cs typeface="B Nazanin" panose="00000400000000000000" pitchFamily="2" charset="-78"/>
              </a:rPr>
              <a:t>» (امکان خرید با ارقام کوچکتر)</a:t>
            </a:r>
            <a:endParaRPr lang="fa-IR" sz="2000" b="0" i="0" dirty="0">
              <a:effectLst/>
              <a:latin typeface="dana"/>
              <a:cs typeface="B Nazanin" panose="00000400000000000000" pitchFamily="2" charset="-78"/>
            </a:endParaRPr>
          </a:p>
        </p:txBody>
      </p:sp>
      <p:sp>
        <p:nvSpPr>
          <p:cNvPr id="5" name="Slide Number Placeholder 2">
            <a:extLst>
              <a:ext uri="{FF2B5EF4-FFF2-40B4-BE49-F238E27FC236}">
                <a16:creationId xmlns:a16="http://schemas.microsoft.com/office/drawing/2014/main" id="{113B01C2-F607-456F-8CEF-47D0ED078C29}"/>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7</a:t>
            </a:fld>
            <a:endParaRPr lang="en-US" dirty="0"/>
          </a:p>
        </p:txBody>
      </p:sp>
    </p:spTree>
    <p:extLst>
      <p:ext uri="{BB962C8B-B14F-4D97-AF65-F5344CB8AC3E}">
        <p14:creationId xmlns:p14="http://schemas.microsoft.com/office/powerpoint/2010/main" val="2141344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567118"/>
            <a:ext cx="8887968" cy="388602"/>
          </a:xfrm>
        </p:spPr>
        <p:txBody>
          <a:bodyPr>
            <a:normAutofit fontScale="85000" lnSpcReduction="20000"/>
          </a:bodyPr>
          <a:lstStyle/>
          <a:p>
            <a:pPr algn="ctr" defTabSz="740664"/>
            <a:r>
              <a:rPr lang="fa-IR" sz="2592" dirty="0">
                <a:solidFill>
                  <a:schemeClr val="tx1"/>
                </a:solidFill>
                <a:latin typeface="IPT Koodak" panose="00000700000000000000" pitchFamily="2" charset="2"/>
                <a:cs typeface="B Titr" panose="00000700000000000000" pitchFamily="2" charset="-78"/>
              </a:rPr>
              <a:t>آمار </a:t>
            </a:r>
            <a:r>
              <a:rPr lang="fa-IR" sz="2592" dirty="0" err="1">
                <a:solidFill>
                  <a:schemeClr val="tx1"/>
                </a:solidFill>
                <a:latin typeface="IPT Koodak" panose="00000700000000000000" pitchFamily="2" charset="2"/>
                <a:cs typeface="B Titr" panose="00000700000000000000" pitchFamily="2" charset="-78"/>
              </a:rPr>
              <a:t>صندوق‌های</a:t>
            </a:r>
            <a:r>
              <a:rPr lang="fa-IR" sz="2592" dirty="0">
                <a:solidFill>
                  <a:schemeClr val="tx1"/>
                </a:solidFill>
                <a:latin typeface="IPT Koodak" panose="00000700000000000000" pitchFamily="2" charset="2"/>
                <a:cs typeface="B Titr" panose="00000700000000000000" pitchFamily="2" charset="-78"/>
              </a:rPr>
              <a:t> طلای </a:t>
            </a:r>
            <a:r>
              <a:rPr lang="fa-IR" sz="2592" dirty="0" err="1">
                <a:solidFill>
                  <a:schemeClr val="tx1"/>
                </a:solidFill>
                <a:latin typeface="IPT Koodak" panose="00000700000000000000" pitchFamily="2" charset="2"/>
                <a:cs typeface="B Titr" panose="00000700000000000000" pitchFamily="2" charset="-78"/>
              </a:rPr>
              <a:t>بورسی</a:t>
            </a:r>
            <a:r>
              <a:rPr lang="fa-IR" sz="2592" dirty="0">
                <a:solidFill>
                  <a:schemeClr val="tx1"/>
                </a:solidFill>
                <a:latin typeface="IPT Koodak" panose="00000700000000000000" pitchFamily="2" charset="2"/>
                <a:cs typeface="B Titr" panose="00000700000000000000" pitchFamily="2" charset="-78"/>
              </a:rPr>
              <a:t> (1403/6/24)</a:t>
            </a:r>
            <a:endParaRPr lang="en-US" sz="2592" dirty="0">
              <a:solidFill>
                <a:schemeClr val="tx1">
                  <a:lumMod val="50000"/>
                  <a:lumOff val="50000"/>
                </a:schemeClr>
              </a:solidFill>
              <a:latin typeface="B Nazanin" pitchFamily="2" charset="-78"/>
              <a:cs typeface="B Titr" panose="000007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955720"/>
            <a:ext cx="9503796"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sp>
        <p:nvSpPr>
          <p:cNvPr id="8" name="Slide Number Placeholder 2">
            <a:extLst>
              <a:ext uri="{FF2B5EF4-FFF2-40B4-BE49-F238E27FC236}">
                <a16:creationId xmlns:a16="http://schemas.microsoft.com/office/drawing/2014/main" id="{E2FE61B8-FCCA-40E6-8B6C-472A534B7F68}"/>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8</a:t>
            </a:fld>
            <a:endParaRPr lang="en-US" dirty="0"/>
          </a:p>
        </p:txBody>
      </p:sp>
      <p:graphicFrame>
        <p:nvGraphicFramePr>
          <p:cNvPr id="4" name="Table 3">
            <a:extLst>
              <a:ext uri="{FF2B5EF4-FFF2-40B4-BE49-F238E27FC236}">
                <a16:creationId xmlns:a16="http://schemas.microsoft.com/office/drawing/2014/main" id="{B8B84294-E3C4-4DFA-B6BE-7F19506C4930}"/>
              </a:ext>
            </a:extLst>
          </p:cNvPr>
          <p:cNvGraphicFramePr>
            <a:graphicFrameLocks noGrp="1"/>
          </p:cNvGraphicFramePr>
          <p:nvPr>
            <p:extLst>
              <p:ext uri="{D42A27DB-BD31-4B8C-83A1-F6EECF244321}">
                <p14:modId xmlns:p14="http://schemas.microsoft.com/office/powerpoint/2010/main" val="231302637"/>
              </p:ext>
            </p:extLst>
          </p:nvPr>
        </p:nvGraphicFramePr>
        <p:xfrm>
          <a:off x="1211580" y="1253191"/>
          <a:ext cx="9214455" cy="4540627"/>
        </p:xfrm>
        <a:graphic>
          <a:graphicData uri="http://schemas.openxmlformats.org/drawingml/2006/table">
            <a:tbl>
              <a:tblPr rtl="1" firstRow="1" bandRow="1">
                <a:tableStyleId>{7E9639D4-E3E2-4D34-9284-5A2195B3D0D7}</a:tableStyleId>
              </a:tblPr>
              <a:tblGrid>
                <a:gridCol w="505479">
                  <a:extLst>
                    <a:ext uri="{9D8B030D-6E8A-4147-A177-3AD203B41FA5}">
                      <a16:colId xmlns:a16="http://schemas.microsoft.com/office/drawing/2014/main" val="1502775439"/>
                    </a:ext>
                  </a:extLst>
                </a:gridCol>
                <a:gridCol w="2811725">
                  <a:extLst>
                    <a:ext uri="{9D8B030D-6E8A-4147-A177-3AD203B41FA5}">
                      <a16:colId xmlns:a16="http://schemas.microsoft.com/office/drawing/2014/main" val="4076047972"/>
                    </a:ext>
                  </a:extLst>
                </a:gridCol>
                <a:gridCol w="1326882">
                  <a:extLst>
                    <a:ext uri="{9D8B030D-6E8A-4147-A177-3AD203B41FA5}">
                      <a16:colId xmlns:a16="http://schemas.microsoft.com/office/drawing/2014/main" val="3656233760"/>
                    </a:ext>
                  </a:extLst>
                </a:gridCol>
                <a:gridCol w="1788291">
                  <a:extLst>
                    <a:ext uri="{9D8B030D-6E8A-4147-A177-3AD203B41FA5}">
                      <a16:colId xmlns:a16="http://schemas.microsoft.com/office/drawing/2014/main" val="2815898368"/>
                    </a:ext>
                  </a:extLst>
                </a:gridCol>
                <a:gridCol w="960249">
                  <a:extLst>
                    <a:ext uri="{9D8B030D-6E8A-4147-A177-3AD203B41FA5}">
                      <a16:colId xmlns:a16="http://schemas.microsoft.com/office/drawing/2014/main" val="1642964470"/>
                    </a:ext>
                  </a:extLst>
                </a:gridCol>
                <a:gridCol w="1821829">
                  <a:extLst>
                    <a:ext uri="{9D8B030D-6E8A-4147-A177-3AD203B41FA5}">
                      <a16:colId xmlns:a16="http://schemas.microsoft.com/office/drawing/2014/main" val="4238499528"/>
                    </a:ext>
                  </a:extLst>
                </a:gridCol>
              </a:tblGrid>
              <a:tr h="563219">
                <a:tc>
                  <a:txBody>
                    <a:bodyPr/>
                    <a:lstStyle/>
                    <a:p>
                      <a:pPr algn="ctr" rtl="1" fontAlgn="ctr"/>
                      <a:r>
                        <a:rPr lang="fa-IR" sz="1100" u="none" strike="noStrike" dirty="0">
                          <a:effectLst/>
                          <a:latin typeface="IPT.Nazanin" panose="00000400000000000000" pitchFamily="2" charset="2"/>
                          <a:cs typeface="B Nazanin" panose="00000400000000000000" pitchFamily="2" charset="-78"/>
                        </a:rPr>
                        <a:t>نماد</a:t>
                      </a:r>
                      <a:endParaRPr lang="fa-IR" sz="1100" b="1" i="0" u="none" strike="noStrike" dirty="0">
                        <a:solidFill>
                          <a:srgbClr val="FFFFFF"/>
                        </a:solidFill>
                        <a:effectLst/>
                        <a:latin typeface="IPT.Nazanin" panose="00000400000000000000" pitchFamily="2" charset="2"/>
                        <a:cs typeface="B Nazanin" panose="00000400000000000000" pitchFamily="2" charset="-78"/>
                      </a:endParaRPr>
                    </a:p>
                  </a:txBody>
                  <a:tcPr marL="7471" marR="7471" marT="7471" marB="0" anchor="ctr"/>
                </a:tc>
                <a:tc>
                  <a:txBody>
                    <a:bodyPr/>
                    <a:lstStyle/>
                    <a:p>
                      <a:pPr algn="ctr" rtl="1" fontAlgn="ctr"/>
                      <a:r>
                        <a:rPr lang="fa-IR" sz="1100" u="none" strike="noStrike" dirty="0">
                          <a:effectLst/>
                          <a:latin typeface="IPT.Nazanin" panose="00000400000000000000" pitchFamily="2" charset="2"/>
                          <a:cs typeface="B Nazanin" panose="00000400000000000000" pitchFamily="2" charset="-78"/>
                        </a:rPr>
                        <a:t>مدیر</a:t>
                      </a:r>
                      <a:endParaRPr lang="fa-IR" sz="1100" b="1" i="0" u="none" strike="noStrike" dirty="0">
                        <a:solidFill>
                          <a:srgbClr val="FFFFFF"/>
                        </a:solidFill>
                        <a:effectLst/>
                        <a:latin typeface="IPT.Nazanin" panose="00000400000000000000" pitchFamily="2" charset="2"/>
                        <a:cs typeface="B Nazanin" panose="00000400000000000000" pitchFamily="2" charset="-78"/>
                      </a:endParaRPr>
                    </a:p>
                  </a:txBody>
                  <a:tcPr marL="7471" marR="7471" marT="7471" marB="0" anchor="ctr"/>
                </a:tc>
                <a:tc>
                  <a:txBody>
                    <a:bodyPr/>
                    <a:lstStyle/>
                    <a:p>
                      <a:pPr algn="ctr" rtl="1" fontAlgn="ctr"/>
                      <a:r>
                        <a:rPr lang="fa-IR" sz="1100" u="none" strike="noStrike" dirty="0" err="1">
                          <a:effectLst/>
                          <a:latin typeface="IPT.Nazanin" panose="00000400000000000000" pitchFamily="2" charset="2"/>
                          <a:cs typeface="B Nazanin" panose="00000400000000000000" pitchFamily="2" charset="-78"/>
                        </a:rPr>
                        <a:t>تاريخ</a:t>
                      </a:r>
                      <a:r>
                        <a:rPr lang="fa-IR" sz="1100" u="none" strike="noStrike" dirty="0">
                          <a:effectLst/>
                          <a:latin typeface="IPT.Nazanin" panose="00000400000000000000" pitchFamily="2" charset="2"/>
                          <a:cs typeface="B Nazanin" panose="00000400000000000000" pitchFamily="2" charset="-78"/>
                        </a:rPr>
                        <a:t> شروع </a:t>
                      </a:r>
                      <a:r>
                        <a:rPr lang="fa-IR" sz="1100" u="none" strike="noStrike" dirty="0" err="1">
                          <a:effectLst/>
                          <a:latin typeface="IPT.Nazanin" panose="00000400000000000000" pitchFamily="2" charset="2"/>
                          <a:cs typeface="B Nazanin" panose="00000400000000000000" pitchFamily="2" charset="-78"/>
                        </a:rPr>
                        <a:t>فعاليت</a:t>
                      </a:r>
                      <a:endParaRPr lang="fa-IR" sz="1100" b="1" i="0" u="none" strike="noStrike" dirty="0">
                        <a:solidFill>
                          <a:srgbClr val="FFFFFF"/>
                        </a:solidFill>
                        <a:effectLst/>
                        <a:latin typeface="IPT.Nazanin" panose="00000400000000000000" pitchFamily="2" charset="2"/>
                        <a:cs typeface="B Nazanin" panose="00000400000000000000" pitchFamily="2" charset="-78"/>
                      </a:endParaRPr>
                    </a:p>
                  </a:txBody>
                  <a:tcPr marL="7471" marR="7471" marT="7471" marB="0" anchor="ctr">
                    <a:solidFill>
                      <a:schemeClr val="accent1">
                        <a:lumMod val="60000"/>
                        <a:lumOff val="40000"/>
                      </a:schemeClr>
                    </a:solidFill>
                  </a:tcPr>
                </a:tc>
                <a:tc>
                  <a:txBody>
                    <a:bodyPr/>
                    <a:lstStyle/>
                    <a:p>
                      <a:pPr algn="ctr" rtl="1" fontAlgn="ctr"/>
                      <a:r>
                        <a:rPr lang="fa-IR" sz="1100" u="none" strike="noStrike">
                          <a:effectLst/>
                          <a:latin typeface="IPT.Nazanin" panose="00000400000000000000" pitchFamily="2" charset="2"/>
                          <a:cs typeface="B Nazanin" panose="00000400000000000000" pitchFamily="2" charset="-78"/>
                        </a:rPr>
                        <a:t>ارزش روز دارایی‌ها(میلیارد تومان)</a:t>
                      </a:r>
                      <a:endParaRPr lang="fa-IR" sz="1100" b="1" i="0" u="none" strike="noStrike">
                        <a:solidFill>
                          <a:srgbClr val="FFFFFF"/>
                        </a:solidFill>
                        <a:effectLst/>
                        <a:latin typeface="IPT.Nazanin" panose="00000400000000000000" pitchFamily="2" charset="2"/>
                        <a:cs typeface="B Nazanin" panose="00000400000000000000" pitchFamily="2" charset="-78"/>
                      </a:endParaRPr>
                    </a:p>
                  </a:txBody>
                  <a:tcPr marL="7471" marR="7471" marT="7471" marB="0" anchor="ctr"/>
                </a:tc>
                <a:tc>
                  <a:txBody>
                    <a:bodyPr/>
                    <a:lstStyle/>
                    <a:p>
                      <a:pPr algn="ctr" rtl="1" fontAlgn="ctr"/>
                      <a:r>
                        <a:rPr lang="fa-IR" sz="1100" u="none" strike="noStrike">
                          <a:effectLst/>
                          <a:latin typeface="IPT.Nazanin" panose="00000400000000000000" pitchFamily="2" charset="2"/>
                          <a:cs typeface="B Nazanin" panose="00000400000000000000" pitchFamily="2" charset="-78"/>
                        </a:rPr>
                        <a:t>سهم از بازار</a:t>
                      </a:r>
                      <a:endParaRPr lang="fa-IR" sz="1100" b="1" i="0" u="none" strike="noStrike">
                        <a:solidFill>
                          <a:srgbClr val="FFFFFF"/>
                        </a:solidFill>
                        <a:effectLst/>
                        <a:latin typeface="IPT.Nazanin" panose="00000400000000000000" pitchFamily="2" charset="2"/>
                        <a:cs typeface="B Nazanin" panose="00000400000000000000" pitchFamily="2" charset="-78"/>
                      </a:endParaRPr>
                    </a:p>
                  </a:txBody>
                  <a:tcPr marL="7471" marR="7471" marT="7471" marB="0" anchor="ctr"/>
                </a:tc>
                <a:tc>
                  <a:txBody>
                    <a:bodyPr/>
                    <a:lstStyle/>
                    <a:p>
                      <a:pPr algn="ctr" rtl="1" fontAlgn="ctr"/>
                      <a:r>
                        <a:rPr lang="fa-IR" sz="1100" u="none" strike="noStrike">
                          <a:effectLst/>
                          <a:latin typeface="IPT.Nazanin" panose="00000400000000000000" pitchFamily="2" charset="2"/>
                          <a:cs typeface="B Nazanin" panose="00000400000000000000" pitchFamily="2" charset="-78"/>
                        </a:rPr>
                        <a:t>میانگین حجم معاملات روزانه  در یک ماه منتهی به 24 شهریورماه(میلیارد تومان)</a:t>
                      </a:r>
                      <a:endParaRPr lang="fa-IR" sz="1100" b="1" i="0" u="none" strike="noStrike">
                        <a:solidFill>
                          <a:srgbClr val="FFFFFF"/>
                        </a:solidFill>
                        <a:effectLst/>
                        <a:latin typeface="IPT.Nazanin" panose="00000400000000000000" pitchFamily="2" charset="2"/>
                        <a:cs typeface="B Nazanin" panose="00000400000000000000" pitchFamily="2" charset="-78"/>
                      </a:endParaRPr>
                    </a:p>
                  </a:txBody>
                  <a:tcPr marL="7471" marR="7471" marT="7471" marB="0" anchor="ctr"/>
                </a:tc>
                <a:extLst>
                  <a:ext uri="{0D108BD9-81ED-4DB2-BD59-A6C34878D82A}">
                    <a16:rowId xmlns:a16="http://schemas.microsoft.com/office/drawing/2014/main" val="4073534965"/>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طلا</a:t>
                      </a:r>
                    </a:p>
                  </a:txBody>
                  <a:tcPr marL="9525" marR="9525" marT="9525" marB="0" anchor="b"/>
                </a:tc>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شرکت تامین سرمایه لوتوس</a:t>
                      </a:r>
                      <a:r>
                        <a:rPr lang="fa-IR" sz="1400" b="1" i="0" u="none" strike="noStrike">
                          <a:solidFill>
                            <a:srgbClr val="000000"/>
                          </a:solidFill>
                          <a:effectLst/>
                          <a:latin typeface="Calibri" panose="020F0502020204030204" pitchFamily="34" charset="0"/>
                          <a:cs typeface="B Nazanin" panose="00000400000000000000" pitchFamily="2" charset="-78"/>
                        </a:rPr>
                        <a:t> پارسیان</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b"/>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1396/04/21</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13,815</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26.69%</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138.8</a:t>
                      </a:r>
                    </a:p>
                  </a:txBody>
                  <a:tcPr marL="9525" marR="9525" marT="9525" marB="0" anchor="b"/>
                </a:tc>
                <a:extLst>
                  <a:ext uri="{0D108BD9-81ED-4DB2-BD59-A6C34878D82A}">
                    <a16:rowId xmlns:a16="http://schemas.microsoft.com/office/drawing/2014/main" val="3647806795"/>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زر</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تامین سرمایه امید</a:t>
                      </a: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1396/08/17</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1,497</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2.89%</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10.8</a:t>
                      </a:r>
                    </a:p>
                  </a:txBody>
                  <a:tcPr marL="9525" marR="9525" marT="9525" marB="0" anchor="b"/>
                </a:tc>
                <a:extLst>
                  <a:ext uri="{0D108BD9-81ED-4DB2-BD59-A6C34878D82A}">
                    <a16:rowId xmlns:a16="http://schemas.microsoft.com/office/drawing/2014/main" val="3105665318"/>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گوهر</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مشاوره سرمایه گذاری پرتو آفتاب کیان</a:t>
                      </a: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1396/11/12</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2,487</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4.81%</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35.8</a:t>
                      </a:r>
                    </a:p>
                  </a:txBody>
                  <a:tcPr marL="9525" marR="9525" marT="9525" marB="0" anchor="b"/>
                </a:tc>
                <a:extLst>
                  <a:ext uri="{0D108BD9-81ED-4DB2-BD59-A6C34878D82A}">
                    <a16:rowId xmlns:a16="http://schemas.microsoft.com/office/drawing/2014/main" val="1953786334"/>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عیار </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سبدگردان</a:t>
                      </a:r>
                      <a:r>
                        <a:rPr lang="fa-IR" sz="1400" b="1" i="0" u="none" strike="noStrike">
                          <a:solidFill>
                            <a:srgbClr val="000000"/>
                          </a:solidFill>
                          <a:effectLst/>
                          <a:latin typeface="Calibri" panose="020F0502020204030204" pitchFamily="34" charset="0"/>
                          <a:cs typeface="B Nazanin" panose="00000400000000000000" pitchFamily="2" charset="-78"/>
                        </a:rPr>
                        <a:t> مفید</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1397/03/30</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13,972</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26.99%</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216.7</a:t>
                      </a:r>
                    </a:p>
                  </a:txBody>
                  <a:tcPr marL="9525" marR="9525" marT="9525" marB="0" anchor="b"/>
                </a:tc>
                <a:extLst>
                  <a:ext uri="{0D108BD9-81ED-4DB2-BD59-A6C34878D82A}">
                    <a16:rowId xmlns:a16="http://schemas.microsoft.com/office/drawing/2014/main" val="4005360917"/>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کهربا</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سبدگردان</a:t>
                      </a:r>
                      <a:r>
                        <a:rPr lang="fa-IR" sz="1400" b="1" i="0" u="none" strike="noStrike">
                          <a:solidFill>
                            <a:srgbClr val="000000"/>
                          </a:solidFill>
                          <a:effectLst/>
                          <a:latin typeface="Calibri" panose="020F0502020204030204" pitchFamily="34" charset="0"/>
                          <a:cs typeface="B Nazanin" panose="00000400000000000000" pitchFamily="2" charset="-78"/>
                        </a:rPr>
                        <a:t> </a:t>
                      </a:r>
                      <a:r>
                        <a:rPr lang="fa-IR" sz="1400" b="1" i="0" u="none" strike="noStrike">
                          <a:solidFill>
                            <a:srgbClr val="000000"/>
                          </a:solidFill>
                          <a:effectLst/>
                          <a:latin typeface="B Nazanin" panose="00000400000000000000" pitchFamily="2" charset="-78"/>
                          <a:cs typeface="B Nazanin" panose="00000400000000000000" pitchFamily="2" charset="-78"/>
                        </a:rPr>
                        <a:t>کاریزما</a:t>
                      </a: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1400/05/04</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6,558</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12.67%</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51.2</a:t>
                      </a:r>
                    </a:p>
                  </a:txBody>
                  <a:tcPr marL="9525" marR="9525" marT="9525" marB="0" anchor="b"/>
                </a:tc>
                <a:extLst>
                  <a:ext uri="{0D108BD9-81ED-4DB2-BD59-A6C34878D82A}">
                    <a16:rowId xmlns:a16="http://schemas.microsoft.com/office/drawing/2014/main" val="2886312638"/>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مثقال</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سبدگردان</a:t>
                      </a:r>
                      <a:r>
                        <a:rPr lang="fa-IR" sz="1400" b="1" i="0" u="none" strike="noStrike">
                          <a:solidFill>
                            <a:srgbClr val="000000"/>
                          </a:solidFill>
                          <a:effectLst/>
                          <a:latin typeface="Calibri" panose="020F0502020204030204" pitchFamily="34" charset="0"/>
                          <a:cs typeface="B Nazanin" panose="00000400000000000000" pitchFamily="2" charset="-78"/>
                        </a:rPr>
                        <a:t> آگاه</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1400/10/08</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3,941</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7.61%</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43.7</a:t>
                      </a:r>
                    </a:p>
                  </a:txBody>
                  <a:tcPr marL="9525" marR="9525" marT="9525" marB="0" anchor="b"/>
                </a:tc>
                <a:extLst>
                  <a:ext uri="{0D108BD9-81ED-4DB2-BD59-A6C34878D82A}">
                    <a16:rowId xmlns:a16="http://schemas.microsoft.com/office/drawing/2014/main" val="1883483458"/>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زرفام</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سبدگردان</a:t>
                      </a:r>
                      <a:r>
                        <a:rPr lang="fa-IR" sz="1400" b="1" i="0" u="none" strike="noStrike">
                          <a:solidFill>
                            <a:srgbClr val="000000"/>
                          </a:solidFill>
                          <a:effectLst/>
                          <a:latin typeface="Calibri" panose="020F0502020204030204" pitchFamily="34" charset="0"/>
                          <a:cs typeface="B Nazanin" panose="00000400000000000000" pitchFamily="2" charset="-78"/>
                        </a:rPr>
                        <a:t> سهم آشنا</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1401/03/25</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1,352</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2.61%</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23</a:t>
                      </a:r>
                    </a:p>
                  </a:txBody>
                  <a:tcPr marL="9525" marR="9525" marT="9525" marB="0" anchor="b"/>
                </a:tc>
                <a:extLst>
                  <a:ext uri="{0D108BD9-81ED-4DB2-BD59-A6C34878D82A}">
                    <a16:rowId xmlns:a16="http://schemas.microsoft.com/office/drawing/2014/main" val="922494654"/>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نفیس</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سبدگردان</a:t>
                      </a:r>
                      <a:r>
                        <a:rPr lang="fa-IR" sz="1400" b="1" i="0" u="none" strike="noStrike">
                          <a:solidFill>
                            <a:srgbClr val="000000"/>
                          </a:solidFill>
                          <a:effectLst/>
                          <a:latin typeface="Calibri" panose="020F0502020204030204" pitchFamily="34" charset="0"/>
                          <a:cs typeface="B Nazanin" panose="00000400000000000000" pitchFamily="2" charset="-78"/>
                        </a:rPr>
                        <a:t> اندیشه صبا</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1401/08/22</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563</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1.09%</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5.2</a:t>
                      </a:r>
                    </a:p>
                  </a:txBody>
                  <a:tcPr marL="9525" marR="9525" marT="9525" marB="0" anchor="b"/>
                </a:tc>
                <a:extLst>
                  <a:ext uri="{0D108BD9-81ED-4DB2-BD59-A6C34878D82A}">
                    <a16:rowId xmlns:a16="http://schemas.microsoft.com/office/drawing/2014/main" val="3444404450"/>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گنج</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تامین سرمایه کاردان</a:t>
                      </a: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1401/10/19</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361</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0.70%</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2.3</a:t>
                      </a:r>
                    </a:p>
                  </a:txBody>
                  <a:tcPr marL="9525" marR="9525" marT="9525" marB="0" anchor="b"/>
                </a:tc>
                <a:extLst>
                  <a:ext uri="{0D108BD9-81ED-4DB2-BD59-A6C34878D82A}">
                    <a16:rowId xmlns:a16="http://schemas.microsoft.com/office/drawing/2014/main" val="2040718468"/>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ناب</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سبدگردان</a:t>
                      </a:r>
                      <a:r>
                        <a:rPr lang="fa-IR" sz="1400" b="1" i="0" u="none" strike="noStrike">
                          <a:solidFill>
                            <a:srgbClr val="000000"/>
                          </a:solidFill>
                          <a:effectLst/>
                          <a:latin typeface="Calibri" panose="020F0502020204030204" pitchFamily="34" charset="0"/>
                          <a:cs typeface="B Nazanin" panose="00000400000000000000" pitchFamily="2" charset="-78"/>
                        </a:rPr>
                        <a:t> امید نهایت نگر</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1402/02/06</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2,185</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4.22%</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25.2</a:t>
                      </a:r>
                    </a:p>
                  </a:txBody>
                  <a:tcPr marL="9525" marR="9525" marT="9525" marB="0" anchor="b"/>
                </a:tc>
                <a:extLst>
                  <a:ext uri="{0D108BD9-81ED-4DB2-BD59-A6C34878D82A}">
                    <a16:rowId xmlns:a16="http://schemas.microsoft.com/office/drawing/2014/main" val="3810650915"/>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آلتون</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شرکت سبدگردان</a:t>
                      </a:r>
                      <a:r>
                        <a:rPr lang="fa-IR" sz="1400" b="1" i="0" u="none" strike="noStrike">
                          <a:solidFill>
                            <a:srgbClr val="000000"/>
                          </a:solidFill>
                          <a:effectLst/>
                          <a:latin typeface="Calibri" panose="020F0502020204030204" pitchFamily="34" charset="0"/>
                          <a:cs typeface="B Nazanin" panose="00000400000000000000" pitchFamily="2" charset="-78"/>
                        </a:rPr>
                        <a:t> آسمان</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1402/02/18</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1,380</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2.67%</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15.7</a:t>
                      </a:r>
                    </a:p>
                  </a:txBody>
                  <a:tcPr marL="9525" marR="9525" marT="9525" marB="0" anchor="b"/>
                </a:tc>
                <a:extLst>
                  <a:ext uri="{0D108BD9-81ED-4DB2-BD59-A6C34878D82A}">
                    <a16:rowId xmlns:a16="http://schemas.microsoft.com/office/drawing/2014/main" val="1775614403"/>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جواهر</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سبدگردان</a:t>
                      </a:r>
                      <a:r>
                        <a:rPr lang="fa-IR" sz="1400" b="1" i="0" u="none" strike="noStrike">
                          <a:solidFill>
                            <a:srgbClr val="000000"/>
                          </a:solidFill>
                          <a:effectLst/>
                          <a:latin typeface="Calibri" panose="020F0502020204030204" pitchFamily="34" charset="0"/>
                          <a:cs typeface="B Nazanin" panose="00000400000000000000" pitchFamily="2" charset="-78"/>
                        </a:rPr>
                        <a:t> زاگرس</a:t>
                      </a:r>
                      <a:endParaRPr lang="fa-IR" sz="1400" b="1" i="0" u="none" strike="noStrike">
                        <a:solidFill>
                          <a:srgbClr val="000000"/>
                        </a:solidFill>
                        <a:effectLst/>
                        <a:latin typeface="B Nazanin" panose="00000400000000000000" pitchFamily="2" charset="-78"/>
                        <a:cs typeface="B Nazanin" panose="00000400000000000000" pitchFamily="2" charset="-78"/>
                      </a:endParaRP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1402/08/21</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1,537</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2.97%</a:t>
                      </a:r>
                    </a:p>
                  </a:txBody>
                  <a:tcPr marL="9525" marR="9525" marT="9525" marB="0" anchor="b"/>
                </a:tc>
                <a:tc>
                  <a:txBody>
                    <a:bodyPr/>
                    <a:lstStyle/>
                    <a:p>
                      <a:pPr algn="ctr" rtl="1" fontAlgn="b"/>
                      <a:r>
                        <a:rPr lang="en-US" sz="1400" b="1" i="0" u="none" strike="noStrike">
                          <a:solidFill>
                            <a:srgbClr val="000000"/>
                          </a:solidFill>
                          <a:effectLst/>
                          <a:latin typeface="B Nazanin" panose="00000400000000000000" pitchFamily="2" charset="-78"/>
                          <a:cs typeface="B Nazanin" panose="00000400000000000000" pitchFamily="2" charset="-78"/>
                        </a:rPr>
                        <a:t>29</a:t>
                      </a:r>
                    </a:p>
                  </a:txBody>
                  <a:tcPr marL="9525" marR="9525" marT="9525" marB="0" anchor="b"/>
                </a:tc>
                <a:extLst>
                  <a:ext uri="{0D108BD9-81ED-4DB2-BD59-A6C34878D82A}">
                    <a16:rowId xmlns:a16="http://schemas.microsoft.com/office/drawing/2014/main" val="2557591559"/>
                  </a:ext>
                </a:extLst>
              </a:tr>
              <a:tr h="279589">
                <a:tc>
                  <a:txBody>
                    <a:bodyPr/>
                    <a:lstStyle/>
                    <a:p>
                      <a:pPr algn="ctr" rtl="1" fontAlgn="b"/>
                      <a:r>
                        <a:rPr lang="fa-IR" sz="1400" b="1" i="0" u="none" strike="noStrike">
                          <a:solidFill>
                            <a:srgbClr val="000000"/>
                          </a:solidFill>
                          <a:effectLst/>
                          <a:latin typeface="B Nazanin" panose="00000400000000000000" pitchFamily="2" charset="-78"/>
                          <a:cs typeface="B Nazanin" panose="00000400000000000000" pitchFamily="2" charset="-78"/>
                        </a:rPr>
                        <a:t>تابش</a:t>
                      </a:r>
                    </a:p>
                  </a:txBody>
                  <a:tcPr marL="9525" marR="9525" marT="9525" marB="0" anchor="b"/>
                </a:tc>
                <a:tc>
                  <a:txBody>
                    <a:bodyPr/>
                    <a:lstStyle/>
                    <a:p>
                      <a:pPr algn="ctr" rtl="1" fontAlgn="ctr"/>
                      <a:r>
                        <a:rPr lang="fa-IR" sz="1400" b="1" i="0" u="none" strike="noStrike">
                          <a:solidFill>
                            <a:srgbClr val="000000"/>
                          </a:solidFill>
                          <a:effectLst/>
                          <a:latin typeface="B Nazanin" panose="00000400000000000000" pitchFamily="2" charset="-78"/>
                          <a:cs typeface="B Nazanin" panose="00000400000000000000" pitchFamily="2" charset="-78"/>
                        </a:rPr>
                        <a:t>تامین سرمایه تمدن</a:t>
                      </a:r>
                    </a:p>
                  </a:txBody>
                  <a:tcPr marL="9525" marR="9525" marT="9525" marB="0" anchor="ctr"/>
                </a:tc>
                <a:tc>
                  <a:txBody>
                    <a:bodyPr/>
                    <a:lstStyle/>
                    <a:p>
                      <a:pPr algn="ctr" rtl="1" fontAlgn="ctr"/>
                      <a:r>
                        <a:rPr lang="en-US" sz="1400" b="1" i="0" u="none" strike="noStrike">
                          <a:solidFill>
                            <a:srgbClr val="000000"/>
                          </a:solidFill>
                          <a:effectLst/>
                          <a:latin typeface="B Nazanin" panose="00000400000000000000" pitchFamily="2" charset="-78"/>
                          <a:cs typeface="B Nazanin" panose="00000400000000000000" pitchFamily="2" charset="-78"/>
                        </a:rPr>
                        <a:t>1402/08/24</a:t>
                      </a:r>
                    </a:p>
                  </a:txBody>
                  <a:tcPr marL="9525" marR="9525" marT="9525" marB="0" anchor="ctr">
                    <a:solidFill>
                      <a:schemeClr val="accent1">
                        <a:lumMod val="60000"/>
                        <a:lumOff val="40000"/>
                      </a:schemeClr>
                    </a:solidFill>
                  </a:tcPr>
                </a:tc>
                <a:tc>
                  <a:txBody>
                    <a:bodyPr/>
                    <a:lstStyle/>
                    <a:p>
                      <a:pPr algn="ctr" rtl="1" fontAlgn="b"/>
                      <a:r>
                        <a:rPr lang="en-US" sz="1400" b="1" i="0" u="none" strike="noStrike">
                          <a:solidFill>
                            <a:srgbClr val="000000"/>
                          </a:solidFill>
                          <a:effectLst/>
                          <a:latin typeface="IPT Nazanin" panose="00000400000000000000" pitchFamily="2" charset="2"/>
                        </a:rPr>
                        <a:t>2,110</a:t>
                      </a:r>
                    </a:p>
                  </a:txBody>
                  <a:tcPr marL="9525" marR="9525" marT="9525" marB="0" anchor="b"/>
                </a:tc>
                <a:tc>
                  <a:txBody>
                    <a:bodyPr/>
                    <a:lstStyle/>
                    <a:p>
                      <a:pPr algn="ctr" rtl="1" fontAlgn="b"/>
                      <a:r>
                        <a:rPr lang="en-US" sz="1400" b="1" i="0" u="none" strike="noStrike">
                          <a:solidFill>
                            <a:srgbClr val="000000"/>
                          </a:solidFill>
                          <a:effectLst/>
                          <a:latin typeface="IPT Nazanin" panose="00000400000000000000" pitchFamily="2" charset="2"/>
                        </a:rPr>
                        <a:t>4.08%</a:t>
                      </a:r>
                    </a:p>
                  </a:txBody>
                  <a:tcPr marL="9525" marR="9525" marT="9525" marB="0" anchor="b"/>
                </a:tc>
                <a:tc>
                  <a:txBody>
                    <a:bodyPr/>
                    <a:lstStyle/>
                    <a:p>
                      <a:pPr algn="ctr" rtl="1" fontAlgn="b"/>
                      <a:r>
                        <a:rPr lang="en-US" sz="1400" b="1" i="0" u="none" strike="noStrike" dirty="0">
                          <a:solidFill>
                            <a:srgbClr val="000000"/>
                          </a:solidFill>
                          <a:effectLst/>
                          <a:latin typeface="B Nazanin" panose="00000400000000000000" pitchFamily="2" charset="-78"/>
                          <a:cs typeface="B Nazanin" panose="00000400000000000000" pitchFamily="2" charset="-78"/>
                        </a:rPr>
                        <a:t>19.3</a:t>
                      </a:r>
                    </a:p>
                  </a:txBody>
                  <a:tcPr marL="9525" marR="9525" marT="9525" marB="0" anchor="b"/>
                </a:tc>
                <a:extLst>
                  <a:ext uri="{0D108BD9-81ED-4DB2-BD59-A6C34878D82A}">
                    <a16:rowId xmlns:a16="http://schemas.microsoft.com/office/drawing/2014/main" val="2194916439"/>
                  </a:ext>
                </a:extLst>
              </a:tr>
              <a:tr h="324893">
                <a:tc gridSpan="3">
                  <a:txBody>
                    <a:bodyPr/>
                    <a:lstStyle/>
                    <a:p>
                      <a:pPr algn="ctr" rtl="1" fontAlgn="ctr"/>
                      <a:r>
                        <a:rPr lang="fa-IR" sz="2200" u="none" strike="noStrike" dirty="0">
                          <a:effectLst/>
                          <a:latin typeface="IPT.Nazanin" panose="00000400000000000000" pitchFamily="2" charset="2"/>
                          <a:cs typeface="B Nazanin" panose="00000400000000000000" pitchFamily="2" charset="-78"/>
                        </a:rPr>
                        <a:t>جمع</a:t>
                      </a:r>
                      <a:endParaRPr lang="fa-IR" sz="2200" b="1" i="0" u="none" strike="noStrike" dirty="0">
                        <a:solidFill>
                          <a:srgbClr val="000000"/>
                        </a:solidFill>
                        <a:effectLst/>
                        <a:latin typeface="IPT.Nazanin" panose="00000400000000000000" pitchFamily="2" charset="2"/>
                        <a:cs typeface="B Nazanin" panose="00000400000000000000" pitchFamily="2" charset="-78"/>
                      </a:endParaRPr>
                    </a:p>
                  </a:txBody>
                  <a:tcPr marL="7471" marR="7471" marT="7471" marB="0" anchor="ctr"/>
                </a:tc>
                <a:tc hMerge="1">
                  <a:txBody>
                    <a:bodyPr/>
                    <a:lstStyle/>
                    <a:p>
                      <a:endParaRPr lang="en-US"/>
                    </a:p>
                  </a:txBody>
                  <a:tcPr/>
                </a:tc>
                <a:tc hMerge="1">
                  <a:txBody>
                    <a:bodyPr/>
                    <a:lstStyle/>
                    <a:p>
                      <a:endParaRPr lang="en-US"/>
                    </a:p>
                  </a:txBody>
                  <a:tcPr/>
                </a:tc>
                <a:tc>
                  <a:txBody>
                    <a:bodyPr/>
                    <a:lstStyle/>
                    <a:p>
                      <a:pPr algn="ctr" rtl="1" fontAlgn="b"/>
                      <a:r>
                        <a:rPr lang="en-US" sz="1600" u="none" strike="noStrike" dirty="0">
                          <a:effectLst/>
                          <a:latin typeface="IPT Nazanin" panose="00000400000000000000" pitchFamily="2" charset="2"/>
                          <a:cs typeface="B Nazanin" panose="00000400000000000000" pitchFamily="2" charset="-78"/>
                        </a:rPr>
                        <a:t>51,758</a:t>
                      </a:r>
                      <a:endParaRPr lang="en-US" sz="1600" b="1" i="0" u="none" strike="noStrike" dirty="0">
                        <a:solidFill>
                          <a:srgbClr val="000000"/>
                        </a:solidFill>
                        <a:effectLst/>
                        <a:latin typeface="IPT Nazanin" panose="00000400000000000000" pitchFamily="2" charset="2"/>
                        <a:cs typeface="B Nazanin" panose="00000400000000000000" pitchFamily="2" charset="-78"/>
                      </a:endParaRPr>
                    </a:p>
                  </a:txBody>
                  <a:tcPr marL="7471" marR="7471" marT="7471" marB="0" anchor="b"/>
                </a:tc>
                <a:tc>
                  <a:txBody>
                    <a:bodyPr/>
                    <a:lstStyle/>
                    <a:p>
                      <a:pPr algn="ctr" rtl="1" fontAlgn="b"/>
                      <a:r>
                        <a:rPr lang="en-US" sz="1600" u="none" strike="noStrike" dirty="0">
                          <a:effectLst/>
                          <a:latin typeface="IPT Nazanin" panose="00000400000000000000" pitchFamily="2" charset="2"/>
                          <a:cs typeface="B Nazanin" panose="00000400000000000000" pitchFamily="2" charset="-78"/>
                        </a:rPr>
                        <a:t>100.0%</a:t>
                      </a:r>
                      <a:endParaRPr lang="en-US" sz="1600" b="1" i="0" u="none" strike="noStrike" dirty="0">
                        <a:solidFill>
                          <a:srgbClr val="000000"/>
                        </a:solidFill>
                        <a:effectLst/>
                        <a:latin typeface="IPT Nazanin" panose="00000400000000000000" pitchFamily="2" charset="2"/>
                        <a:cs typeface="B Nazanin" panose="00000400000000000000" pitchFamily="2" charset="-78"/>
                      </a:endParaRPr>
                    </a:p>
                  </a:txBody>
                  <a:tcPr marL="7471" marR="7471" marT="7471" marB="0" anchor="b"/>
                </a:tc>
                <a:tc>
                  <a:txBody>
                    <a:bodyPr/>
                    <a:lstStyle/>
                    <a:p>
                      <a:pPr algn="ctr" rtl="1" fontAlgn="b"/>
                      <a:r>
                        <a:rPr lang="en-US" sz="1600" u="none" strike="noStrike" dirty="0">
                          <a:effectLst/>
                          <a:latin typeface="IPT Nazanin" panose="00000400000000000000" pitchFamily="2" charset="2"/>
                          <a:cs typeface="B Nazanin" panose="00000400000000000000" pitchFamily="2" charset="-78"/>
                        </a:rPr>
                        <a:t>616.7</a:t>
                      </a:r>
                      <a:endParaRPr lang="en-US" sz="1600" b="1" i="0" u="none" strike="noStrike" dirty="0">
                        <a:solidFill>
                          <a:srgbClr val="000000"/>
                        </a:solidFill>
                        <a:effectLst/>
                        <a:latin typeface="IPT Nazanin" panose="00000400000000000000" pitchFamily="2" charset="2"/>
                        <a:cs typeface="B Nazanin" panose="00000400000000000000" pitchFamily="2" charset="-78"/>
                      </a:endParaRPr>
                    </a:p>
                  </a:txBody>
                  <a:tcPr marL="7471" marR="7471" marT="7471" marB="0" anchor="b"/>
                </a:tc>
                <a:extLst>
                  <a:ext uri="{0D108BD9-81ED-4DB2-BD59-A6C34878D82A}">
                    <a16:rowId xmlns:a16="http://schemas.microsoft.com/office/drawing/2014/main" val="57622430"/>
                  </a:ext>
                </a:extLst>
              </a:tr>
            </a:tbl>
          </a:graphicData>
        </a:graphic>
      </p:graphicFrame>
    </p:spTree>
    <p:extLst>
      <p:ext uri="{BB962C8B-B14F-4D97-AF65-F5344CB8AC3E}">
        <p14:creationId xmlns:p14="http://schemas.microsoft.com/office/powerpoint/2010/main" val="2037116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411941" y="209264"/>
            <a:ext cx="8887968" cy="388602"/>
          </a:xfrm>
        </p:spPr>
        <p:txBody>
          <a:bodyPr>
            <a:normAutofit fontScale="85000" lnSpcReduction="20000"/>
          </a:bodyPr>
          <a:lstStyle/>
          <a:p>
            <a:pPr algn="ctr" defTabSz="740664" rtl="1"/>
            <a:r>
              <a:rPr lang="fa-IR" sz="2592" dirty="0">
                <a:solidFill>
                  <a:schemeClr val="tx1"/>
                </a:solidFill>
                <a:latin typeface="IPT Koodak" panose="00000700000000000000" pitchFamily="2" charset="2"/>
                <a:cs typeface="B Titr" panose="00000700000000000000" pitchFamily="2" charset="-78"/>
              </a:rPr>
              <a:t>سهم بازار </a:t>
            </a:r>
            <a:r>
              <a:rPr lang="fa-IR" sz="2592" dirty="0" err="1">
                <a:solidFill>
                  <a:schemeClr val="tx1"/>
                </a:solidFill>
                <a:latin typeface="IPT Koodak" panose="00000700000000000000" pitchFamily="2" charset="2"/>
                <a:cs typeface="B Titr" panose="00000700000000000000" pitchFamily="2" charset="-78"/>
              </a:rPr>
              <a:t>صندوق‌های</a:t>
            </a:r>
            <a:r>
              <a:rPr lang="fa-IR" sz="2592" dirty="0">
                <a:solidFill>
                  <a:schemeClr val="tx1"/>
                </a:solidFill>
                <a:latin typeface="IPT Koodak" panose="00000700000000000000" pitchFamily="2" charset="2"/>
                <a:cs typeface="B Titr" panose="00000700000000000000" pitchFamily="2" charset="-78"/>
              </a:rPr>
              <a:t> طلای </a:t>
            </a:r>
            <a:r>
              <a:rPr lang="fa-IR" sz="2592" dirty="0" err="1">
                <a:solidFill>
                  <a:schemeClr val="tx1"/>
                </a:solidFill>
                <a:latin typeface="IPT Koodak" panose="00000700000000000000" pitchFamily="2" charset="2"/>
                <a:cs typeface="B Titr" panose="00000700000000000000" pitchFamily="2" charset="-78"/>
              </a:rPr>
              <a:t>بورسی</a:t>
            </a:r>
            <a:r>
              <a:rPr lang="fa-IR" sz="2592" dirty="0">
                <a:solidFill>
                  <a:schemeClr val="tx1"/>
                </a:solidFill>
                <a:latin typeface="IPT Koodak" panose="00000700000000000000" pitchFamily="2" charset="2"/>
                <a:cs typeface="B Titr" panose="00000700000000000000" pitchFamily="2" charset="-78"/>
              </a:rPr>
              <a:t> در تاریخ 24 شهریور ماه 1403</a:t>
            </a:r>
            <a:endParaRPr lang="en-US" sz="2592" dirty="0">
              <a:solidFill>
                <a:schemeClr val="tx1">
                  <a:lumMod val="50000"/>
                  <a:lumOff val="50000"/>
                </a:schemeClr>
              </a:solidFill>
              <a:latin typeface="B Nazanin" pitchFamily="2" charset="-78"/>
              <a:cs typeface="B Titr" panose="00000700000000000000" pitchFamily="2" charset="-78"/>
            </a:endParaRPr>
          </a:p>
        </p:txBody>
      </p:sp>
      <p:sp>
        <p:nvSpPr>
          <p:cNvPr id="8" name="Slide Number Placeholder 2">
            <a:extLst>
              <a:ext uri="{FF2B5EF4-FFF2-40B4-BE49-F238E27FC236}">
                <a16:creationId xmlns:a16="http://schemas.microsoft.com/office/drawing/2014/main" id="{E2FE61B8-FCCA-40E6-8B6C-472A534B7F68}"/>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9</a:t>
            </a:fld>
            <a:endParaRPr lang="en-US" dirty="0"/>
          </a:p>
        </p:txBody>
      </p:sp>
      <p:graphicFrame>
        <p:nvGraphicFramePr>
          <p:cNvPr id="7" name="Chart 6">
            <a:extLst>
              <a:ext uri="{FF2B5EF4-FFF2-40B4-BE49-F238E27FC236}">
                <a16:creationId xmlns:a16="http://schemas.microsoft.com/office/drawing/2014/main" id="{44743BEB-E3EA-4523-9C6F-E146EE582BAA}"/>
              </a:ext>
            </a:extLst>
          </p:cNvPr>
          <p:cNvGraphicFramePr>
            <a:graphicFrameLocks/>
          </p:cNvGraphicFramePr>
          <p:nvPr>
            <p:extLst>
              <p:ext uri="{D42A27DB-BD31-4B8C-83A1-F6EECF244321}">
                <p14:modId xmlns:p14="http://schemas.microsoft.com/office/powerpoint/2010/main" val="2878928577"/>
              </p:ext>
            </p:extLst>
          </p:nvPr>
        </p:nvGraphicFramePr>
        <p:xfrm>
          <a:off x="2171603" y="1124983"/>
          <a:ext cx="7368644" cy="5733017"/>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41729729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567118"/>
            <a:ext cx="8887968" cy="388602"/>
          </a:xfrm>
        </p:spPr>
        <p:txBody>
          <a:bodyPr>
            <a:normAutofit fontScale="85000" lnSpcReduction="20000"/>
          </a:bodyPr>
          <a:lstStyle/>
          <a:p>
            <a:pPr algn="ctr" defTabSz="740664" rtl="1"/>
            <a:r>
              <a:rPr lang="fa-IR" sz="2592" dirty="0">
                <a:solidFill>
                  <a:schemeClr val="tx1"/>
                </a:solidFill>
                <a:latin typeface="IPT Koodak" panose="00000700000000000000" pitchFamily="2" charset="2"/>
                <a:cs typeface="B Titr" panose="00000700000000000000" pitchFamily="2" charset="-78"/>
              </a:rPr>
              <a:t>میانگین حجم </a:t>
            </a:r>
            <a:r>
              <a:rPr lang="fa-IR" sz="2592" dirty="0" err="1">
                <a:solidFill>
                  <a:schemeClr val="tx1"/>
                </a:solidFill>
                <a:latin typeface="IPT Koodak" panose="00000700000000000000" pitchFamily="2" charset="2"/>
                <a:cs typeface="B Titr" panose="00000700000000000000" pitchFamily="2" charset="-78"/>
              </a:rPr>
              <a:t>معاملات</a:t>
            </a:r>
            <a:r>
              <a:rPr lang="fa-IR" sz="2592" dirty="0">
                <a:solidFill>
                  <a:schemeClr val="tx1"/>
                </a:solidFill>
                <a:latin typeface="IPT Koodak" panose="00000700000000000000" pitchFamily="2" charset="2"/>
                <a:cs typeface="B Titr" panose="00000700000000000000" pitchFamily="2" charset="-78"/>
              </a:rPr>
              <a:t> روزانه </a:t>
            </a:r>
            <a:r>
              <a:rPr lang="fa-IR" sz="2592" dirty="0" err="1">
                <a:solidFill>
                  <a:schemeClr val="tx1"/>
                </a:solidFill>
                <a:latin typeface="IPT Koodak" panose="00000700000000000000" pitchFamily="2" charset="2"/>
                <a:cs typeface="B Titr" panose="00000700000000000000" pitchFamily="2" charset="-78"/>
              </a:rPr>
              <a:t>صندوق‌های</a:t>
            </a:r>
            <a:r>
              <a:rPr lang="fa-IR" sz="2592" dirty="0">
                <a:solidFill>
                  <a:schemeClr val="tx1"/>
                </a:solidFill>
                <a:latin typeface="IPT Koodak" panose="00000700000000000000" pitchFamily="2" charset="2"/>
                <a:cs typeface="B Titr" panose="00000700000000000000" pitchFamily="2" charset="-78"/>
              </a:rPr>
              <a:t> طلا در یک ماه منتهی به 1403/6/24</a:t>
            </a:r>
            <a:endParaRPr lang="en-US" sz="2592" dirty="0">
              <a:solidFill>
                <a:schemeClr val="tx1">
                  <a:lumMod val="50000"/>
                  <a:lumOff val="50000"/>
                </a:schemeClr>
              </a:solidFill>
              <a:latin typeface="B Nazanin" pitchFamily="2" charset="-78"/>
              <a:cs typeface="B Titr" panose="000007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955720"/>
            <a:ext cx="9503796"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sp>
        <p:nvSpPr>
          <p:cNvPr id="8" name="Slide Number Placeholder 2">
            <a:extLst>
              <a:ext uri="{FF2B5EF4-FFF2-40B4-BE49-F238E27FC236}">
                <a16:creationId xmlns:a16="http://schemas.microsoft.com/office/drawing/2014/main" id="{E2FE61B8-FCCA-40E6-8B6C-472A534B7F68}"/>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10</a:t>
            </a:fld>
            <a:endParaRPr lang="en-US" dirty="0"/>
          </a:p>
        </p:txBody>
      </p:sp>
      <p:graphicFrame>
        <p:nvGraphicFramePr>
          <p:cNvPr id="7" name="Chart 6">
            <a:extLst>
              <a:ext uri="{FF2B5EF4-FFF2-40B4-BE49-F238E27FC236}">
                <a16:creationId xmlns:a16="http://schemas.microsoft.com/office/drawing/2014/main" id="{E3C863D8-AEA5-44AD-92A3-408F43ABD61B}"/>
              </a:ext>
            </a:extLst>
          </p:cNvPr>
          <p:cNvGraphicFramePr>
            <a:graphicFrameLocks/>
          </p:cNvGraphicFramePr>
          <p:nvPr/>
        </p:nvGraphicFramePr>
        <p:xfrm>
          <a:off x="1006929" y="1083128"/>
          <a:ext cx="10178142" cy="4691743"/>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00311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E8BEF3-7FD5-514E-A199-D6D138BAB652}"/>
              </a:ext>
            </a:extLst>
          </p:cNvPr>
          <p:cNvSpPr/>
          <p:nvPr/>
        </p:nvSpPr>
        <p:spPr>
          <a:xfrm>
            <a:off x="2738004" y="2743245"/>
            <a:ext cx="7490691" cy="1095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rtl="1"/>
            <a:r>
              <a:rPr lang="fa-IR" sz="3360" b="1" dirty="0">
                <a:solidFill>
                  <a:schemeClr val="tx1"/>
                </a:solidFill>
                <a:cs typeface="B Titr" panose="00000700000000000000" pitchFamily="2" charset="-78"/>
              </a:rPr>
              <a:t>دلایل </a:t>
            </a:r>
            <a:r>
              <a:rPr lang="fa-IR" sz="3360" b="1" dirty="0" err="1">
                <a:solidFill>
                  <a:schemeClr val="tx1"/>
                </a:solidFill>
                <a:cs typeface="B Titr" panose="00000700000000000000" pitchFamily="2" charset="-78"/>
              </a:rPr>
              <a:t>سرمایه‌گذاری</a:t>
            </a:r>
            <a:r>
              <a:rPr lang="fa-IR" sz="3360" b="1" dirty="0">
                <a:solidFill>
                  <a:schemeClr val="tx1"/>
                </a:solidFill>
                <a:cs typeface="B Titr" panose="00000700000000000000" pitchFamily="2" charset="-78"/>
              </a:rPr>
              <a:t> در </a:t>
            </a:r>
            <a:r>
              <a:rPr lang="fa-IR" sz="3360" b="1" dirty="0" err="1">
                <a:solidFill>
                  <a:schemeClr val="tx1"/>
                </a:solidFill>
                <a:cs typeface="B Titr" panose="00000700000000000000" pitchFamily="2" charset="-78"/>
              </a:rPr>
              <a:t>صندوق‌های</a:t>
            </a:r>
            <a:r>
              <a:rPr lang="fa-IR" sz="3360" b="1" dirty="0">
                <a:solidFill>
                  <a:schemeClr val="tx1"/>
                </a:solidFill>
                <a:cs typeface="B Titr" panose="00000700000000000000" pitchFamily="2" charset="-78"/>
              </a:rPr>
              <a:t> طلا</a:t>
            </a:r>
            <a:endParaRPr lang="en-US" sz="3360" b="1" dirty="0">
              <a:solidFill>
                <a:schemeClr val="tx1">
                  <a:lumMod val="50000"/>
                  <a:lumOff val="50000"/>
                </a:schemeClr>
              </a:solidFill>
              <a:latin typeface="B Nazanin" panose="00000400000000000000" pitchFamily="2" charset="-78"/>
              <a:cs typeface="B Titr" panose="00000700000000000000" pitchFamily="2" charset="-78"/>
            </a:endParaRPr>
          </a:p>
        </p:txBody>
      </p:sp>
      <p:sp>
        <p:nvSpPr>
          <p:cNvPr id="11" name="Rectangle 10">
            <a:extLst>
              <a:ext uri="{FF2B5EF4-FFF2-40B4-BE49-F238E27FC236}">
                <a16:creationId xmlns:a16="http://schemas.microsoft.com/office/drawing/2014/main" id="{0D5BB99E-6C43-48CE-B8D4-9FE0EB0EE761}"/>
              </a:ext>
            </a:extLst>
          </p:cNvPr>
          <p:cNvSpPr/>
          <p:nvPr/>
        </p:nvSpPr>
        <p:spPr>
          <a:xfrm>
            <a:off x="1778000" y="469900"/>
            <a:ext cx="9410700" cy="850900"/>
          </a:xfrm>
          <a:prstGeom prst="rect">
            <a:avLst/>
          </a:prstGeom>
          <a:solidFill>
            <a:srgbClr val="003C32"/>
          </a:solidFill>
          <a:ln>
            <a:solidFill>
              <a:srgbClr val="003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cs typeface="B Nazanin" panose="00000400000000000000" pitchFamily="2" charset="-78"/>
              </a:rPr>
              <a:t>بخش سوم</a:t>
            </a:r>
            <a:endParaRPr lang="en-US" b="1" dirty="0">
              <a:cs typeface="B Nazanin" panose="00000400000000000000" pitchFamily="2" charset="-78"/>
            </a:endParaRPr>
          </a:p>
        </p:txBody>
      </p:sp>
      <p:sp>
        <p:nvSpPr>
          <p:cNvPr id="4" name="Slide Number Placeholder 2">
            <a:extLst>
              <a:ext uri="{FF2B5EF4-FFF2-40B4-BE49-F238E27FC236}">
                <a16:creationId xmlns:a16="http://schemas.microsoft.com/office/drawing/2014/main" id="{02427D6C-55D7-498A-86DF-F820EF5DB2B4}"/>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11</a:t>
            </a:fld>
            <a:endParaRPr lang="en-US" dirty="0"/>
          </a:p>
        </p:txBody>
      </p:sp>
    </p:spTree>
    <p:extLst>
      <p:ext uri="{BB962C8B-B14F-4D97-AF65-F5344CB8AC3E}">
        <p14:creationId xmlns:p14="http://schemas.microsoft.com/office/powerpoint/2010/main" val="397985649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567118"/>
            <a:ext cx="8887968" cy="388602"/>
          </a:xfrm>
        </p:spPr>
        <p:txBody>
          <a:bodyPr>
            <a:normAutofit/>
          </a:bodyPr>
          <a:lstStyle/>
          <a:p>
            <a:pPr algn="ctr" rtl="1"/>
            <a:r>
              <a:rPr lang="fa-IR" sz="1680" dirty="0">
                <a:cs typeface="B Titr" panose="00000700000000000000" pitchFamily="2" charset="-78"/>
              </a:rPr>
              <a:t>صندوق طلا </a:t>
            </a:r>
            <a:r>
              <a:rPr lang="fa-IR" sz="1680" dirty="0" err="1">
                <a:cs typeface="B Titr" panose="00000700000000000000" pitchFamily="2" charset="-78"/>
              </a:rPr>
              <a:t>ریسک‌های</a:t>
            </a:r>
            <a:r>
              <a:rPr lang="fa-IR" sz="1680" dirty="0">
                <a:cs typeface="B Titr" panose="00000700000000000000" pitchFamily="2" charset="-78"/>
              </a:rPr>
              <a:t> پنجگانه خرید طلا/ارز را ندارد</a:t>
            </a: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1076186"/>
            <a:ext cx="95037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2BC58E8-985D-48F8-920E-C36F3516E2D5}"/>
              </a:ext>
            </a:extLst>
          </p:cNvPr>
          <p:cNvSpPr txBox="1"/>
          <p:nvPr/>
        </p:nvSpPr>
        <p:spPr>
          <a:xfrm>
            <a:off x="110837" y="1336190"/>
            <a:ext cx="11684924" cy="3647152"/>
          </a:xfrm>
          <a:prstGeom prst="rect">
            <a:avLst/>
          </a:prstGeom>
          <a:noFill/>
        </p:spPr>
        <p:txBody>
          <a:bodyPr wrap="square" rtlCol="0">
            <a:spAutoFit/>
          </a:bodyPr>
          <a:lstStyle/>
          <a:p>
            <a:pPr algn="just" rtl="1"/>
            <a:r>
              <a:rPr lang="fa-IR" sz="2100" dirty="0">
                <a:cs typeface="B Nazanin" panose="00000400000000000000" pitchFamily="2" charset="-78"/>
              </a:rPr>
              <a:t>در کشور ایران خرید ارز/ طلا و نگهداری آنها </a:t>
            </a:r>
            <a:r>
              <a:rPr lang="fa-IR" sz="2100" dirty="0" err="1">
                <a:cs typeface="B Nazanin" panose="00000400000000000000" pitchFamily="2" charset="-78"/>
              </a:rPr>
              <a:t>ریسک‌های</a:t>
            </a:r>
            <a:r>
              <a:rPr lang="fa-IR" sz="2100" dirty="0">
                <a:cs typeface="B Nazanin" panose="00000400000000000000" pitchFamily="2" charset="-78"/>
              </a:rPr>
              <a:t> پنجگانه زیر را دارد:</a:t>
            </a:r>
          </a:p>
          <a:p>
            <a:pPr algn="just" rtl="1"/>
            <a:endParaRPr lang="fa-IR" sz="2100" dirty="0">
              <a:cs typeface="B Nazanin" panose="00000400000000000000" pitchFamily="2" charset="-78"/>
            </a:endParaRPr>
          </a:p>
          <a:p>
            <a:pPr algn="just" rtl="1"/>
            <a:r>
              <a:rPr lang="fa-IR" sz="2100" dirty="0">
                <a:cs typeface="B Nazanin" panose="00000400000000000000" pitchFamily="2" charset="-78"/>
              </a:rPr>
              <a:t>	1- ریسک نگهداری (حاکمیتی): خرید و نگهداری ارز/طلا به میزان بالا </a:t>
            </a:r>
            <a:r>
              <a:rPr lang="fa-IR" sz="2100" dirty="0" err="1">
                <a:cs typeface="B Nazanin" panose="00000400000000000000" pitchFamily="2" charset="-78"/>
              </a:rPr>
              <a:t>ریسک‌های</a:t>
            </a:r>
            <a:r>
              <a:rPr lang="fa-IR" sz="2100" dirty="0">
                <a:cs typeface="B Nazanin" panose="00000400000000000000" pitchFamily="2" charset="-78"/>
              </a:rPr>
              <a:t> حاکمیتی/ امنیتی دارد! (سلطان سکه)</a:t>
            </a:r>
          </a:p>
          <a:p>
            <a:pPr algn="just" rtl="1"/>
            <a:endParaRPr lang="fa-IR" sz="2100" dirty="0">
              <a:cs typeface="B Nazanin" panose="00000400000000000000" pitchFamily="2" charset="-78"/>
            </a:endParaRPr>
          </a:p>
          <a:p>
            <a:pPr algn="just" rtl="1"/>
            <a:r>
              <a:rPr lang="fa-IR" sz="2100" dirty="0">
                <a:cs typeface="B Nazanin" panose="00000400000000000000" pitchFamily="2" charset="-78"/>
              </a:rPr>
              <a:t>	2- ریسک امنیتی (سرقت): نگهداری حجم بالای ارز/طلا امکان سرقت آن را فراهم </a:t>
            </a:r>
            <a:r>
              <a:rPr lang="fa-IR" sz="2100" dirty="0" err="1">
                <a:cs typeface="B Nazanin" panose="00000400000000000000" pitchFamily="2" charset="-78"/>
              </a:rPr>
              <a:t>می‌کند</a:t>
            </a:r>
            <a:endParaRPr lang="fa-IR" sz="2100" dirty="0">
              <a:cs typeface="B Nazanin" panose="00000400000000000000" pitchFamily="2" charset="-78"/>
            </a:endParaRPr>
          </a:p>
          <a:p>
            <a:pPr algn="just" rtl="1"/>
            <a:endParaRPr lang="fa-IR" sz="2100" dirty="0">
              <a:cs typeface="B Nazanin" panose="00000400000000000000" pitchFamily="2" charset="-78"/>
            </a:endParaRPr>
          </a:p>
          <a:p>
            <a:pPr algn="just" rtl="1"/>
            <a:r>
              <a:rPr lang="fa-IR" sz="2100" dirty="0">
                <a:cs typeface="B Nazanin" panose="00000400000000000000" pitchFamily="2" charset="-78"/>
              </a:rPr>
              <a:t>	3- ریسک مالیاتی: مطابق قوانین منطبق بر مالیات بر عایدی سرمایه خرید طلا </a:t>
            </a:r>
            <a:r>
              <a:rPr lang="fa-IR" sz="2100" dirty="0" err="1">
                <a:cs typeface="B Nazanin" panose="00000400000000000000" pitchFamily="2" charset="-78"/>
              </a:rPr>
              <a:t>می‌تواند</a:t>
            </a:r>
            <a:r>
              <a:rPr lang="fa-IR" sz="2100" dirty="0">
                <a:cs typeface="B Nazanin" panose="00000400000000000000" pitchFamily="2" charset="-78"/>
              </a:rPr>
              <a:t> ریسک مالیاتی شرکت را تشدید کند. </a:t>
            </a:r>
          </a:p>
          <a:p>
            <a:pPr algn="just" rtl="1"/>
            <a:endParaRPr lang="fa-IR" sz="2100" dirty="0">
              <a:cs typeface="B Nazanin" panose="00000400000000000000" pitchFamily="2" charset="-78"/>
            </a:endParaRPr>
          </a:p>
          <a:p>
            <a:pPr algn="r" rtl="1"/>
            <a:r>
              <a:rPr lang="fa-IR" sz="2100" dirty="0">
                <a:cs typeface="B Nazanin" panose="00000400000000000000" pitchFamily="2" charset="-78"/>
              </a:rPr>
              <a:t>	4- ریسک </a:t>
            </a:r>
            <a:r>
              <a:rPr lang="fa-IR" sz="2100" dirty="0" err="1">
                <a:cs typeface="B Nazanin" panose="00000400000000000000" pitchFamily="2" charset="-78"/>
              </a:rPr>
              <a:t>نقدشوندگی</a:t>
            </a:r>
            <a:r>
              <a:rPr lang="fa-IR" sz="2100" dirty="0">
                <a:cs typeface="B Nazanin" panose="00000400000000000000" pitchFamily="2" charset="-78"/>
              </a:rPr>
              <a:t>: خرید و فروش حجم عظیم دلار/ طلا در ایران با ریسک‌ </a:t>
            </a:r>
            <a:r>
              <a:rPr lang="fa-IR" sz="2100" dirty="0" err="1">
                <a:cs typeface="B Nazanin" panose="00000400000000000000" pitchFamily="2" charset="-78"/>
              </a:rPr>
              <a:t>نقدشوندگی</a:t>
            </a:r>
            <a:r>
              <a:rPr lang="fa-IR" sz="2100" dirty="0">
                <a:cs typeface="B Nazanin" panose="00000400000000000000" pitchFamily="2" charset="-78"/>
              </a:rPr>
              <a:t> مواجه هست. </a:t>
            </a:r>
          </a:p>
          <a:p>
            <a:pPr algn="r" rtl="1"/>
            <a:r>
              <a:rPr lang="fa-IR" sz="2100" dirty="0">
                <a:cs typeface="B Nazanin" panose="00000400000000000000" pitchFamily="2" charset="-78"/>
              </a:rPr>
              <a:t>	</a:t>
            </a:r>
          </a:p>
          <a:p>
            <a:pPr algn="r" rtl="1"/>
            <a:r>
              <a:rPr lang="fa-IR" sz="2100" dirty="0">
                <a:cs typeface="B Nazanin" panose="00000400000000000000" pitchFamily="2" charset="-78"/>
              </a:rPr>
              <a:t>	5- ریسک خرید: ریسک «غش در عیار» یا «بی اصالتی» در </a:t>
            </a:r>
            <a:r>
              <a:rPr lang="fa-IR" sz="2100" dirty="0" err="1">
                <a:cs typeface="B Nazanin" panose="00000400000000000000" pitchFamily="2" charset="-78"/>
              </a:rPr>
              <a:t>صندوق‌های</a:t>
            </a:r>
            <a:r>
              <a:rPr lang="fa-IR" sz="2100" dirty="0">
                <a:cs typeface="B Nazanin" panose="00000400000000000000" pitchFamily="2" charset="-78"/>
              </a:rPr>
              <a:t> طلا وجود ندارد و کلیه </a:t>
            </a:r>
            <a:r>
              <a:rPr lang="fa-IR" sz="2100" dirty="0" err="1">
                <a:cs typeface="B Nazanin" panose="00000400000000000000" pitchFamily="2" charset="-78"/>
              </a:rPr>
              <a:t>فرایندها</a:t>
            </a:r>
            <a:r>
              <a:rPr lang="fa-IR" sz="2100" dirty="0">
                <a:cs typeface="B Nazanin" panose="00000400000000000000" pitchFamily="2" charset="-78"/>
              </a:rPr>
              <a:t> زیر نظر سازمان بورس است</a:t>
            </a:r>
          </a:p>
        </p:txBody>
      </p:sp>
      <p:sp>
        <p:nvSpPr>
          <p:cNvPr id="5" name="Slide Number Placeholder 2">
            <a:extLst>
              <a:ext uri="{FF2B5EF4-FFF2-40B4-BE49-F238E27FC236}">
                <a16:creationId xmlns:a16="http://schemas.microsoft.com/office/drawing/2014/main" id="{8E0338EC-F534-47BF-B3DF-7A0D25B2FFC0}"/>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12</a:t>
            </a:fld>
            <a:endParaRPr lang="en-US" dirty="0"/>
          </a:p>
        </p:txBody>
      </p:sp>
    </p:spTree>
    <p:extLst>
      <p:ext uri="{BB962C8B-B14F-4D97-AF65-F5344CB8AC3E}">
        <p14:creationId xmlns:p14="http://schemas.microsoft.com/office/powerpoint/2010/main" val="21496248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567118"/>
            <a:ext cx="8887968" cy="388602"/>
          </a:xfrm>
        </p:spPr>
        <p:txBody>
          <a:bodyPr>
            <a:normAutofit/>
          </a:bodyPr>
          <a:lstStyle/>
          <a:p>
            <a:pPr algn="ctr" rtl="1"/>
            <a:r>
              <a:rPr lang="fa-IR" sz="1680" dirty="0">
                <a:cs typeface="B Titr" panose="00000700000000000000" pitchFamily="2" charset="-78"/>
              </a:rPr>
              <a:t>مزایای مهم صندوقهای طلا در مقایسه با گواهی سکه</a:t>
            </a: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1076186"/>
            <a:ext cx="95037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extBox 5">
            <a:extLst>
              <a:ext uri="{FF2B5EF4-FFF2-40B4-BE49-F238E27FC236}">
                <a16:creationId xmlns:a16="http://schemas.microsoft.com/office/drawing/2014/main" id="{02BC58E8-985D-48F8-920E-C36F3516E2D5}"/>
              </a:ext>
            </a:extLst>
          </p:cNvPr>
          <p:cNvSpPr txBox="1"/>
          <p:nvPr/>
        </p:nvSpPr>
        <p:spPr>
          <a:xfrm>
            <a:off x="812799" y="1336190"/>
            <a:ext cx="10982961" cy="1107996"/>
          </a:xfrm>
          <a:prstGeom prst="rect">
            <a:avLst/>
          </a:prstGeom>
          <a:noFill/>
        </p:spPr>
        <p:txBody>
          <a:bodyPr wrap="square" rtlCol="0">
            <a:spAutoFit/>
          </a:bodyPr>
          <a:lstStyle/>
          <a:p>
            <a:pPr marL="342900" indent="-342900" algn="just" rtl="1">
              <a:buFont typeface="Wingdings" panose="05000000000000000000" pitchFamily="2" charset="2"/>
              <a:buChar char="§"/>
            </a:pPr>
            <a:r>
              <a:rPr lang="fa-IR" sz="2200" dirty="0">
                <a:cs typeface="B Nazanin" panose="00000400000000000000" pitchFamily="2" charset="-78"/>
              </a:rPr>
              <a:t>حجم </a:t>
            </a:r>
            <a:r>
              <a:rPr lang="fa-IR" sz="2200" dirty="0" err="1">
                <a:cs typeface="B Nazanin" panose="00000400000000000000" pitchFamily="2" charset="-78"/>
              </a:rPr>
              <a:t>معاملات</a:t>
            </a:r>
            <a:r>
              <a:rPr lang="fa-IR" sz="2200" dirty="0">
                <a:cs typeface="B Nazanin" panose="00000400000000000000" pitchFamily="2" charset="-78"/>
              </a:rPr>
              <a:t> بالا</a:t>
            </a:r>
          </a:p>
          <a:p>
            <a:pPr marL="800100" lvl="1" indent="-342900" algn="just" rtl="1">
              <a:buFont typeface="Wingdings" panose="05000000000000000000" pitchFamily="2" charset="2"/>
              <a:buChar char="§"/>
            </a:pPr>
            <a:r>
              <a:rPr lang="fa-IR" sz="2200" dirty="0">
                <a:cs typeface="B Nazanin" panose="00000400000000000000" pitchFamily="2" charset="-78"/>
              </a:rPr>
              <a:t>میانگین </a:t>
            </a:r>
            <a:r>
              <a:rPr lang="fa-IR" sz="2200" dirty="0" err="1">
                <a:cs typeface="B Nazanin" panose="00000400000000000000" pitchFamily="2" charset="-78"/>
              </a:rPr>
              <a:t>معاملات</a:t>
            </a:r>
            <a:r>
              <a:rPr lang="fa-IR" sz="2200" dirty="0">
                <a:cs typeface="B Nazanin" panose="00000400000000000000" pitchFamily="2" charset="-78"/>
              </a:rPr>
              <a:t> روزانه صندوقهای طلا 616 میلیارد تومان در مقایسه با حدود 50 میلیارد تومان گواهی سکه</a:t>
            </a:r>
          </a:p>
          <a:p>
            <a:pPr marL="800100" lvl="1" indent="-342900" algn="just" rtl="1">
              <a:buFont typeface="Wingdings" panose="05000000000000000000" pitchFamily="2" charset="2"/>
              <a:buChar char="§"/>
            </a:pPr>
            <a:r>
              <a:rPr lang="fa-IR" sz="2200" dirty="0" err="1">
                <a:cs typeface="B Nazanin" panose="00000400000000000000" pitchFamily="2" charset="-78"/>
              </a:rPr>
              <a:t>بدلیل</a:t>
            </a:r>
            <a:r>
              <a:rPr lang="fa-IR" sz="2200" dirty="0">
                <a:cs typeface="B Nazanin" panose="00000400000000000000" pitchFamily="2" charset="-78"/>
              </a:rPr>
              <a:t> بزرگتر بودن صندوقهای طلا، سرمایه گذاران ناشناس مانده و در لیست </a:t>
            </a:r>
            <a:r>
              <a:rPr lang="fa-IR" sz="2200" dirty="0" err="1">
                <a:cs typeface="B Nazanin" panose="00000400000000000000" pitchFamily="2" charset="-78"/>
              </a:rPr>
              <a:t>افشای</a:t>
            </a:r>
            <a:r>
              <a:rPr lang="fa-IR" sz="2200" dirty="0">
                <a:cs typeface="B Nazanin" panose="00000400000000000000" pitchFamily="2" charset="-78"/>
              </a:rPr>
              <a:t> بالای 1% قرار </a:t>
            </a:r>
            <a:r>
              <a:rPr lang="fa-IR" sz="2200" dirty="0" err="1">
                <a:cs typeface="B Nazanin" panose="00000400000000000000" pitchFamily="2" charset="-78"/>
              </a:rPr>
              <a:t>نمی</a:t>
            </a:r>
            <a:r>
              <a:rPr lang="fa-IR" sz="2200" dirty="0">
                <a:cs typeface="B Nazanin" panose="00000400000000000000" pitchFamily="2" charset="-78"/>
              </a:rPr>
              <a:t> گیرند.</a:t>
            </a:r>
          </a:p>
        </p:txBody>
      </p:sp>
      <p:sp>
        <p:nvSpPr>
          <p:cNvPr id="5" name="Slide Number Placeholder 2">
            <a:extLst>
              <a:ext uri="{FF2B5EF4-FFF2-40B4-BE49-F238E27FC236}">
                <a16:creationId xmlns:a16="http://schemas.microsoft.com/office/drawing/2014/main" id="{8E0338EC-F534-47BF-B3DF-7A0D25B2FFC0}"/>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13</a:t>
            </a:fld>
            <a:endParaRPr lang="en-US" dirty="0"/>
          </a:p>
        </p:txBody>
      </p:sp>
      <p:graphicFrame>
        <p:nvGraphicFramePr>
          <p:cNvPr id="7" name="Table 6">
            <a:extLst>
              <a:ext uri="{FF2B5EF4-FFF2-40B4-BE49-F238E27FC236}">
                <a16:creationId xmlns:a16="http://schemas.microsoft.com/office/drawing/2014/main" id="{33696864-2CEC-4310-934C-1DA40ACF014B}"/>
              </a:ext>
            </a:extLst>
          </p:cNvPr>
          <p:cNvGraphicFramePr>
            <a:graphicFrameLocks noGrp="1"/>
          </p:cNvGraphicFramePr>
          <p:nvPr>
            <p:extLst>
              <p:ext uri="{D42A27DB-BD31-4B8C-83A1-F6EECF244321}">
                <p14:modId xmlns:p14="http://schemas.microsoft.com/office/powerpoint/2010/main" val="1678457288"/>
              </p:ext>
            </p:extLst>
          </p:nvPr>
        </p:nvGraphicFramePr>
        <p:xfrm>
          <a:off x="2341600" y="3042743"/>
          <a:ext cx="7525624" cy="2687688"/>
        </p:xfrm>
        <a:graphic>
          <a:graphicData uri="http://schemas.openxmlformats.org/drawingml/2006/table">
            <a:tbl>
              <a:tblPr rtl="1"/>
              <a:tblGrid>
                <a:gridCol w="3153195">
                  <a:extLst>
                    <a:ext uri="{9D8B030D-6E8A-4147-A177-3AD203B41FA5}">
                      <a16:colId xmlns:a16="http://schemas.microsoft.com/office/drawing/2014/main" val="1662191095"/>
                    </a:ext>
                  </a:extLst>
                </a:gridCol>
                <a:gridCol w="1009021">
                  <a:extLst>
                    <a:ext uri="{9D8B030D-6E8A-4147-A177-3AD203B41FA5}">
                      <a16:colId xmlns:a16="http://schemas.microsoft.com/office/drawing/2014/main" val="3570229546"/>
                    </a:ext>
                  </a:extLst>
                </a:gridCol>
                <a:gridCol w="1777801">
                  <a:extLst>
                    <a:ext uri="{9D8B030D-6E8A-4147-A177-3AD203B41FA5}">
                      <a16:colId xmlns:a16="http://schemas.microsoft.com/office/drawing/2014/main" val="2764915654"/>
                    </a:ext>
                  </a:extLst>
                </a:gridCol>
                <a:gridCol w="1585607">
                  <a:extLst>
                    <a:ext uri="{9D8B030D-6E8A-4147-A177-3AD203B41FA5}">
                      <a16:colId xmlns:a16="http://schemas.microsoft.com/office/drawing/2014/main" val="3404003625"/>
                    </a:ext>
                  </a:extLst>
                </a:gridCol>
              </a:tblGrid>
              <a:tr h="447948">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عنوان</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قیمت</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میانگین حجم ماه</a:t>
                      </a:r>
                    </a:p>
                  </a:txBody>
                  <a:tcPr marL="9525" marR="9525" marT="9525"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ارزش </a:t>
                      </a:r>
                      <a:r>
                        <a:rPr lang="fa-IR" sz="1100" b="0" i="0" u="none" strike="noStrike" dirty="0" err="1">
                          <a:solidFill>
                            <a:srgbClr val="000000"/>
                          </a:solidFill>
                          <a:effectLst/>
                          <a:latin typeface="B Titr" panose="00000700000000000000" pitchFamily="2" charset="-78"/>
                          <a:cs typeface="B Titr" panose="00000700000000000000" pitchFamily="2" charset="-78"/>
                        </a:rPr>
                        <a:t>معاملات</a:t>
                      </a:r>
                      <a:endParaRPr lang="fa-IR" sz="1100" b="0" i="0" u="none" strike="noStrike" dirty="0">
                        <a:solidFill>
                          <a:srgbClr val="000000"/>
                        </a:solidFill>
                        <a:effectLst/>
                        <a:latin typeface="B Titr" panose="00000700000000000000" pitchFamily="2" charset="-78"/>
                        <a:cs typeface="B Titr" panose="00000700000000000000" pitchFamily="2" charset="-78"/>
                      </a:endParaRP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401624757"/>
                  </a:ext>
                </a:extLst>
              </a:tr>
              <a:tr h="447948">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سکه طرح جدید 0310 صادرات</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4340000</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a:noFill/>
                    </a:lnB>
                  </a:tcPr>
                </a:tc>
                <a:tc>
                  <a:txBody>
                    <a:bodyPr/>
                    <a:lstStyle/>
                    <a:p>
                      <a:pPr algn="ctr" rtl="0" fontAlgn="ctr"/>
                      <a:r>
                        <a:rPr lang="en-US" sz="1400" b="1" i="0" u="none" strike="noStrike">
                          <a:solidFill>
                            <a:srgbClr val="000000"/>
                          </a:solidFill>
                          <a:effectLst/>
                          <a:latin typeface="B Nazanin" panose="00000400000000000000" pitchFamily="2" charset="-78"/>
                          <a:cs typeface="B Nazanin" panose="00000400000000000000" pitchFamily="2" charset="-78"/>
                        </a:rPr>
                        <a:t>6761</a:t>
                      </a:r>
                    </a:p>
                  </a:txBody>
                  <a:tcPr marL="9525" marR="9525" marT="9525" marB="0" anchor="ctr">
                    <a:lnL>
                      <a:noFill/>
                    </a:lnL>
                    <a:lnR>
                      <a:noFill/>
                    </a:lnR>
                    <a:lnT w="12700" cap="flat" cmpd="sng" algn="ctr">
                      <a:solidFill>
                        <a:schemeClr val="tx1"/>
                      </a:solidFill>
                      <a:prstDash val="solid"/>
                      <a:round/>
                      <a:headEnd type="none" w="med" len="med"/>
                      <a:tailEnd type="none" w="med" len="med"/>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2.9</a:t>
                      </a: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3803981355"/>
                  </a:ext>
                </a:extLst>
              </a:tr>
              <a:tr h="447948">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سکه طرح جدید 0312 رفاه</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4332000</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78511</a:t>
                      </a:r>
                    </a:p>
                  </a:txBody>
                  <a:tcPr marL="9525" marR="9525" marT="9525" marB="0" anchor="ctr">
                    <a:lnL>
                      <a:noFill/>
                    </a:lnL>
                    <a:lnR>
                      <a:noFill/>
                    </a:lnR>
                    <a:lnT>
                      <a:noFill/>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34.0</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353299662"/>
                  </a:ext>
                </a:extLst>
              </a:tr>
              <a:tr h="447948">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سکه طرح جدید 0411 آینده</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4330000</a:t>
                      </a:r>
                    </a:p>
                  </a:txBody>
                  <a:tcPr marL="9525" marR="9525" marT="9525" marB="0" anchor="ctr">
                    <a:lnL w="12700" cap="flat" cmpd="sng" algn="ctr">
                      <a:solidFill>
                        <a:schemeClr val="tx1"/>
                      </a:solidFill>
                      <a:prstDash val="solid"/>
                      <a:round/>
                      <a:headEnd type="none" w="med" len="med"/>
                      <a:tailEnd type="none" w="med" len="med"/>
                    </a:lnL>
                    <a:lnR>
                      <a:noFill/>
                    </a:lnR>
                    <a:lnT>
                      <a:noFill/>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17783</a:t>
                      </a:r>
                    </a:p>
                  </a:txBody>
                  <a:tcPr marL="9525" marR="9525" marT="9525" marB="0" anchor="ctr">
                    <a:lnL>
                      <a:noFill/>
                    </a:lnL>
                    <a:lnR>
                      <a:noFill/>
                    </a:lnR>
                    <a:lnT>
                      <a:noFill/>
                    </a:lnT>
                    <a:lnB>
                      <a:noFill/>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7.7</a:t>
                      </a:r>
                    </a:p>
                  </a:txBody>
                  <a:tcPr marL="9525" marR="9525" marT="9525" marB="0" anchor="ctr">
                    <a:lnL>
                      <a:noFill/>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15805449"/>
                  </a:ext>
                </a:extLst>
              </a:tr>
              <a:tr h="447948">
                <a:tc>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سکه طرح جدید 0412 سامان</a:t>
                      </a: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4330000</a:t>
                      </a:r>
                    </a:p>
                  </a:txBody>
                  <a:tcPr marL="9525" marR="9525" marT="9525" marB="0" anchor="ctr">
                    <a:lnL w="12700" cap="flat" cmpd="sng" algn="ctr">
                      <a:solidFill>
                        <a:schemeClr val="tx1"/>
                      </a:solidFill>
                      <a:prstDash val="solid"/>
                      <a:round/>
                      <a:headEnd type="none" w="med" len="med"/>
                      <a:tailEnd type="none" w="med" len="med"/>
                    </a:lnL>
                    <a:lnR>
                      <a:noFill/>
                    </a:lnR>
                    <a:lnT>
                      <a:noFill/>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11528</a:t>
                      </a:r>
                    </a:p>
                  </a:txBody>
                  <a:tcPr marL="9525" marR="9525" marT="9525"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5.0</a:t>
                      </a:r>
                    </a:p>
                  </a:txBody>
                  <a:tcPr marL="9525" marR="9525" marT="9525" marB="0" anchor="ctr">
                    <a:lnL>
                      <a:noFill/>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34255307"/>
                  </a:ext>
                </a:extLst>
              </a:tr>
              <a:tr h="447948">
                <a:tc gridSpan="3">
                  <a:txBody>
                    <a:bodyPr/>
                    <a:lstStyle/>
                    <a:p>
                      <a:pPr algn="ctr" rtl="1" fontAlgn="ctr"/>
                      <a:r>
                        <a:rPr lang="fa-IR" sz="1100" b="0" i="0" u="none" strike="noStrike" dirty="0">
                          <a:solidFill>
                            <a:srgbClr val="000000"/>
                          </a:solidFill>
                          <a:effectLst/>
                          <a:latin typeface="B Titr" panose="00000700000000000000" pitchFamily="2" charset="-78"/>
                          <a:cs typeface="B Titr" panose="00000700000000000000" pitchFamily="2" charset="-78"/>
                        </a:rPr>
                        <a:t>مجموع</a:t>
                      </a:r>
                    </a:p>
                  </a:txBody>
                  <a:tcPr marL="9525" marR="9525" marT="9525" marB="0" anchor="ctr">
                    <a:lnL w="12700" cap="flat" cmpd="sng" algn="ctr">
                      <a:solidFill>
                        <a:schemeClr val="tx1"/>
                      </a:solidFill>
                      <a:prstDash val="solid"/>
                      <a:round/>
                      <a:headEnd type="none" w="med" len="med"/>
                      <a:tailEnd type="none" w="med" len="med"/>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a:txBody>
                    <a:bodyPr/>
                    <a:lstStyle/>
                    <a:p>
                      <a:pPr algn="ctr" rtl="0" fontAlgn="ctr"/>
                      <a:r>
                        <a:rPr lang="en-US" sz="1400" b="1" i="0" u="none" strike="noStrike" dirty="0">
                          <a:solidFill>
                            <a:srgbClr val="000000"/>
                          </a:solidFill>
                          <a:effectLst/>
                          <a:latin typeface="B Nazanin" panose="00000400000000000000" pitchFamily="2" charset="-78"/>
                          <a:cs typeface="B Nazanin" panose="00000400000000000000" pitchFamily="2" charset="-78"/>
                        </a:rPr>
                        <a:t>49.6</a:t>
                      </a:r>
                      <a:endParaRPr lang="en-US" sz="1100" b="1" i="0" u="none" strike="noStrike" dirty="0">
                        <a:solidFill>
                          <a:srgbClr val="000000"/>
                        </a:solidFill>
                        <a:effectLst/>
                        <a:latin typeface="B Nazanin" panose="00000400000000000000" pitchFamily="2" charset="-78"/>
                        <a:cs typeface="B Nazanin" panose="00000400000000000000" pitchFamily="2" charset="-78"/>
                      </a:endParaRPr>
                    </a:p>
                  </a:txBody>
                  <a:tcPr marL="9525" marR="9525" marT="9525" marB="0" anchor="ctr">
                    <a:lnL>
                      <a:noFill/>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915301806"/>
                  </a:ext>
                </a:extLst>
              </a:tr>
            </a:tbl>
          </a:graphicData>
        </a:graphic>
      </p:graphicFrame>
    </p:spTree>
    <p:extLst>
      <p:ext uri="{BB962C8B-B14F-4D97-AF65-F5344CB8AC3E}">
        <p14:creationId xmlns:p14="http://schemas.microsoft.com/office/powerpoint/2010/main" val="152215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880" dirty="0">
                <a:solidFill>
                  <a:srgbClr val="045E08"/>
                </a:solidFill>
                <a:cs typeface="B Nazanin" panose="00000400000000000000" pitchFamily="2" charset="-78"/>
              </a:rPr>
              <a:t>شاخص </a:t>
            </a:r>
            <a:r>
              <a:rPr lang="fa-IR" sz="2880" dirty="0" err="1">
                <a:solidFill>
                  <a:srgbClr val="045E08"/>
                </a:solidFill>
                <a:cs typeface="B Nazanin" panose="00000400000000000000" pitchFamily="2" charset="-78"/>
              </a:rPr>
              <a:t>هم‌وزن</a:t>
            </a:r>
            <a:r>
              <a:rPr lang="fa-IR" sz="2880" dirty="0">
                <a:solidFill>
                  <a:srgbClr val="045E08"/>
                </a:solidFill>
                <a:cs typeface="B Nazanin" panose="00000400000000000000" pitchFamily="2" charset="-78"/>
              </a:rPr>
              <a:t> </a:t>
            </a:r>
            <a:r>
              <a:rPr lang="fa-IR" sz="2880" dirty="0" err="1">
                <a:solidFill>
                  <a:srgbClr val="045E08"/>
                </a:solidFill>
                <a:cs typeface="B Nazanin" panose="00000400000000000000" pitchFamily="2" charset="-78"/>
              </a:rPr>
              <a:t>صندوق‌هاي</a:t>
            </a:r>
            <a:r>
              <a:rPr lang="fa-IR" sz="2880" dirty="0">
                <a:solidFill>
                  <a:srgbClr val="045E08"/>
                </a:solidFill>
                <a:cs typeface="B Nazanin" panose="00000400000000000000" pitchFamily="2" charset="-78"/>
              </a:rPr>
              <a:t> طلا در بورس</a:t>
            </a: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B8ADF250-B239-449A-89DB-D253A4E907D6}"/>
              </a:ext>
            </a:extLst>
          </p:cNvPr>
          <p:cNvSpPr txBox="1"/>
          <p:nvPr/>
        </p:nvSpPr>
        <p:spPr>
          <a:xfrm>
            <a:off x="555027" y="5830869"/>
            <a:ext cx="11100638" cy="424732"/>
          </a:xfrm>
          <a:prstGeom prst="rect">
            <a:avLst/>
          </a:prstGeom>
          <a:noFill/>
        </p:spPr>
        <p:txBody>
          <a:bodyPr wrap="square" rtlCol="0">
            <a:spAutoFit/>
          </a:bodyPr>
          <a:lstStyle/>
          <a:p>
            <a:pPr algn="ctr" rtl="1"/>
            <a:r>
              <a:rPr lang="fa-IR" sz="2160" dirty="0">
                <a:cs typeface="B Nazanin" panose="00000400000000000000" pitchFamily="2" charset="-78"/>
              </a:rPr>
              <a:t>بازدهی 21 برابری شاخص</a:t>
            </a:r>
            <a:r>
              <a:rPr lang="en-US" sz="2160" dirty="0">
                <a:cs typeface="B Nazanin" panose="00000400000000000000" pitchFamily="2" charset="-78"/>
              </a:rPr>
              <a:t> </a:t>
            </a:r>
            <a:r>
              <a:rPr lang="fa-IR" sz="2160" dirty="0">
                <a:cs typeface="B Nazanin" panose="00000400000000000000" pitchFamily="2" charset="-78"/>
              </a:rPr>
              <a:t> </a:t>
            </a:r>
            <a:r>
              <a:rPr lang="fa-IR" sz="2160" dirty="0" err="1">
                <a:cs typeface="B Nazanin" panose="00000400000000000000" pitchFamily="2" charset="-78"/>
              </a:rPr>
              <a:t>هم‌وزن</a:t>
            </a:r>
            <a:r>
              <a:rPr lang="fa-IR" sz="2160" dirty="0">
                <a:cs typeface="B Nazanin" panose="00000400000000000000" pitchFamily="2" charset="-78"/>
              </a:rPr>
              <a:t> </a:t>
            </a:r>
            <a:r>
              <a:rPr lang="fa-IR" sz="2160" dirty="0" err="1">
                <a:cs typeface="B Nazanin" panose="00000400000000000000" pitchFamily="2" charset="-78"/>
              </a:rPr>
              <a:t>صندوق‌های</a:t>
            </a:r>
            <a:r>
              <a:rPr lang="fa-IR" sz="2160" dirty="0">
                <a:cs typeface="B Nazanin" panose="00000400000000000000" pitchFamily="2" charset="-78"/>
              </a:rPr>
              <a:t> طلا از سال 96 تا 31 تیرماه</a:t>
            </a:r>
            <a:endParaRPr lang="en-US" sz="2160" dirty="0">
              <a:cs typeface="+mj-cs"/>
            </a:endParaRPr>
          </a:p>
        </p:txBody>
      </p:sp>
      <p:pic>
        <p:nvPicPr>
          <p:cNvPr id="4" name="Picture 3">
            <a:extLst>
              <a:ext uri="{FF2B5EF4-FFF2-40B4-BE49-F238E27FC236}">
                <a16:creationId xmlns:a16="http://schemas.microsoft.com/office/drawing/2014/main" id="{4BAF164D-D2F8-4B8A-9FAB-B0686FD5806F}"/>
              </a:ext>
            </a:extLst>
          </p:cNvPr>
          <p:cNvPicPr>
            <a:picLocks noChangeAspect="1"/>
          </p:cNvPicPr>
          <p:nvPr/>
        </p:nvPicPr>
        <p:blipFill>
          <a:blip r:embed="rId3"/>
          <a:stretch>
            <a:fillRect/>
          </a:stretch>
        </p:blipFill>
        <p:spPr>
          <a:xfrm>
            <a:off x="825460" y="887657"/>
            <a:ext cx="10411794" cy="4534509"/>
          </a:xfrm>
          <a:prstGeom prst="rect">
            <a:avLst/>
          </a:prstGeom>
        </p:spPr>
      </p:pic>
      <p:sp>
        <p:nvSpPr>
          <p:cNvPr id="6" name="Slide Number Placeholder 2">
            <a:extLst>
              <a:ext uri="{FF2B5EF4-FFF2-40B4-BE49-F238E27FC236}">
                <a16:creationId xmlns:a16="http://schemas.microsoft.com/office/drawing/2014/main" id="{6BB28746-E19F-4E10-87F0-44B3EDBEC70E}"/>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14</a:t>
            </a:fld>
            <a:endParaRPr lang="en-US" dirty="0"/>
          </a:p>
        </p:txBody>
      </p:sp>
    </p:spTree>
    <p:extLst>
      <p:ext uri="{BB962C8B-B14F-4D97-AF65-F5344CB8AC3E}">
        <p14:creationId xmlns:p14="http://schemas.microsoft.com/office/powerpoint/2010/main" val="90741126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880" dirty="0">
                <a:solidFill>
                  <a:srgbClr val="045E08"/>
                </a:solidFill>
                <a:cs typeface="B Nazanin" panose="00000400000000000000" pitchFamily="2" charset="-78"/>
              </a:rPr>
              <a:t>مقایسه شاخص </a:t>
            </a:r>
            <a:r>
              <a:rPr lang="fa-IR" sz="2880" dirty="0" err="1">
                <a:solidFill>
                  <a:srgbClr val="045E08"/>
                </a:solidFill>
                <a:cs typeface="B Nazanin" panose="00000400000000000000" pitchFamily="2" charset="-78"/>
              </a:rPr>
              <a:t>هم‌وزن</a:t>
            </a:r>
            <a:r>
              <a:rPr lang="fa-IR" sz="2880" dirty="0">
                <a:solidFill>
                  <a:srgbClr val="045E08"/>
                </a:solidFill>
                <a:cs typeface="B Nazanin" panose="00000400000000000000" pitchFamily="2" charset="-78"/>
              </a:rPr>
              <a:t> </a:t>
            </a:r>
            <a:r>
              <a:rPr lang="fa-IR" sz="2880" dirty="0" err="1">
                <a:solidFill>
                  <a:srgbClr val="045E08"/>
                </a:solidFill>
                <a:cs typeface="B Nazanin" panose="00000400000000000000" pitchFamily="2" charset="-78"/>
              </a:rPr>
              <a:t>صندوق‌هاي</a:t>
            </a:r>
            <a:r>
              <a:rPr lang="fa-IR" sz="2880">
                <a:solidFill>
                  <a:srgbClr val="045E08"/>
                </a:solidFill>
                <a:cs typeface="B Nazanin" panose="00000400000000000000" pitchFamily="2" charset="-78"/>
              </a:rPr>
              <a:t> طلا در بورس با شاخص قیمت دلار در بازار آزاد</a:t>
            </a:r>
            <a:endParaRPr lang="fa-IR" sz="2880" dirty="0">
              <a:solidFill>
                <a:srgbClr val="045E08"/>
              </a:solidFill>
              <a:cs typeface="B Nazanin" panose="000004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Slide Number Placeholder 2">
            <a:extLst>
              <a:ext uri="{FF2B5EF4-FFF2-40B4-BE49-F238E27FC236}">
                <a16:creationId xmlns:a16="http://schemas.microsoft.com/office/drawing/2014/main" id="{586A3858-15EF-493B-9600-2A0A25833BBB}"/>
              </a:ext>
            </a:extLst>
          </p:cNvPr>
          <p:cNvSpPr txBox="1">
            <a:spLocks/>
          </p:cNvSpPr>
          <p:nvPr/>
        </p:nvSpPr>
        <p:spPr>
          <a:xfrm>
            <a:off x="8642033" y="6365347"/>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15</a:t>
            </a:fld>
            <a:endParaRPr lang="en-US" dirty="0"/>
          </a:p>
        </p:txBody>
      </p:sp>
      <p:pic>
        <p:nvPicPr>
          <p:cNvPr id="3" name="Picture 2">
            <a:extLst>
              <a:ext uri="{FF2B5EF4-FFF2-40B4-BE49-F238E27FC236}">
                <a16:creationId xmlns:a16="http://schemas.microsoft.com/office/drawing/2014/main" id="{8938B57E-0858-4E5E-81F2-23016BC0F84E}"/>
              </a:ext>
            </a:extLst>
          </p:cNvPr>
          <p:cNvPicPr>
            <a:picLocks noChangeAspect="1"/>
          </p:cNvPicPr>
          <p:nvPr/>
        </p:nvPicPr>
        <p:blipFill>
          <a:blip r:embed="rId3"/>
          <a:stretch>
            <a:fillRect/>
          </a:stretch>
        </p:blipFill>
        <p:spPr>
          <a:xfrm>
            <a:off x="1639444" y="893546"/>
            <a:ext cx="9369932" cy="4797968"/>
          </a:xfrm>
          <a:prstGeom prst="rect">
            <a:avLst/>
          </a:prstGeom>
        </p:spPr>
      </p:pic>
      <p:sp>
        <p:nvSpPr>
          <p:cNvPr id="5" name="TextBox 4">
            <a:extLst>
              <a:ext uri="{FF2B5EF4-FFF2-40B4-BE49-F238E27FC236}">
                <a16:creationId xmlns:a16="http://schemas.microsoft.com/office/drawing/2014/main" id="{578AAD88-E5C8-46B2-82F7-C94639D4D3CD}"/>
              </a:ext>
            </a:extLst>
          </p:cNvPr>
          <p:cNvSpPr txBox="1"/>
          <p:nvPr/>
        </p:nvSpPr>
        <p:spPr>
          <a:xfrm>
            <a:off x="1450848" y="5743762"/>
            <a:ext cx="8022336" cy="646331"/>
          </a:xfrm>
          <a:prstGeom prst="rect">
            <a:avLst/>
          </a:prstGeom>
          <a:noFill/>
        </p:spPr>
        <p:txBody>
          <a:bodyPr wrap="square" rtlCol="0">
            <a:spAutoFit/>
          </a:bodyPr>
          <a:lstStyle/>
          <a:p>
            <a:pPr algn="r" rtl="1"/>
            <a:r>
              <a:rPr lang="fa-IR" dirty="0">
                <a:cs typeface="B Nazanin" panose="00000400000000000000" pitchFamily="2" charset="-78"/>
              </a:rPr>
              <a:t>از مرداد ماه سال 96 تا مرداد سال جاری (7 سال) بازدهی شاخص </a:t>
            </a:r>
            <a:r>
              <a:rPr lang="fa-IR" dirty="0" err="1">
                <a:cs typeface="B Nazanin" panose="00000400000000000000" pitchFamily="2" charset="-78"/>
              </a:rPr>
              <a:t>هم‌وزن</a:t>
            </a:r>
            <a:r>
              <a:rPr lang="fa-IR" dirty="0">
                <a:cs typeface="B Nazanin" panose="00000400000000000000" pitchFamily="2" charset="-78"/>
              </a:rPr>
              <a:t> </a:t>
            </a:r>
            <a:r>
              <a:rPr lang="fa-IR" dirty="0" err="1">
                <a:cs typeface="B Nazanin" panose="00000400000000000000" pitchFamily="2" charset="-78"/>
              </a:rPr>
              <a:t>صندوق‌های</a:t>
            </a:r>
            <a:r>
              <a:rPr lang="fa-IR" dirty="0">
                <a:cs typeface="B Nazanin" panose="00000400000000000000" pitchFamily="2" charset="-78"/>
              </a:rPr>
              <a:t> طلا نسبت به دلار در حدود 33 درصد بوده است</a:t>
            </a:r>
            <a:endParaRPr lang="en-US" dirty="0">
              <a:cs typeface="B Nazanin" panose="00000400000000000000" pitchFamily="2" charset="-78"/>
            </a:endParaRPr>
          </a:p>
        </p:txBody>
      </p:sp>
    </p:spTree>
    <p:extLst>
      <p:ext uri="{BB962C8B-B14F-4D97-AF65-F5344CB8AC3E}">
        <p14:creationId xmlns:p14="http://schemas.microsoft.com/office/powerpoint/2010/main" val="34116363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567118"/>
            <a:ext cx="8887968" cy="388602"/>
          </a:xfrm>
        </p:spPr>
        <p:txBody>
          <a:bodyPr>
            <a:normAutofit fontScale="77500" lnSpcReduction="20000"/>
          </a:bodyPr>
          <a:lstStyle/>
          <a:p>
            <a:pPr algn="ctr" rtl="1"/>
            <a:r>
              <a:rPr lang="fa-IR" sz="3024" dirty="0" err="1">
                <a:solidFill>
                  <a:schemeClr val="tx1"/>
                </a:solidFill>
                <a:latin typeface="IPT Koodak" panose="00000700000000000000" pitchFamily="2" charset="2"/>
                <a:cs typeface="B Titr" panose="00000700000000000000" pitchFamily="2" charset="-78"/>
              </a:rPr>
              <a:t>مقايسه</a:t>
            </a:r>
            <a:r>
              <a:rPr lang="fa-IR" sz="3024" dirty="0">
                <a:solidFill>
                  <a:schemeClr val="tx1"/>
                </a:solidFill>
                <a:latin typeface="IPT Koodak" panose="00000700000000000000" pitchFamily="2" charset="2"/>
                <a:cs typeface="B Titr" panose="00000700000000000000" pitchFamily="2" charset="-78"/>
              </a:rPr>
              <a:t> عملکرد صندوق </a:t>
            </a:r>
            <a:r>
              <a:rPr lang="fa-IR" sz="3024" dirty="0" err="1">
                <a:solidFill>
                  <a:schemeClr val="tx1"/>
                </a:solidFill>
                <a:latin typeface="IPT Koodak" panose="00000700000000000000" pitchFamily="2" charset="2"/>
                <a:cs typeface="B Titr" panose="00000700000000000000" pitchFamily="2" charset="-78"/>
              </a:rPr>
              <a:t>هاي</a:t>
            </a:r>
            <a:r>
              <a:rPr lang="fa-IR" sz="3024" dirty="0">
                <a:solidFill>
                  <a:schemeClr val="tx1"/>
                </a:solidFill>
                <a:latin typeface="IPT Koodak" panose="00000700000000000000" pitchFamily="2" charset="2"/>
                <a:cs typeface="B Titr" panose="00000700000000000000" pitchFamily="2" charset="-78"/>
              </a:rPr>
              <a:t> طلا در مقایسه با شاخص </a:t>
            </a:r>
            <a:r>
              <a:rPr lang="fa-IR" sz="3024" dirty="0" err="1">
                <a:solidFill>
                  <a:schemeClr val="tx1"/>
                </a:solidFill>
                <a:latin typeface="IPT Koodak" panose="00000700000000000000" pitchFamily="2" charset="2"/>
                <a:cs typeface="B Titr" panose="00000700000000000000" pitchFamily="2" charset="-78"/>
              </a:rPr>
              <a:t>هم‌وزن</a:t>
            </a:r>
            <a:r>
              <a:rPr lang="fa-IR" sz="3024" dirty="0">
                <a:solidFill>
                  <a:schemeClr val="tx1"/>
                </a:solidFill>
                <a:latin typeface="IPT Koodak" panose="00000700000000000000" pitchFamily="2" charset="2"/>
                <a:cs typeface="B Titr" panose="00000700000000000000" pitchFamily="2" charset="-78"/>
              </a:rPr>
              <a:t> </a:t>
            </a:r>
            <a:r>
              <a:rPr lang="fa-IR" sz="3024" dirty="0" err="1">
                <a:solidFill>
                  <a:schemeClr val="tx1"/>
                </a:solidFill>
                <a:latin typeface="IPT Koodak" panose="00000700000000000000" pitchFamily="2" charset="2"/>
                <a:cs typeface="B Titr" panose="00000700000000000000" pitchFamily="2" charset="-78"/>
              </a:rPr>
              <a:t>صندوق‌های</a:t>
            </a:r>
            <a:r>
              <a:rPr lang="fa-IR" sz="3024" dirty="0">
                <a:solidFill>
                  <a:schemeClr val="tx1"/>
                </a:solidFill>
                <a:latin typeface="IPT Koodak" panose="00000700000000000000" pitchFamily="2" charset="2"/>
                <a:cs typeface="B Titr" panose="00000700000000000000" pitchFamily="2" charset="-78"/>
              </a:rPr>
              <a:t> طلا</a:t>
            </a:r>
            <a:endParaRPr lang="en-US" dirty="0">
              <a:solidFill>
                <a:schemeClr val="tx1"/>
              </a:solidFill>
              <a:latin typeface="B Nazanin" pitchFamily="2" charset="-78"/>
              <a:cs typeface="B Titr" panose="000007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1076186"/>
            <a:ext cx="95037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C119432B-D8EA-4159-8EF5-C063EEC2BE33}"/>
              </a:ext>
            </a:extLst>
          </p:cNvPr>
          <p:cNvPicPr>
            <a:picLocks noChangeAspect="1"/>
          </p:cNvPicPr>
          <p:nvPr/>
        </p:nvPicPr>
        <p:blipFill>
          <a:blip r:embed="rId3"/>
          <a:stretch>
            <a:fillRect/>
          </a:stretch>
        </p:blipFill>
        <p:spPr>
          <a:xfrm>
            <a:off x="1927882" y="1252842"/>
            <a:ext cx="8336237" cy="4457782"/>
          </a:xfrm>
          <a:prstGeom prst="rect">
            <a:avLst/>
          </a:prstGeom>
        </p:spPr>
      </p:pic>
      <p:sp>
        <p:nvSpPr>
          <p:cNvPr id="5" name="Slide Number Placeholder 2">
            <a:extLst>
              <a:ext uri="{FF2B5EF4-FFF2-40B4-BE49-F238E27FC236}">
                <a16:creationId xmlns:a16="http://schemas.microsoft.com/office/drawing/2014/main" id="{7A410731-92D5-4580-8694-8132C5F771B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16</a:t>
            </a:fld>
            <a:endParaRPr lang="en-US" dirty="0"/>
          </a:p>
        </p:txBody>
      </p:sp>
    </p:spTree>
    <p:extLst>
      <p:ext uri="{BB962C8B-B14F-4D97-AF65-F5344CB8AC3E}">
        <p14:creationId xmlns:p14="http://schemas.microsoft.com/office/powerpoint/2010/main" val="34506375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475285"/>
            <a:ext cx="8887968" cy="388602"/>
          </a:xfrm>
        </p:spPr>
        <p:txBody>
          <a:bodyPr>
            <a:normAutofit fontScale="85000" lnSpcReduction="20000"/>
          </a:bodyPr>
          <a:lstStyle/>
          <a:p>
            <a:pPr algn="ctr" defTabSz="740664" rtl="1"/>
            <a:r>
              <a:rPr lang="fa-IR" sz="2592" dirty="0">
                <a:solidFill>
                  <a:schemeClr val="tx1"/>
                </a:solidFill>
                <a:latin typeface="B Nazanin" panose="00000400000000000000" pitchFamily="2" charset="-78"/>
                <a:cs typeface="B Nazanin" panose="00000400000000000000" pitchFamily="2" charset="-78"/>
              </a:rPr>
              <a:t>دارایی </a:t>
            </a:r>
            <a:r>
              <a:rPr lang="fa-IR" sz="2592" dirty="0" err="1">
                <a:solidFill>
                  <a:schemeClr val="tx1"/>
                </a:solidFill>
                <a:latin typeface="B Nazanin" panose="00000400000000000000" pitchFamily="2" charset="-78"/>
                <a:cs typeface="B Nazanin" panose="00000400000000000000" pitchFamily="2" charset="-78"/>
              </a:rPr>
              <a:t>صندوق‌های</a:t>
            </a:r>
            <a:r>
              <a:rPr lang="fa-IR" sz="2592" dirty="0">
                <a:solidFill>
                  <a:schemeClr val="tx1"/>
                </a:solidFill>
                <a:latin typeface="B Nazanin" panose="00000400000000000000" pitchFamily="2" charset="-78"/>
                <a:cs typeface="B Nazanin" panose="00000400000000000000" pitchFamily="2" charset="-78"/>
              </a:rPr>
              <a:t> طلا منتهی به 1403/05/31</a:t>
            </a:r>
            <a:endParaRPr lang="en-US" sz="2592" dirty="0">
              <a:solidFill>
                <a:schemeClr val="tx1">
                  <a:lumMod val="50000"/>
                  <a:lumOff val="50000"/>
                </a:schemeClr>
              </a:solidFill>
              <a:latin typeface="B Nazanin" panose="00000400000000000000" pitchFamily="2" charset="-78"/>
              <a:cs typeface="B Nazanin" panose="000004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1076186"/>
            <a:ext cx="9503796" cy="0"/>
          </a:xfrm>
          <a:prstGeom prst="line">
            <a:avLst/>
          </a:prstGeom>
          <a:ln w="19050">
            <a:solidFill>
              <a:srgbClr val="375623"/>
            </a:solidFill>
          </a:ln>
        </p:spPr>
        <p:style>
          <a:lnRef idx="1">
            <a:schemeClr val="accent1"/>
          </a:lnRef>
          <a:fillRef idx="0">
            <a:schemeClr val="accent1"/>
          </a:fillRef>
          <a:effectRef idx="0">
            <a:schemeClr val="accent1"/>
          </a:effectRef>
          <a:fontRef idx="minor">
            <a:schemeClr val="tx1"/>
          </a:fontRef>
        </p:style>
      </p:cxnSp>
      <p:sp>
        <p:nvSpPr>
          <p:cNvPr id="8" name="Slide Number Placeholder 2">
            <a:extLst>
              <a:ext uri="{FF2B5EF4-FFF2-40B4-BE49-F238E27FC236}">
                <a16:creationId xmlns:a16="http://schemas.microsoft.com/office/drawing/2014/main" id="{BF6B596C-3B3B-49D7-9A9F-7888E3927D8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17</a:t>
            </a:fld>
            <a:endParaRPr lang="en-US" dirty="0"/>
          </a:p>
        </p:txBody>
      </p:sp>
      <p:pic>
        <p:nvPicPr>
          <p:cNvPr id="3" name="Picture 2">
            <a:extLst>
              <a:ext uri="{FF2B5EF4-FFF2-40B4-BE49-F238E27FC236}">
                <a16:creationId xmlns:a16="http://schemas.microsoft.com/office/drawing/2014/main" id="{CA3CC2C8-23A0-4074-8C2E-D37C56B4E3B1}"/>
              </a:ext>
            </a:extLst>
          </p:cNvPr>
          <p:cNvPicPr>
            <a:picLocks noChangeAspect="1"/>
          </p:cNvPicPr>
          <p:nvPr/>
        </p:nvPicPr>
        <p:blipFill>
          <a:blip r:embed="rId3"/>
          <a:stretch>
            <a:fillRect/>
          </a:stretch>
        </p:blipFill>
        <p:spPr>
          <a:xfrm>
            <a:off x="2262679" y="1194661"/>
            <a:ext cx="8163355" cy="4695390"/>
          </a:xfrm>
          <a:prstGeom prst="rect">
            <a:avLst/>
          </a:prstGeom>
        </p:spPr>
      </p:pic>
    </p:spTree>
    <p:extLst>
      <p:ext uri="{BB962C8B-B14F-4D97-AF65-F5344CB8AC3E}">
        <p14:creationId xmlns:p14="http://schemas.microsoft.com/office/powerpoint/2010/main" val="244260515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760" dirty="0">
                <a:solidFill>
                  <a:srgbClr val="045E08"/>
                </a:solidFill>
                <a:cs typeface="B Nazanin" panose="00000400000000000000" pitchFamily="2" charset="-78"/>
              </a:rPr>
              <a:t>علت تفاوت قیمت بازار سکه طلا با ارزش ذاتی آن</a:t>
            </a:r>
            <a:endParaRPr lang="en-US" sz="2760" dirty="0">
              <a:solidFill>
                <a:srgbClr val="045E08"/>
              </a:solidFill>
              <a:cs typeface="B Nazanin" panose="00000400000000000000"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375623"/>
            </a:solidFill>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0CB57042-9FFE-4977-BE27-E5DED5E0EA9B}"/>
              </a:ext>
            </a:extLst>
          </p:cNvPr>
          <p:cNvSpPr txBox="1"/>
          <p:nvPr/>
        </p:nvSpPr>
        <p:spPr>
          <a:xfrm>
            <a:off x="1031629" y="1071152"/>
            <a:ext cx="10334911" cy="3083921"/>
          </a:xfrm>
          <a:prstGeom prst="rect">
            <a:avLst/>
          </a:prstGeom>
          <a:noFill/>
        </p:spPr>
        <p:txBody>
          <a:bodyPr wrap="square" rtlCol="0">
            <a:spAutoFit/>
          </a:bodyPr>
          <a:lstStyle/>
          <a:p>
            <a:pPr marL="411480" indent="-411480" algn="just" rtl="1">
              <a:buFont typeface="Arial" panose="020B0604020202020204" pitchFamily="34" charset="0"/>
              <a:buChar char="•"/>
            </a:pPr>
            <a:r>
              <a:rPr lang="fa-IR" sz="2160" dirty="0">
                <a:cs typeface="B Nazanin" panose="00000400000000000000" pitchFamily="2" charset="-78"/>
              </a:rPr>
              <a:t>هر زمان </a:t>
            </a:r>
            <a:r>
              <a:rPr lang="fa-IR" sz="2160" b="1" dirty="0">
                <a:solidFill>
                  <a:srgbClr val="FF0000"/>
                </a:solidFill>
                <a:effectLst>
                  <a:outerShdw blurRad="38100" dist="38100" dir="2700000" algn="tl">
                    <a:srgbClr val="000000">
                      <a:alpha val="43137"/>
                    </a:srgbClr>
                  </a:outerShdw>
                </a:effectLst>
                <a:cs typeface="B Nazanin" panose="00000400000000000000" pitchFamily="2" charset="-78"/>
              </a:rPr>
              <a:t>تقاضای مازاد </a:t>
            </a:r>
            <a:r>
              <a:rPr lang="fa-IR" sz="2160" dirty="0">
                <a:cs typeface="B Nazanin" panose="00000400000000000000" pitchFamily="2" charset="-78"/>
              </a:rPr>
              <a:t>برای خرید سکه طلا وجود داشته است، قیمت سکه از ارزش ذاتی آن بیشتر شده است.</a:t>
            </a:r>
          </a:p>
          <a:p>
            <a:pPr marL="411480" indent="-411480" algn="just" rtl="1">
              <a:buFont typeface="Arial" panose="020B0604020202020204" pitchFamily="34" charset="0"/>
              <a:buChar char="•"/>
            </a:pPr>
            <a:endParaRPr lang="fa-IR" sz="2160" dirty="0">
              <a:cs typeface="B Nazanin" panose="00000400000000000000" pitchFamily="2" charset="-78"/>
            </a:endParaRPr>
          </a:p>
          <a:p>
            <a:pPr marL="411480" indent="-411480" algn="just" rtl="1">
              <a:buFont typeface="Arial" panose="020B0604020202020204" pitchFamily="34" charset="0"/>
              <a:buChar char="•"/>
            </a:pPr>
            <a:r>
              <a:rPr lang="fa-IR" sz="2160" dirty="0">
                <a:cs typeface="B Nazanin" panose="00000400000000000000" pitchFamily="2" charset="-78"/>
              </a:rPr>
              <a:t>علت وجود </a:t>
            </a:r>
            <a:r>
              <a:rPr lang="fa-IR" sz="2160" b="1" dirty="0">
                <a:solidFill>
                  <a:srgbClr val="FF0000"/>
                </a:solidFill>
                <a:effectLst>
                  <a:outerShdw blurRad="38100" dist="38100" dir="2700000" algn="tl">
                    <a:srgbClr val="000000">
                      <a:alpha val="43137"/>
                    </a:srgbClr>
                  </a:outerShdw>
                </a:effectLst>
                <a:cs typeface="B Nazanin" panose="00000400000000000000" pitchFamily="2" charset="-78"/>
              </a:rPr>
              <a:t>تقاضای مازاد </a:t>
            </a:r>
            <a:r>
              <a:rPr lang="fa-IR" sz="2160" dirty="0">
                <a:cs typeface="B Nazanin" panose="00000400000000000000" pitchFamily="2" charset="-78"/>
              </a:rPr>
              <a:t>برای خرید سکه طلا در گذشته:</a:t>
            </a:r>
          </a:p>
          <a:p>
            <a:pPr marL="897524" lvl="1" indent="-411480" algn="just" rtl="1">
              <a:buFont typeface="+mj-lt"/>
              <a:buAutoNum type="arabicPeriod"/>
            </a:pPr>
            <a:r>
              <a:rPr lang="fa-IR" sz="2160" dirty="0">
                <a:cs typeface="B Nazanin" panose="00000400000000000000" pitchFamily="2" charset="-78"/>
              </a:rPr>
              <a:t>محدودیت خرید ارز در زمان </a:t>
            </a:r>
            <a:r>
              <a:rPr lang="fa-IR" sz="2160" dirty="0" err="1">
                <a:cs typeface="B Nazanin" panose="00000400000000000000" pitchFamily="2" charset="-78"/>
              </a:rPr>
              <a:t>هایی</a:t>
            </a:r>
            <a:r>
              <a:rPr lang="fa-IR" sz="2160" dirty="0">
                <a:cs typeface="B Nazanin" panose="00000400000000000000" pitchFamily="2" charset="-78"/>
              </a:rPr>
              <a:t> که بازار ارز دچار جهش قیمت می شود.</a:t>
            </a:r>
          </a:p>
          <a:p>
            <a:pPr marL="897524" lvl="1" indent="-411480" algn="just" rtl="1">
              <a:buFont typeface="+mj-lt"/>
              <a:buAutoNum type="arabicPeriod"/>
            </a:pPr>
            <a:r>
              <a:rPr lang="fa-IR" sz="2160" dirty="0">
                <a:cs typeface="B Nazanin" panose="00000400000000000000" pitchFamily="2" charset="-78"/>
              </a:rPr>
              <a:t>در زمان افزایش انتظارات تورمی، سکه طلا ابزاری برای محافظت سرمایه های مردم در مقابل تورم.</a:t>
            </a:r>
          </a:p>
          <a:p>
            <a:pPr marL="897524" lvl="1" indent="-411480" algn="just" rtl="1">
              <a:buFont typeface="+mj-lt"/>
              <a:buAutoNum type="arabicPeriod"/>
            </a:pPr>
            <a:endParaRPr lang="fa-IR" sz="2160" dirty="0">
              <a:cs typeface="B Nazanin" panose="00000400000000000000" pitchFamily="2" charset="-78"/>
            </a:endParaRPr>
          </a:p>
          <a:p>
            <a:pPr marL="897524" lvl="1" indent="-411480" algn="just" rtl="1">
              <a:buFont typeface="+mj-lt"/>
              <a:buAutoNum type="arabicPeriod"/>
            </a:pPr>
            <a:endParaRPr lang="fa-IR" sz="2160" dirty="0">
              <a:cs typeface="B Nazanin" panose="00000400000000000000" pitchFamily="2" charset="-78"/>
            </a:endParaRPr>
          </a:p>
          <a:p>
            <a:pPr marL="342900" indent="-342900" algn="just" rtl="1">
              <a:buFont typeface="Arial" panose="020B0604020202020204" pitchFamily="34" charset="0"/>
              <a:buChar char="•"/>
            </a:pPr>
            <a:r>
              <a:rPr lang="fa-IR" sz="2160" dirty="0">
                <a:solidFill>
                  <a:srgbClr val="0033CC"/>
                </a:solidFill>
                <a:cs typeface="B Nazanin" panose="00000400000000000000" pitchFamily="2" charset="-78"/>
              </a:rPr>
              <a:t>علت وجود تقاضای مازاد برای خرید سکه طلا </a:t>
            </a:r>
            <a:r>
              <a:rPr lang="fa-IR" sz="2160" b="1" u="sng" dirty="0">
                <a:solidFill>
                  <a:srgbClr val="0033CC"/>
                </a:solidFill>
                <a:effectLst>
                  <a:outerShdw blurRad="38100" dist="38100" dir="2700000" algn="tl">
                    <a:srgbClr val="000000">
                      <a:alpha val="43137"/>
                    </a:srgbClr>
                  </a:outerShdw>
                </a:effectLst>
                <a:cs typeface="B Nazanin" panose="00000400000000000000" pitchFamily="2" charset="-78"/>
              </a:rPr>
              <a:t>در حال حاضر:</a:t>
            </a:r>
          </a:p>
          <a:p>
            <a:pPr marL="897524" lvl="1" indent="-411480" algn="just" rtl="1">
              <a:buFont typeface="+mj-lt"/>
              <a:buAutoNum type="arabicPeriod"/>
            </a:pPr>
            <a:r>
              <a:rPr lang="fa-IR" sz="2160" dirty="0">
                <a:solidFill>
                  <a:srgbClr val="0033CC"/>
                </a:solidFill>
                <a:cs typeface="B Nazanin" panose="00000400000000000000" pitchFamily="2" charset="-78"/>
              </a:rPr>
              <a:t>تبدیل شدن سکه طلا به ابزار تصفیه </a:t>
            </a:r>
            <a:r>
              <a:rPr lang="fa-IR" sz="2160" dirty="0" err="1">
                <a:solidFill>
                  <a:srgbClr val="0033CC"/>
                </a:solidFill>
                <a:cs typeface="B Nazanin" panose="00000400000000000000" pitchFamily="2" charset="-78"/>
              </a:rPr>
              <a:t>معاملات</a:t>
            </a:r>
            <a:r>
              <a:rPr lang="fa-IR" sz="2160" dirty="0">
                <a:solidFill>
                  <a:srgbClr val="0033CC"/>
                </a:solidFill>
                <a:cs typeface="B Nazanin" panose="00000400000000000000" pitchFamily="2" charset="-78"/>
              </a:rPr>
              <a:t> به دلیل اخذ مالیات بر </a:t>
            </a:r>
            <a:r>
              <a:rPr lang="fa-IR" sz="2160" dirty="0" err="1">
                <a:solidFill>
                  <a:srgbClr val="0033CC"/>
                </a:solidFill>
                <a:cs typeface="B Nazanin" panose="00000400000000000000" pitchFamily="2" charset="-78"/>
              </a:rPr>
              <a:t>تراکنشهای</a:t>
            </a:r>
            <a:r>
              <a:rPr lang="fa-IR" sz="2160" dirty="0">
                <a:solidFill>
                  <a:srgbClr val="0033CC"/>
                </a:solidFill>
                <a:cs typeface="B Nazanin" panose="00000400000000000000" pitchFamily="2" charset="-78"/>
              </a:rPr>
              <a:t> بانکی.</a:t>
            </a:r>
          </a:p>
        </p:txBody>
      </p:sp>
      <p:pic>
        <p:nvPicPr>
          <p:cNvPr id="6" name="Picture 5">
            <a:extLst>
              <a:ext uri="{FF2B5EF4-FFF2-40B4-BE49-F238E27FC236}">
                <a16:creationId xmlns:a16="http://schemas.microsoft.com/office/drawing/2014/main" id="{D16FA6F2-A566-4E1B-B540-4171C42E22F9}"/>
              </a:ext>
            </a:extLst>
          </p:cNvPr>
          <p:cNvPicPr>
            <a:picLocks noChangeAspect="1"/>
          </p:cNvPicPr>
          <p:nvPr/>
        </p:nvPicPr>
        <p:blipFill>
          <a:blip r:embed="rId3"/>
          <a:stretch>
            <a:fillRect/>
          </a:stretch>
        </p:blipFill>
        <p:spPr>
          <a:xfrm>
            <a:off x="825460" y="5953790"/>
            <a:ext cx="1571558" cy="904211"/>
          </a:xfrm>
          <a:prstGeom prst="rect">
            <a:avLst/>
          </a:prstGeom>
        </p:spPr>
      </p:pic>
      <p:sp>
        <p:nvSpPr>
          <p:cNvPr id="7" name="Slide Number Placeholder 2">
            <a:extLst>
              <a:ext uri="{FF2B5EF4-FFF2-40B4-BE49-F238E27FC236}">
                <a16:creationId xmlns:a16="http://schemas.microsoft.com/office/drawing/2014/main" id="{B9DA7A5B-11D1-4C3C-B68D-7B593C9FD1D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18</a:t>
            </a:fld>
            <a:endParaRPr lang="en-US" dirty="0"/>
          </a:p>
        </p:txBody>
      </p:sp>
    </p:spTree>
    <p:extLst>
      <p:ext uri="{BB962C8B-B14F-4D97-AF65-F5344CB8AC3E}">
        <p14:creationId xmlns:p14="http://schemas.microsoft.com/office/powerpoint/2010/main" val="164105649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880" dirty="0">
                <a:solidFill>
                  <a:srgbClr val="045E08"/>
                </a:solidFill>
                <a:cs typeface="B Nazanin" panose="00000400000000000000" pitchFamily="2" charset="-78"/>
              </a:rPr>
              <a:t>اختلاف قیمت سکه با ارزش ذاتی در طول زمان</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375623"/>
            </a:solidFill>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631B7F84-2E1D-4BE3-84DC-6D3FE6625F44}"/>
              </a:ext>
            </a:extLst>
          </p:cNvPr>
          <p:cNvPicPr>
            <a:picLocks noChangeAspect="1"/>
          </p:cNvPicPr>
          <p:nvPr/>
        </p:nvPicPr>
        <p:blipFill>
          <a:blip r:embed="rId3"/>
          <a:stretch>
            <a:fillRect/>
          </a:stretch>
        </p:blipFill>
        <p:spPr>
          <a:xfrm>
            <a:off x="1506545" y="899307"/>
            <a:ext cx="9528550" cy="4446854"/>
          </a:xfrm>
          <a:prstGeom prst="rect">
            <a:avLst/>
          </a:prstGeom>
        </p:spPr>
      </p:pic>
      <p:sp>
        <p:nvSpPr>
          <p:cNvPr id="8" name="Arrow: Left-Right 7">
            <a:extLst>
              <a:ext uri="{FF2B5EF4-FFF2-40B4-BE49-F238E27FC236}">
                <a16:creationId xmlns:a16="http://schemas.microsoft.com/office/drawing/2014/main" id="{65F8EBB1-F1CB-4B3F-B40A-48399BF27FCF}"/>
              </a:ext>
            </a:extLst>
          </p:cNvPr>
          <p:cNvSpPr/>
          <p:nvPr/>
        </p:nvSpPr>
        <p:spPr>
          <a:xfrm>
            <a:off x="9866386" y="4109581"/>
            <a:ext cx="1036320" cy="245525"/>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320"/>
          </a:p>
        </p:txBody>
      </p:sp>
      <p:sp>
        <p:nvSpPr>
          <p:cNvPr id="10" name="TextBox 9">
            <a:extLst>
              <a:ext uri="{FF2B5EF4-FFF2-40B4-BE49-F238E27FC236}">
                <a16:creationId xmlns:a16="http://schemas.microsoft.com/office/drawing/2014/main" id="{25A05467-9CBA-4F3A-AFEB-FCB266856BC6}"/>
              </a:ext>
            </a:extLst>
          </p:cNvPr>
          <p:cNvSpPr txBox="1"/>
          <p:nvPr/>
        </p:nvSpPr>
        <p:spPr>
          <a:xfrm>
            <a:off x="2110680" y="5397753"/>
            <a:ext cx="3226147" cy="757130"/>
          </a:xfrm>
          <a:prstGeom prst="rect">
            <a:avLst/>
          </a:prstGeom>
          <a:noFill/>
        </p:spPr>
        <p:txBody>
          <a:bodyPr wrap="square" rtlCol="0">
            <a:spAutoFit/>
          </a:bodyPr>
          <a:lstStyle/>
          <a:p>
            <a:pPr algn="ctr" rtl="1"/>
            <a:r>
              <a:rPr lang="fa-IR" sz="2160" dirty="0">
                <a:cs typeface="B Nazanin" panose="00000400000000000000" pitchFamily="2" charset="-78"/>
              </a:rPr>
              <a:t>نوسان شدید دلار و</a:t>
            </a:r>
          </a:p>
          <a:p>
            <a:pPr algn="ctr" rtl="1"/>
            <a:r>
              <a:rPr lang="fa-IR" sz="2160" dirty="0">
                <a:cs typeface="B Nazanin" panose="00000400000000000000" pitchFamily="2" charset="-78"/>
              </a:rPr>
              <a:t> </a:t>
            </a:r>
            <a:r>
              <a:rPr lang="fa-IR" sz="2160" dirty="0" err="1">
                <a:cs typeface="B Nazanin" panose="00000400000000000000" pitchFamily="2" charset="-78"/>
              </a:rPr>
              <a:t>تنش‌های</a:t>
            </a:r>
            <a:r>
              <a:rPr lang="fa-IR" sz="2160" dirty="0">
                <a:cs typeface="B Nazanin" panose="00000400000000000000" pitchFamily="2" charset="-78"/>
              </a:rPr>
              <a:t> ناشی از تحریم 1390</a:t>
            </a:r>
            <a:endParaRPr lang="en-US" sz="2160" dirty="0"/>
          </a:p>
        </p:txBody>
      </p:sp>
      <p:sp>
        <p:nvSpPr>
          <p:cNvPr id="13" name="Arrow: Left-Right 12">
            <a:extLst>
              <a:ext uri="{FF2B5EF4-FFF2-40B4-BE49-F238E27FC236}">
                <a16:creationId xmlns:a16="http://schemas.microsoft.com/office/drawing/2014/main" id="{7F1934EA-343A-416A-A4BB-2BAD3FF71AF5}"/>
              </a:ext>
            </a:extLst>
          </p:cNvPr>
          <p:cNvSpPr/>
          <p:nvPr/>
        </p:nvSpPr>
        <p:spPr>
          <a:xfrm>
            <a:off x="6836228" y="4110430"/>
            <a:ext cx="1036320" cy="28575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endParaRPr lang="en-US" sz="1320"/>
          </a:p>
        </p:txBody>
      </p:sp>
      <p:sp>
        <p:nvSpPr>
          <p:cNvPr id="14" name="TextBox 13">
            <a:extLst>
              <a:ext uri="{FF2B5EF4-FFF2-40B4-BE49-F238E27FC236}">
                <a16:creationId xmlns:a16="http://schemas.microsoft.com/office/drawing/2014/main" id="{C1EC68D8-1B3A-4A5A-9187-F2B014DAA106}"/>
              </a:ext>
            </a:extLst>
          </p:cNvPr>
          <p:cNvSpPr txBox="1"/>
          <p:nvPr/>
        </p:nvSpPr>
        <p:spPr>
          <a:xfrm>
            <a:off x="9571782" y="5420400"/>
            <a:ext cx="1757916" cy="424732"/>
          </a:xfrm>
          <a:prstGeom prst="rect">
            <a:avLst/>
          </a:prstGeom>
          <a:noFill/>
        </p:spPr>
        <p:txBody>
          <a:bodyPr wrap="square" rtlCol="0">
            <a:spAutoFit/>
          </a:bodyPr>
          <a:lstStyle/>
          <a:p>
            <a:pPr algn="ctr" rtl="1"/>
            <a:r>
              <a:rPr lang="fa-IR" sz="2160" dirty="0">
                <a:cs typeface="B Nazanin" panose="00000400000000000000" pitchFamily="2" charset="-78"/>
              </a:rPr>
              <a:t>سپر مالیاتی</a:t>
            </a:r>
            <a:endParaRPr lang="en-US" sz="2160" dirty="0"/>
          </a:p>
        </p:txBody>
      </p:sp>
      <p:sp>
        <p:nvSpPr>
          <p:cNvPr id="7" name="Arrow: Left-Right 6">
            <a:extLst>
              <a:ext uri="{FF2B5EF4-FFF2-40B4-BE49-F238E27FC236}">
                <a16:creationId xmlns:a16="http://schemas.microsoft.com/office/drawing/2014/main" id="{9A01A6F2-B2B2-43BE-91EC-3E10327C1E9C}"/>
              </a:ext>
            </a:extLst>
          </p:cNvPr>
          <p:cNvSpPr/>
          <p:nvPr/>
        </p:nvSpPr>
        <p:spPr>
          <a:xfrm>
            <a:off x="2847704" y="4109582"/>
            <a:ext cx="1771458" cy="271100"/>
          </a:xfrm>
          <a:prstGeom prst="lef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160"/>
          </a:p>
        </p:txBody>
      </p:sp>
      <p:sp>
        <p:nvSpPr>
          <p:cNvPr id="15" name="TextBox 14">
            <a:extLst>
              <a:ext uri="{FF2B5EF4-FFF2-40B4-BE49-F238E27FC236}">
                <a16:creationId xmlns:a16="http://schemas.microsoft.com/office/drawing/2014/main" id="{F76909F7-3C5F-404D-8A6E-A7FB4A914065}"/>
              </a:ext>
            </a:extLst>
          </p:cNvPr>
          <p:cNvSpPr txBox="1"/>
          <p:nvPr/>
        </p:nvSpPr>
        <p:spPr>
          <a:xfrm>
            <a:off x="5818723" y="5378775"/>
            <a:ext cx="3226147" cy="757130"/>
          </a:xfrm>
          <a:prstGeom prst="rect">
            <a:avLst/>
          </a:prstGeom>
          <a:noFill/>
        </p:spPr>
        <p:txBody>
          <a:bodyPr wrap="square" rtlCol="0">
            <a:spAutoFit/>
          </a:bodyPr>
          <a:lstStyle/>
          <a:p>
            <a:pPr algn="ctr" rtl="1"/>
            <a:r>
              <a:rPr lang="fa-IR" sz="2160" dirty="0">
                <a:cs typeface="B Nazanin" panose="00000400000000000000" pitchFamily="2" charset="-78"/>
              </a:rPr>
              <a:t>نوسان شدید دلار و</a:t>
            </a:r>
          </a:p>
          <a:p>
            <a:pPr algn="ctr" rtl="1"/>
            <a:r>
              <a:rPr lang="fa-IR" sz="2160" dirty="0">
                <a:cs typeface="B Nazanin" panose="00000400000000000000" pitchFamily="2" charset="-78"/>
              </a:rPr>
              <a:t> </a:t>
            </a:r>
            <a:r>
              <a:rPr lang="fa-IR" sz="2160" dirty="0" err="1">
                <a:cs typeface="B Nazanin" panose="00000400000000000000" pitchFamily="2" charset="-78"/>
              </a:rPr>
              <a:t>تنش‌های</a:t>
            </a:r>
            <a:r>
              <a:rPr lang="fa-IR" sz="2160" dirty="0">
                <a:cs typeface="B Nazanin" panose="00000400000000000000" pitchFamily="2" charset="-78"/>
              </a:rPr>
              <a:t> ناشی از تحریم 1397</a:t>
            </a:r>
            <a:endParaRPr lang="en-US" sz="2160" dirty="0"/>
          </a:p>
        </p:txBody>
      </p:sp>
      <p:sp>
        <p:nvSpPr>
          <p:cNvPr id="11" name="Slide Number Placeholder 2">
            <a:extLst>
              <a:ext uri="{FF2B5EF4-FFF2-40B4-BE49-F238E27FC236}">
                <a16:creationId xmlns:a16="http://schemas.microsoft.com/office/drawing/2014/main" id="{5C562D9E-5B11-4625-9922-E3C80EFCFA39}"/>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19</a:t>
            </a:fld>
            <a:endParaRPr lang="en-US" dirty="0"/>
          </a:p>
        </p:txBody>
      </p:sp>
    </p:spTree>
    <p:extLst>
      <p:ext uri="{BB962C8B-B14F-4D97-AF65-F5344CB8AC3E}">
        <p14:creationId xmlns:p14="http://schemas.microsoft.com/office/powerpoint/2010/main" val="36479707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92500" lnSpcReduction="20000"/>
          </a:bodyPr>
          <a:lstStyle/>
          <a:p>
            <a:pPr algn="r" rtl="1"/>
            <a:r>
              <a:rPr lang="fa-IR" sz="2880" dirty="0">
                <a:solidFill>
                  <a:srgbClr val="045E08"/>
                </a:solidFill>
                <a:cs typeface="B Nazanin" panose="00000400000000000000" pitchFamily="2" charset="-78"/>
              </a:rPr>
              <a:t>نتیجه گیری</a:t>
            </a: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375623"/>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6B551988-BFAE-40AB-BA1C-EE4C55DECDE3}"/>
              </a:ext>
            </a:extLst>
          </p:cNvPr>
          <p:cNvSpPr txBox="1"/>
          <p:nvPr/>
        </p:nvSpPr>
        <p:spPr>
          <a:xfrm>
            <a:off x="1264597" y="912926"/>
            <a:ext cx="10101943" cy="2262158"/>
          </a:xfrm>
          <a:prstGeom prst="rect">
            <a:avLst/>
          </a:prstGeom>
          <a:noFill/>
        </p:spPr>
        <p:txBody>
          <a:bodyPr wrap="square">
            <a:spAutoFit/>
          </a:bodyPr>
          <a:lstStyle/>
          <a:p>
            <a:pPr marL="411480" indent="-411480" algn="just" rtl="1">
              <a:lnSpc>
                <a:spcPct val="150000"/>
              </a:lnSpc>
              <a:buFont typeface="Arial" panose="020B0604020202020204" pitchFamily="34" charset="0"/>
              <a:buChar char="•"/>
            </a:pPr>
            <a:r>
              <a:rPr lang="fa-IR" sz="2400" dirty="0">
                <a:cs typeface="B Nazanin" panose="00000400000000000000" pitchFamily="2" charset="-78"/>
              </a:rPr>
              <a:t>عباراتی همچون «حباب سکه»، «حباب ذاتی» و سایر عبارات مشابه در مورد «سکه طلا»، عبارات دقیقی نیستند زیرا عوامل مؤثر بر قیمت سکه طلا فقط ارزش طلای موجود در آن نیست. به عبارت دیگر، قیمت سکه طلا در بازار «واقعی» است زیرا بیانگر اثر مجموع عوامل بر آن است.</a:t>
            </a:r>
          </a:p>
          <a:p>
            <a:pPr marL="411480" indent="-411480" algn="just" rtl="1">
              <a:lnSpc>
                <a:spcPct val="150000"/>
              </a:lnSpc>
              <a:buFont typeface="Arial" panose="020B0604020202020204" pitchFamily="34" charset="0"/>
              <a:buChar char="•"/>
            </a:pPr>
            <a:endParaRPr lang="fa-IR" sz="2400" dirty="0">
              <a:cs typeface="B Nazanin" panose="00000400000000000000" pitchFamily="2" charset="-78"/>
            </a:endParaRPr>
          </a:p>
        </p:txBody>
      </p:sp>
      <p:sp>
        <p:nvSpPr>
          <p:cNvPr id="6" name="Slide Number Placeholder 2">
            <a:extLst>
              <a:ext uri="{FF2B5EF4-FFF2-40B4-BE49-F238E27FC236}">
                <a16:creationId xmlns:a16="http://schemas.microsoft.com/office/drawing/2014/main" id="{DB92371A-2454-4F45-895D-A3CFAC52C6C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20</a:t>
            </a:fld>
            <a:endParaRPr lang="en-US" dirty="0"/>
          </a:p>
        </p:txBody>
      </p:sp>
    </p:spTree>
    <p:extLst>
      <p:ext uri="{BB962C8B-B14F-4D97-AF65-F5344CB8AC3E}">
        <p14:creationId xmlns:p14="http://schemas.microsoft.com/office/powerpoint/2010/main" val="41093862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E8BEF3-7FD5-514E-A199-D6D138BAB652}"/>
              </a:ext>
            </a:extLst>
          </p:cNvPr>
          <p:cNvSpPr/>
          <p:nvPr/>
        </p:nvSpPr>
        <p:spPr>
          <a:xfrm>
            <a:off x="2771434" y="2673045"/>
            <a:ext cx="6649132" cy="1095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rtl="1"/>
            <a:r>
              <a:rPr lang="fa-IR" sz="3360" b="1" dirty="0" err="1">
                <a:solidFill>
                  <a:schemeClr val="tx1"/>
                </a:solidFill>
                <a:cs typeface="B Titr" panose="00000700000000000000" pitchFamily="2" charset="-78"/>
              </a:rPr>
              <a:t>پیش‌بینی</a:t>
            </a:r>
            <a:r>
              <a:rPr lang="fa-IR" sz="3360" b="1" dirty="0">
                <a:solidFill>
                  <a:schemeClr val="tx1"/>
                </a:solidFill>
                <a:cs typeface="B Titr" panose="00000700000000000000" pitchFamily="2" charset="-78"/>
              </a:rPr>
              <a:t> روند قیمت طلا در بازار ایران</a:t>
            </a:r>
            <a:endParaRPr lang="en-US" sz="3360" b="1" dirty="0">
              <a:solidFill>
                <a:schemeClr val="tx1">
                  <a:lumMod val="50000"/>
                  <a:lumOff val="50000"/>
                </a:schemeClr>
              </a:solidFill>
              <a:latin typeface="B Nazanin" panose="00000400000000000000" pitchFamily="2" charset="-78"/>
              <a:cs typeface="B Titr" panose="00000700000000000000" pitchFamily="2" charset="-78"/>
            </a:endParaRPr>
          </a:p>
        </p:txBody>
      </p:sp>
      <p:sp>
        <p:nvSpPr>
          <p:cNvPr id="11" name="Rectangle 10">
            <a:extLst>
              <a:ext uri="{FF2B5EF4-FFF2-40B4-BE49-F238E27FC236}">
                <a16:creationId xmlns:a16="http://schemas.microsoft.com/office/drawing/2014/main" id="{9114978C-7CD7-4649-BFE6-D3FA0F3C0366}"/>
              </a:ext>
            </a:extLst>
          </p:cNvPr>
          <p:cNvSpPr/>
          <p:nvPr/>
        </p:nvSpPr>
        <p:spPr>
          <a:xfrm>
            <a:off x="1778000" y="469900"/>
            <a:ext cx="9410700" cy="850900"/>
          </a:xfrm>
          <a:prstGeom prst="rect">
            <a:avLst/>
          </a:prstGeom>
          <a:solidFill>
            <a:srgbClr val="003C32"/>
          </a:solidFill>
          <a:ln>
            <a:solidFill>
              <a:srgbClr val="003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cs typeface="B Nazanin" panose="00000400000000000000" pitchFamily="2" charset="-78"/>
              </a:rPr>
              <a:t>بخش اول</a:t>
            </a:r>
            <a:endParaRPr lang="en-US" b="1" dirty="0">
              <a:cs typeface="B Nazanin" panose="00000400000000000000" pitchFamily="2" charset="-78"/>
            </a:endParaRPr>
          </a:p>
        </p:txBody>
      </p:sp>
      <p:sp>
        <p:nvSpPr>
          <p:cNvPr id="4" name="Slide Number Placeholder 2">
            <a:extLst>
              <a:ext uri="{FF2B5EF4-FFF2-40B4-BE49-F238E27FC236}">
                <a16:creationId xmlns:a16="http://schemas.microsoft.com/office/drawing/2014/main" id="{564BD660-692C-476D-BF76-7A247BCF6C9A}"/>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21</a:t>
            </a:fld>
            <a:endParaRPr lang="en-US" dirty="0"/>
          </a:p>
        </p:txBody>
      </p:sp>
    </p:spTree>
    <p:extLst>
      <p:ext uri="{BB962C8B-B14F-4D97-AF65-F5344CB8AC3E}">
        <p14:creationId xmlns:p14="http://schemas.microsoft.com/office/powerpoint/2010/main" val="24718648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538066" y="567118"/>
            <a:ext cx="8887968" cy="388602"/>
          </a:xfrm>
        </p:spPr>
        <p:txBody>
          <a:bodyPr>
            <a:normAutofit/>
          </a:bodyPr>
          <a:lstStyle/>
          <a:p>
            <a:pPr algn="ctr" rtl="1"/>
            <a:r>
              <a:rPr lang="fa-IR" sz="1680" dirty="0">
                <a:cs typeface="B Titr" panose="00000700000000000000" pitchFamily="2" charset="-78"/>
              </a:rPr>
              <a:t>فاکتورهای مهم در تعیین قیمت طلای در ایران</a:t>
            </a: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1352514" y="1076186"/>
            <a:ext cx="9503796" cy="0"/>
          </a:xfrm>
          <a:prstGeom prst="line">
            <a:avLst/>
          </a:prstGeom>
          <a:ln w="19050">
            <a:solidFill>
              <a:schemeClr val="accent3"/>
            </a:solidFil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94488938-01CF-449C-A4C5-448F577A2EEC}"/>
              </a:ext>
            </a:extLst>
          </p:cNvPr>
          <p:cNvGraphicFramePr/>
          <p:nvPr>
            <p:extLst>
              <p:ext uri="{D42A27DB-BD31-4B8C-83A1-F6EECF244321}">
                <p14:modId xmlns:p14="http://schemas.microsoft.com/office/powerpoint/2010/main" val="58172536"/>
              </p:ext>
            </p:extLst>
          </p:nvPr>
        </p:nvGraphicFramePr>
        <p:xfrm>
          <a:off x="203200" y="1085572"/>
          <a:ext cx="11133846" cy="470562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2">
            <a:extLst>
              <a:ext uri="{FF2B5EF4-FFF2-40B4-BE49-F238E27FC236}">
                <a16:creationId xmlns:a16="http://schemas.microsoft.com/office/drawing/2014/main" id="{31462065-7AA4-4135-8D35-925E293C75BC}"/>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22</a:t>
            </a:fld>
            <a:endParaRPr lang="en-US" dirty="0"/>
          </a:p>
        </p:txBody>
      </p:sp>
    </p:spTree>
    <p:extLst>
      <p:ext uri="{BB962C8B-B14F-4D97-AF65-F5344CB8AC3E}">
        <p14:creationId xmlns:p14="http://schemas.microsoft.com/office/powerpoint/2010/main" val="4173135010"/>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E8BEF3-7FD5-514E-A199-D6D138BAB652}"/>
              </a:ext>
            </a:extLst>
          </p:cNvPr>
          <p:cNvSpPr/>
          <p:nvPr/>
        </p:nvSpPr>
        <p:spPr>
          <a:xfrm>
            <a:off x="4327016" y="3078290"/>
            <a:ext cx="4312668" cy="109533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rtl="1"/>
            <a:r>
              <a:rPr lang="fa-IR" sz="3360" b="1" dirty="0">
                <a:solidFill>
                  <a:schemeClr val="tx1"/>
                </a:solidFill>
                <a:cs typeface="B Titr" panose="00000700000000000000" pitchFamily="2" charset="-78"/>
              </a:rPr>
              <a:t>بررسی روند قیمت دلار</a:t>
            </a:r>
            <a:endParaRPr lang="en-US" sz="3360" b="1" dirty="0">
              <a:solidFill>
                <a:schemeClr val="tx1">
                  <a:lumMod val="50000"/>
                  <a:lumOff val="50000"/>
                </a:schemeClr>
              </a:solidFill>
              <a:latin typeface="B Nazanin" panose="00000400000000000000" pitchFamily="2" charset="-78"/>
              <a:cs typeface="B Titr" panose="00000700000000000000" pitchFamily="2" charset="-78"/>
            </a:endParaRPr>
          </a:p>
        </p:txBody>
      </p:sp>
      <p:sp>
        <p:nvSpPr>
          <p:cNvPr id="11" name="Rectangle 10">
            <a:extLst>
              <a:ext uri="{FF2B5EF4-FFF2-40B4-BE49-F238E27FC236}">
                <a16:creationId xmlns:a16="http://schemas.microsoft.com/office/drawing/2014/main" id="{3E69715B-33E0-4301-A778-6A5E2C9C8B38}"/>
              </a:ext>
            </a:extLst>
          </p:cNvPr>
          <p:cNvSpPr/>
          <p:nvPr/>
        </p:nvSpPr>
        <p:spPr>
          <a:xfrm>
            <a:off x="1778000" y="469900"/>
            <a:ext cx="9410700" cy="850900"/>
          </a:xfrm>
          <a:prstGeom prst="rect">
            <a:avLst/>
          </a:prstGeom>
          <a:solidFill>
            <a:srgbClr val="003C32"/>
          </a:solidFill>
          <a:ln>
            <a:solidFill>
              <a:srgbClr val="003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cs typeface="B Nazanin" panose="00000400000000000000" pitchFamily="2" charset="-78"/>
              </a:rPr>
              <a:t>بخش اول/ قسمت اول</a:t>
            </a:r>
            <a:endParaRPr lang="en-US" b="1" dirty="0">
              <a:cs typeface="B Nazanin" panose="00000400000000000000" pitchFamily="2" charset="-78"/>
            </a:endParaRPr>
          </a:p>
        </p:txBody>
      </p:sp>
      <p:sp>
        <p:nvSpPr>
          <p:cNvPr id="4" name="Slide Number Placeholder 2">
            <a:extLst>
              <a:ext uri="{FF2B5EF4-FFF2-40B4-BE49-F238E27FC236}">
                <a16:creationId xmlns:a16="http://schemas.microsoft.com/office/drawing/2014/main" id="{CCB8FD2A-76B4-4766-A444-BD83111B93F0}"/>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23</a:t>
            </a:fld>
            <a:endParaRPr lang="en-US" dirty="0"/>
          </a:p>
        </p:txBody>
      </p:sp>
    </p:spTree>
    <p:extLst>
      <p:ext uri="{BB962C8B-B14F-4D97-AF65-F5344CB8AC3E}">
        <p14:creationId xmlns:p14="http://schemas.microsoft.com/office/powerpoint/2010/main" val="953161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3805CDE6-5AC4-4DAC-988C-799DE280EE0E}"/>
              </a:ext>
            </a:extLst>
          </p:cNvPr>
          <p:cNvSpPr txBox="1">
            <a:spLocks/>
          </p:cNvSpPr>
          <p:nvPr/>
        </p:nvSpPr>
        <p:spPr>
          <a:xfrm>
            <a:off x="2392680" y="481743"/>
            <a:ext cx="7406640" cy="323836"/>
          </a:xfrm>
          <a:prstGeom prst="rect">
            <a:avLst/>
          </a:prstGeom>
        </p:spPr>
        <p:txBody>
          <a:bodyPr vert="horz" lIns="0" tIns="36454" rIns="0" bIns="36454" anchor="ctr">
            <a:normAutofit fontScale="85000" lnSpcReduction="20000"/>
          </a:bodyPr>
          <a:lstStyle>
            <a:lvl1pPr marL="0" indent="0" algn="l" defTabSz="405037" rtl="0" eaLnBrk="1" latinLnBrk="0" hangingPunct="1">
              <a:lnSpc>
                <a:spcPct val="100000"/>
              </a:lnSpc>
              <a:spcBef>
                <a:spcPts val="0"/>
              </a:spcBef>
              <a:buFont typeface="Arial"/>
              <a:buNone/>
              <a:defRPr sz="2500" b="1" kern="1200">
                <a:solidFill>
                  <a:schemeClr val="tx1">
                    <a:lumMod val="75000"/>
                    <a:lumOff val="25000"/>
                  </a:schemeClr>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algn="ctr" rtl="1"/>
            <a:r>
              <a:rPr lang="fa-IR" sz="2250" dirty="0">
                <a:latin typeface="B Nazanin" pitchFamily="2" charset="-78"/>
                <a:cs typeface="B Nazanin" pitchFamily="2" charset="-78"/>
              </a:rPr>
              <a:t>تراز تجاری 12 </a:t>
            </a:r>
            <a:r>
              <a:rPr lang="fa-IR" sz="2250" dirty="0" err="1">
                <a:latin typeface="B Nazanin" pitchFamily="2" charset="-78"/>
                <a:cs typeface="B Nazanin" pitchFamily="2" charset="-78"/>
              </a:rPr>
              <a:t>ماهه‌ی</a:t>
            </a:r>
            <a:r>
              <a:rPr lang="fa-IR" sz="2250" dirty="0">
                <a:latin typeface="B Nazanin" pitchFamily="2" charset="-78"/>
                <a:cs typeface="B Nazanin" pitchFamily="2" charset="-78"/>
              </a:rPr>
              <a:t> ایران طی 13 سال اخیر</a:t>
            </a:r>
            <a:endParaRPr lang="en-US" sz="2250" dirty="0">
              <a:latin typeface="B Nazanin" pitchFamily="2" charset="-78"/>
              <a:cs typeface="B Nazanin" pitchFamily="2" charset="-78"/>
            </a:endParaRPr>
          </a:p>
        </p:txBody>
      </p:sp>
      <p:cxnSp>
        <p:nvCxnSpPr>
          <p:cNvPr id="11" name="Straight Connector 10">
            <a:extLst>
              <a:ext uri="{FF2B5EF4-FFF2-40B4-BE49-F238E27FC236}">
                <a16:creationId xmlns:a16="http://schemas.microsoft.com/office/drawing/2014/main" id="{17600F79-5D24-43C9-B3F8-1ED54FF3568C}"/>
              </a:ext>
            </a:extLst>
          </p:cNvPr>
          <p:cNvCxnSpPr>
            <a:cxnSpLocks/>
          </p:cNvCxnSpPr>
          <p:nvPr/>
        </p:nvCxnSpPr>
        <p:spPr>
          <a:xfrm flipH="1">
            <a:off x="771496" y="953972"/>
            <a:ext cx="10417060" cy="0"/>
          </a:xfrm>
          <a:prstGeom prst="line">
            <a:avLst/>
          </a:prstGeom>
          <a:noFill/>
          <a:ln w="19050" cap="flat" cmpd="sng" algn="ctr">
            <a:solidFill>
              <a:srgbClr val="44BE9B"/>
            </a:solidFill>
            <a:prstDash val="solid"/>
          </a:ln>
          <a:effectLst/>
        </p:spPr>
      </p:cxnSp>
      <p:sp>
        <p:nvSpPr>
          <p:cNvPr id="4" name="Slide Number Placeholder 3">
            <a:extLst>
              <a:ext uri="{FF2B5EF4-FFF2-40B4-BE49-F238E27FC236}">
                <a16:creationId xmlns:a16="http://schemas.microsoft.com/office/drawing/2014/main" id="{DC8BA001-8062-4805-A950-C064491EEA2A}"/>
              </a:ext>
            </a:extLst>
          </p:cNvPr>
          <p:cNvSpPr>
            <a:spLocks noGrp="1"/>
          </p:cNvSpPr>
          <p:nvPr>
            <p:ph type="sldNum" sz="quarter" idx="12"/>
          </p:nvPr>
        </p:nvSpPr>
        <p:spPr/>
        <p:txBody>
          <a:bodyPr/>
          <a:lstStyle/>
          <a:p>
            <a:fld id="{65BA30C6-720D-4D77-97D7-7E31EAC70E72}" type="slidenum">
              <a:rPr lang="en-US" smtClean="0">
                <a:solidFill>
                  <a:schemeClr val="tx1"/>
                </a:solidFill>
              </a:rPr>
              <a:t>24</a:t>
            </a:fld>
            <a:endParaRPr lang="en-US" dirty="0">
              <a:solidFill>
                <a:schemeClr val="tx1"/>
              </a:solidFill>
            </a:endParaRPr>
          </a:p>
        </p:txBody>
      </p:sp>
      <p:sp>
        <p:nvSpPr>
          <p:cNvPr id="6" name="TextBox 5">
            <a:extLst>
              <a:ext uri="{FF2B5EF4-FFF2-40B4-BE49-F238E27FC236}">
                <a16:creationId xmlns:a16="http://schemas.microsoft.com/office/drawing/2014/main" id="{47F784B4-8184-4384-BF24-E65D36395FDE}"/>
              </a:ext>
            </a:extLst>
          </p:cNvPr>
          <p:cNvSpPr txBox="1"/>
          <p:nvPr/>
        </p:nvSpPr>
        <p:spPr>
          <a:xfrm>
            <a:off x="893968" y="5534696"/>
            <a:ext cx="9499107" cy="369332"/>
          </a:xfrm>
          <a:prstGeom prst="rect">
            <a:avLst/>
          </a:prstGeom>
          <a:noFill/>
        </p:spPr>
        <p:txBody>
          <a:bodyPr wrap="square" rtlCol="0">
            <a:spAutoFit/>
          </a:bodyPr>
          <a:lstStyle/>
          <a:p>
            <a:pPr algn="ctr" rtl="1"/>
            <a:r>
              <a:rPr lang="fa-IR" dirty="0">
                <a:cs typeface="B Koodak" panose="00000700000000000000" pitchFamily="2" charset="-78"/>
              </a:rPr>
              <a:t>میزان منفی بودن تراز تجاری ایران در</a:t>
            </a:r>
            <a:r>
              <a:rPr lang="en-US" dirty="0">
                <a:cs typeface="B Koodak" panose="00000700000000000000" pitchFamily="2" charset="-78"/>
              </a:rPr>
              <a:t> </a:t>
            </a:r>
            <a:r>
              <a:rPr lang="fa-IR" dirty="0">
                <a:cs typeface="B Koodak" panose="00000700000000000000" pitchFamily="2" charset="-78"/>
              </a:rPr>
              <a:t>13 سال اخیر بار دیگر اوج گرفته است!</a:t>
            </a:r>
            <a:endParaRPr lang="en-US" dirty="0">
              <a:cs typeface="B Koodak" panose="00000700000000000000" pitchFamily="2" charset="-78"/>
            </a:endParaRPr>
          </a:p>
        </p:txBody>
      </p:sp>
      <p:pic>
        <p:nvPicPr>
          <p:cNvPr id="3" name="Picture 2">
            <a:extLst>
              <a:ext uri="{FF2B5EF4-FFF2-40B4-BE49-F238E27FC236}">
                <a16:creationId xmlns:a16="http://schemas.microsoft.com/office/drawing/2014/main" id="{3EFD4F2A-FBCE-42C3-A651-AE750786E1B8}"/>
              </a:ext>
            </a:extLst>
          </p:cNvPr>
          <p:cNvPicPr>
            <a:picLocks noChangeAspect="1"/>
          </p:cNvPicPr>
          <p:nvPr/>
        </p:nvPicPr>
        <p:blipFill>
          <a:blip r:embed="rId2"/>
          <a:stretch>
            <a:fillRect/>
          </a:stretch>
        </p:blipFill>
        <p:spPr>
          <a:xfrm>
            <a:off x="1307177" y="1021189"/>
            <a:ext cx="9577646" cy="4365114"/>
          </a:xfrm>
          <a:prstGeom prst="rect">
            <a:avLst/>
          </a:prstGeom>
        </p:spPr>
      </p:pic>
    </p:spTree>
    <p:extLst>
      <p:ext uri="{BB962C8B-B14F-4D97-AF65-F5344CB8AC3E}">
        <p14:creationId xmlns:p14="http://schemas.microsoft.com/office/powerpoint/2010/main" val="195131031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3805CDE6-5AC4-4DAC-988C-799DE280EE0E}"/>
              </a:ext>
            </a:extLst>
          </p:cNvPr>
          <p:cNvSpPr txBox="1">
            <a:spLocks/>
          </p:cNvSpPr>
          <p:nvPr/>
        </p:nvSpPr>
        <p:spPr>
          <a:xfrm>
            <a:off x="2392680" y="499499"/>
            <a:ext cx="7406640" cy="323836"/>
          </a:xfrm>
          <a:prstGeom prst="rect">
            <a:avLst/>
          </a:prstGeom>
        </p:spPr>
        <p:txBody>
          <a:bodyPr vert="horz" lIns="0" tIns="36454" rIns="0" bIns="36454" anchor="ctr">
            <a:normAutofit fontScale="85000" lnSpcReduction="20000"/>
          </a:bodyPr>
          <a:lstStyle>
            <a:lvl1pPr marL="0" indent="0" algn="l" defTabSz="405037" rtl="0" eaLnBrk="1" latinLnBrk="0" hangingPunct="1">
              <a:lnSpc>
                <a:spcPct val="100000"/>
              </a:lnSpc>
              <a:spcBef>
                <a:spcPts val="0"/>
              </a:spcBef>
              <a:buFont typeface="Arial"/>
              <a:buNone/>
              <a:defRPr sz="2500" b="1" kern="1200">
                <a:solidFill>
                  <a:schemeClr val="tx1">
                    <a:lumMod val="75000"/>
                    <a:lumOff val="25000"/>
                  </a:schemeClr>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algn="ctr" rtl="1"/>
            <a:r>
              <a:rPr lang="fa-IR" sz="2250" dirty="0">
                <a:latin typeface="B Nazanin" pitchFamily="2" charset="-78"/>
                <a:cs typeface="B Nazanin" pitchFamily="2" charset="-78"/>
              </a:rPr>
              <a:t>تراز تجاری 12 </a:t>
            </a:r>
            <a:r>
              <a:rPr lang="fa-IR" sz="2250" dirty="0" err="1">
                <a:latin typeface="B Nazanin" pitchFamily="2" charset="-78"/>
                <a:cs typeface="B Nazanin" pitchFamily="2" charset="-78"/>
              </a:rPr>
              <a:t>ماهه‌ی</a:t>
            </a:r>
            <a:r>
              <a:rPr lang="fa-IR" sz="2250" dirty="0">
                <a:latin typeface="B Nazanin" pitchFamily="2" charset="-78"/>
                <a:cs typeface="B Nazanin" pitchFamily="2" charset="-78"/>
              </a:rPr>
              <a:t> ایران طی 13 سال اخیر</a:t>
            </a:r>
            <a:endParaRPr lang="en-US" sz="2250" dirty="0">
              <a:latin typeface="B Nazanin" pitchFamily="2" charset="-78"/>
              <a:cs typeface="B Nazanin" pitchFamily="2" charset="-78"/>
            </a:endParaRPr>
          </a:p>
        </p:txBody>
      </p:sp>
      <p:cxnSp>
        <p:nvCxnSpPr>
          <p:cNvPr id="11" name="Straight Connector 10">
            <a:extLst>
              <a:ext uri="{FF2B5EF4-FFF2-40B4-BE49-F238E27FC236}">
                <a16:creationId xmlns:a16="http://schemas.microsoft.com/office/drawing/2014/main" id="{17600F79-5D24-43C9-B3F8-1ED54FF3568C}"/>
              </a:ext>
            </a:extLst>
          </p:cNvPr>
          <p:cNvCxnSpPr>
            <a:cxnSpLocks/>
          </p:cNvCxnSpPr>
          <p:nvPr/>
        </p:nvCxnSpPr>
        <p:spPr>
          <a:xfrm flipH="1">
            <a:off x="771496" y="971728"/>
            <a:ext cx="10417060" cy="0"/>
          </a:xfrm>
          <a:prstGeom prst="line">
            <a:avLst/>
          </a:prstGeom>
          <a:noFill/>
          <a:ln w="19050" cap="flat" cmpd="sng" algn="ctr">
            <a:solidFill>
              <a:srgbClr val="44BE9B"/>
            </a:solidFill>
            <a:prstDash val="solid"/>
          </a:ln>
          <a:effectLst/>
        </p:spPr>
      </p:cxnSp>
      <p:sp>
        <p:nvSpPr>
          <p:cNvPr id="4" name="Slide Number Placeholder 3">
            <a:extLst>
              <a:ext uri="{FF2B5EF4-FFF2-40B4-BE49-F238E27FC236}">
                <a16:creationId xmlns:a16="http://schemas.microsoft.com/office/drawing/2014/main" id="{DC8BA001-8062-4805-A950-C064491EEA2A}"/>
              </a:ext>
            </a:extLst>
          </p:cNvPr>
          <p:cNvSpPr>
            <a:spLocks noGrp="1"/>
          </p:cNvSpPr>
          <p:nvPr>
            <p:ph type="sldNum" sz="quarter" idx="12"/>
          </p:nvPr>
        </p:nvSpPr>
        <p:spPr>
          <a:xfrm>
            <a:off x="8610600" y="6374106"/>
            <a:ext cx="2743200" cy="365125"/>
          </a:xfrm>
        </p:spPr>
        <p:txBody>
          <a:bodyPr/>
          <a:lstStyle/>
          <a:p>
            <a:fld id="{65BA30C6-720D-4D77-97D7-7E31EAC70E72}" type="slidenum">
              <a:rPr lang="en-US" smtClean="0">
                <a:solidFill>
                  <a:schemeClr val="tx1"/>
                </a:solidFill>
              </a:rPr>
              <a:t>25</a:t>
            </a:fld>
            <a:endParaRPr lang="en-US" dirty="0">
              <a:solidFill>
                <a:schemeClr val="tx1"/>
              </a:solidFill>
            </a:endParaRPr>
          </a:p>
        </p:txBody>
      </p:sp>
      <p:graphicFrame>
        <p:nvGraphicFramePr>
          <p:cNvPr id="2" name="Table 1">
            <a:extLst>
              <a:ext uri="{FF2B5EF4-FFF2-40B4-BE49-F238E27FC236}">
                <a16:creationId xmlns:a16="http://schemas.microsoft.com/office/drawing/2014/main" id="{46798FF9-DE85-41F9-9AF2-A14DF856B59D}"/>
              </a:ext>
            </a:extLst>
          </p:cNvPr>
          <p:cNvGraphicFramePr>
            <a:graphicFrameLocks noGrp="1"/>
          </p:cNvGraphicFramePr>
          <p:nvPr>
            <p:extLst>
              <p:ext uri="{D42A27DB-BD31-4B8C-83A1-F6EECF244321}">
                <p14:modId xmlns:p14="http://schemas.microsoft.com/office/powerpoint/2010/main" val="4255457740"/>
              </p:ext>
            </p:extLst>
          </p:nvPr>
        </p:nvGraphicFramePr>
        <p:xfrm>
          <a:off x="1501807" y="1482572"/>
          <a:ext cx="9188386" cy="4057094"/>
        </p:xfrm>
        <a:graphic>
          <a:graphicData uri="http://schemas.openxmlformats.org/drawingml/2006/table">
            <a:tbl>
              <a:tblPr rtl="1">
                <a:tableStyleId>{912C8C85-51F0-491E-9774-3900AFEF0FD7}</a:tableStyleId>
              </a:tblPr>
              <a:tblGrid>
                <a:gridCol w="510195">
                  <a:extLst>
                    <a:ext uri="{9D8B030D-6E8A-4147-A177-3AD203B41FA5}">
                      <a16:colId xmlns:a16="http://schemas.microsoft.com/office/drawing/2014/main" val="1107285536"/>
                    </a:ext>
                  </a:extLst>
                </a:gridCol>
                <a:gridCol w="1734667">
                  <a:extLst>
                    <a:ext uri="{9D8B030D-6E8A-4147-A177-3AD203B41FA5}">
                      <a16:colId xmlns:a16="http://schemas.microsoft.com/office/drawing/2014/main" val="1219184907"/>
                    </a:ext>
                  </a:extLst>
                </a:gridCol>
                <a:gridCol w="2118528">
                  <a:extLst>
                    <a:ext uri="{9D8B030D-6E8A-4147-A177-3AD203B41FA5}">
                      <a16:colId xmlns:a16="http://schemas.microsoft.com/office/drawing/2014/main" val="8893280"/>
                    </a:ext>
                  </a:extLst>
                </a:gridCol>
                <a:gridCol w="1652062">
                  <a:extLst>
                    <a:ext uri="{9D8B030D-6E8A-4147-A177-3AD203B41FA5}">
                      <a16:colId xmlns:a16="http://schemas.microsoft.com/office/drawing/2014/main" val="183241194"/>
                    </a:ext>
                  </a:extLst>
                </a:gridCol>
                <a:gridCol w="2026207">
                  <a:extLst>
                    <a:ext uri="{9D8B030D-6E8A-4147-A177-3AD203B41FA5}">
                      <a16:colId xmlns:a16="http://schemas.microsoft.com/office/drawing/2014/main" val="2136080882"/>
                    </a:ext>
                  </a:extLst>
                </a:gridCol>
                <a:gridCol w="1146727">
                  <a:extLst>
                    <a:ext uri="{9D8B030D-6E8A-4147-A177-3AD203B41FA5}">
                      <a16:colId xmlns:a16="http://schemas.microsoft.com/office/drawing/2014/main" val="4044928315"/>
                    </a:ext>
                  </a:extLst>
                </a:gridCol>
              </a:tblGrid>
              <a:tr h="495835">
                <a:tc>
                  <a:txBody>
                    <a:bodyPr/>
                    <a:lstStyle/>
                    <a:p>
                      <a:pPr algn="ctr" rtl="1" fontAlgn="b"/>
                      <a:r>
                        <a:rPr lang="fa-IR" sz="1100" b="1" u="none" strike="noStrike" dirty="0">
                          <a:solidFill>
                            <a:schemeClr val="bg1"/>
                          </a:solidFill>
                          <a:effectLst/>
                          <a:cs typeface="B Nazanin" panose="00000400000000000000" pitchFamily="2" charset="-78"/>
                        </a:rPr>
                        <a:t>سال</a:t>
                      </a:r>
                      <a:endParaRPr lang="fa-IR" sz="1100" b="1" i="0" u="none" strike="noStrike" dirty="0">
                        <a:solidFill>
                          <a:schemeClr val="bg1"/>
                        </a:solidFill>
                        <a:effectLst/>
                        <a:latin typeface="Calibri" panose="020F0502020204030204" pitchFamily="34" charset="0"/>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1" fontAlgn="b"/>
                      <a:r>
                        <a:rPr lang="fa-IR" sz="1100" b="1" u="none" strike="noStrike" dirty="0">
                          <a:solidFill>
                            <a:schemeClr val="bg1"/>
                          </a:solidFill>
                          <a:effectLst/>
                          <a:cs typeface="B Nazanin" panose="00000400000000000000" pitchFamily="2" charset="-78"/>
                        </a:rPr>
                        <a:t>وزن صادرات (هزار تن)</a:t>
                      </a:r>
                      <a:endParaRPr lang="fa-IR" sz="1100" b="1" i="0" u="none" strike="noStrike" dirty="0">
                        <a:solidFill>
                          <a:schemeClr val="bg1"/>
                        </a:solidFill>
                        <a:effectLst/>
                        <a:latin typeface="Calibri" panose="020F0502020204030204" pitchFamily="34" charset="0"/>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1" fontAlgn="b"/>
                      <a:r>
                        <a:rPr lang="fa-IR" sz="1100" b="1" u="none" strike="noStrike" dirty="0">
                          <a:solidFill>
                            <a:schemeClr val="bg1"/>
                          </a:solidFill>
                          <a:effectLst/>
                          <a:cs typeface="B Nazanin" panose="00000400000000000000" pitchFamily="2" charset="-78"/>
                        </a:rPr>
                        <a:t>ارزش صادرات (میلیون دلار)</a:t>
                      </a:r>
                      <a:endParaRPr lang="fa-IR" sz="1100" b="1" i="0" u="none" strike="noStrike" dirty="0">
                        <a:solidFill>
                          <a:schemeClr val="bg1"/>
                        </a:solidFill>
                        <a:effectLst/>
                        <a:latin typeface="Calibri" panose="020F0502020204030204" pitchFamily="34" charset="0"/>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1" fontAlgn="b"/>
                      <a:r>
                        <a:rPr lang="fa-IR" sz="1100" b="1" u="none" strike="noStrike" dirty="0">
                          <a:solidFill>
                            <a:schemeClr val="bg1"/>
                          </a:solidFill>
                          <a:effectLst/>
                          <a:cs typeface="B Nazanin" panose="00000400000000000000" pitchFamily="2" charset="-78"/>
                        </a:rPr>
                        <a:t>وزن واردات (هزار تن)</a:t>
                      </a:r>
                      <a:endParaRPr lang="fa-IR" sz="1100" b="1" i="0" u="none" strike="noStrike" dirty="0">
                        <a:solidFill>
                          <a:schemeClr val="bg1"/>
                        </a:solidFill>
                        <a:effectLst/>
                        <a:latin typeface="Calibri" panose="020F0502020204030204" pitchFamily="34" charset="0"/>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1" fontAlgn="b"/>
                      <a:r>
                        <a:rPr lang="fa-IR" sz="1100" b="1" u="none" strike="noStrike" dirty="0">
                          <a:solidFill>
                            <a:schemeClr val="bg1"/>
                          </a:solidFill>
                          <a:effectLst/>
                          <a:cs typeface="B Nazanin" panose="00000400000000000000" pitchFamily="2" charset="-78"/>
                        </a:rPr>
                        <a:t>ارزش واردات (میلیون دلار)</a:t>
                      </a:r>
                      <a:endParaRPr lang="fa-IR" sz="1100" b="1" i="0" u="none" strike="noStrike" dirty="0">
                        <a:solidFill>
                          <a:schemeClr val="bg1"/>
                        </a:solidFill>
                        <a:effectLst/>
                        <a:latin typeface="Calibri" panose="020F0502020204030204" pitchFamily="34" charset="0"/>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1" fontAlgn="b"/>
                      <a:r>
                        <a:rPr lang="fa-IR" sz="1100" b="1" u="none" strike="noStrike" dirty="0">
                          <a:solidFill>
                            <a:schemeClr val="bg1"/>
                          </a:solidFill>
                          <a:effectLst/>
                          <a:cs typeface="B Nazanin" panose="00000400000000000000" pitchFamily="2" charset="-78"/>
                        </a:rPr>
                        <a:t>تراز تجاری</a:t>
                      </a:r>
                      <a:endParaRPr lang="fa-IR" sz="1100" b="1" i="0" u="none" strike="noStrike" dirty="0">
                        <a:solidFill>
                          <a:schemeClr val="bg1"/>
                        </a:solidFill>
                        <a:effectLst/>
                        <a:latin typeface="Calibri" panose="020F0502020204030204" pitchFamily="34" charset="0"/>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extLst>
                  <a:ext uri="{0D108BD9-81ED-4DB2-BD59-A6C34878D82A}">
                    <a16:rowId xmlns:a16="http://schemas.microsoft.com/office/drawing/2014/main" val="3379587414"/>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1390</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77807</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43975</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a:solidFill>
                            <a:srgbClr val="000000"/>
                          </a:solidFill>
                          <a:effectLst/>
                          <a:latin typeface="IPT Nazanin" panose="00000400000000000000" pitchFamily="2" charset="2"/>
                          <a:cs typeface="B Nazanin" panose="00000400000000000000" pitchFamily="2" charset="-78"/>
                        </a:rPr>
                        <a:t>38379</a:t>
                      </a:r>
                      <a:endParaRPr lang="en-US" sz="1100" b="0" i="0" u="none" strike="noStrike">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a:solidFill>
                            <a:srgbClr val="000000"/>
                          </a:solidFill>
                          <a:effectLst/>
                          <a:latin typeface="IPT Nazanin" panose="00000400000000000000" pitchFamily="2" charset="2"/>
                          <a:cs typeface="B Nazanin" panose="00000400000000000000" pitchFamily="2" charset="-78"/>
                        </a:rPr>
                        <a:t>61808</a:t>
                      </a:r>
                      <a:endParaRPr lang="en-US" sz="1100" b="0" i="0" u="none" strike="noStrike">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-17833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336877985"/>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1391</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79566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41448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39481</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53451</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-12003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72868313"/>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1392</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93886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41848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33684</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49709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-7861</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787580962"/>
                  </a:ext>
                </a:extLst>
              </a:tr>
              <a:tr h="273943">
                <a:tc>
                  <a:txBody>
                    <a:bodyPr/>
                    <a:lstStyle/>
                    <a:p>
                      <a:pPr algn="ctr" rtl="0" fontAlgn="b"/>
                      <a:r>
                        <a:rPr lang="en-US" sz="1100" b="0" u="none" strike="noStrike">
                          <a:solidFill>
                            <a:schemeClr val="bg1"/>
                          </a:solidFill>
                          <a:effectLst/>
                          <a:latin typeface="IPT Nazanin" panose="00000400000000000000" pitchFamily="2" charset="2"/>
                          <a:cs typeface="B Nazanin" panose="00000400000000000000" pitchFamily="2" charset="-78"/>
                        </a:rPr>
                        <a:t>1393</a:t>
                      </a:r>
                      <a:endParaRPr lang="en-US" sz="1100" b="0" i="0" u="none" strike="noStrike">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100758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50560</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a:solidFill>
                            <a:srgbClr val="000000"/>
                          </a:solidFill>
                          <a:effectLst/>
                          <a:latin typeface="IPT Nazanin" panose="00000400000000000000" pitchFamily="2" charset="2"/>
                          <a:cs typeface="B Nazanin" panose="00000400000000000000" pitchFamily="2" charset="-78"/>
                        </a:rPr>
                        <a:t>43016</a:t>
                      </a:r>
                      <a:endParaRPr lang="en-US" sz="1100" b="0" i="0" u="none" strike="noStrike">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53569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-3009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924696151"/>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1394</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93907</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42429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35152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41539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890</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691263775"/>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1395</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129892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44042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33399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43684</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358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086416270"/>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1396</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132882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46982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38856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54459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-7477</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5045074"/>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1397</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117961</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44667</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32356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43169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1498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77305327"/>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1398</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133813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40996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35816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44058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-3062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1135278652"/>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1399</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113006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a:solidFill>
                            <a:srgbClr val="000000"/>
                          </a:solidFill>
                          <a:effectLst/>
                          <a:latin typeface="IPT Nazanin" panose="00000400000000000000" pitchFamily="2" charset="2"/>
                          <a:cs typeface="B Nazanin" panose="00000400000000000000" pitchFamily="2" charset="-78"/>
                        </a:rPr>
                        <a:t>34807</a:t>
                      </a:r>
                      <a:endParaRPr lang="en-US" sz="1100" b="0" i="0" u="none" strike="noStrike">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33726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38885</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-4078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91225988"/>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1400</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122852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48772</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41201</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52993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-4221</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349595980"/>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1401</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124245</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54086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37358</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60309</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-6223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845255542"/>
                  </a:ext>
                </a:extLst>
              </a:tr>
              <a:tr h="273943">
                <a:tc>
                  <a:txBody>
                    <a:bodyPr/>
                    <a:lstStyle/>
                    <a:p>
                      <a:pPr algn="ctr" rtl="0" fontAlgn="b"/>
                      <a:r>
                        <a:rPr lang="en-US" sz="1100" b="0" u="none" strike="noStrike" dirty="0">
                          <a:solidFill>
                            <a:schemeClr val="bg1"/>
                          </a:solidFill>
                          <a:effectLst/>
                          <a:latin typeface="IPT Nazanin" panose="00000400000000000000" pitchFamily="2" charset="2"/>
                          <a:cs typeface="B Nazanin" panose="00000400000000000000" pitchFamily="2" charset="-78"/>
                        </a:rPr>
                        <a:t>1402</a:t>
                      </a:r>
                      <a:endParaRPr lang="en-US" sz="1100" b="0" i="0" u="none" strike="noStrike" dirty="0">
                        <a:solidFill>
                          <a:schemeClr val="bg1"/>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solidFill>
                        <a:schemeClr val="tx1"/>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rgbClr val="003C32"/>
                    </a:solidFill>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138376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50120</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39556</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66883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b"/>
                      <a:r>
                        <a:rPr lang="en-US" sz="1100" b="0" u="none" strike="noStrike" dirty="0">
                          <a:solidFill>
                            <a:srgbClr val="000000"/>
                          </a:solidFill>
                          <a:effectLst/>
                          <a:latin typeface="IPT Nazanin" panose="00000400000000000000" pitchFamily="2" charset="2"/>
                          <a:cs typeface="B Nazanin" panose="00000400000000000000" pitchFamily="2" charset="-78"/>
                        </a:rPr>
                        <a:t>-16763</a:t>
                      </a:r>
                      <a:endParaRPr lang="en-US" sz="1100" b="0" i="0" u="none" strike="noStrike" dirty="0">
                        <a:solidFill>
                          <a:srgbClr val="000000"/>
                        </a:solidFill>
                        <a:effectLst/>
                        <a:latin typeface="IPT Nazanin" panose="00000400000000000000" pitchFamily="2" charset="2"/>
                        <a:cs typeface="B Nazanin" panose="00000400000000000000" pitchFamily="2" charset="-78"/>
                      </a:endParaRPr>
                    </a:p>
                  </a:txBody>
                  <a:tcPr marL="9525" marR="9525" marT="9525" marB="0" anchor="ctr">
                    <a:lnL w="12700" cap="flat" cmpd="sng" algn="ctr">
                      <a:no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72905183"/>
                  </a:ext>
                </a:extLst>
              </a:tr>
            </a:tbl>
          </a:graphicData>
        </a:graphic>
      </p:graphicFrame>
    </p:spTree>
    <p:extLst>
      <p:ext uri="{BB962C8B-B14F-4D97-AF65-F5344CB8AC3E}">
        <p14:creationId xmlns:p14="http://schemas.microsoft.com/office/powerpoint/2010/main" val="87738687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3805CDE6-5AC4-4DAC-988C-799DE280EE0E}"/>
              </a:ext>
            </a:extLst>
          </p:cNvPr>
          <p:cNvSpPr txBox="1">
            <a:spLocks/>
          </p:cNvSpPr>
          <p:nvPr/>
        </p:nvSpPr>
        <p:spPr>
          <a:xfrm>
            <a:off x="3475082" y="414530"/>
            <a:ext cx="7406640" cy="323836"/>
          </a:xfrm>
          <a:prstGeom prst="rect">
            <a:avLst/>
          </a:prstGeom>
        </p:spPr>
        <p:txBody>
          <a:bodyPr vert="horz" lIns="0" tIns="36454" rIns="0" bIns="36454" anchor="ctr">
            <a:normAutofit fontScale="85000" lnSpcReduction="20000"/>
          </a:bodyPr>
          <a:lstStyle>
            <a:lvl1pPr marL="0" indent="0" algn="l" defTabSz="405037" rtl="0" eaLnBrk="1" latinLnBrk="0" hangingPunct="1">
              <a:lnSpc>
                <a:spcPct val="100000"/>
              </a:lnSpc>
              <a:spcBef>
                <a:spcPts val="0"/>
              </a:spcBef>
              <a:buFont typeface="Arial"/>
              <a:buNone/>
              <a:defRPr sz="2500" b="1" kern="1200">
                <a:solidFill>
                  <a:schemeClr val="tx1">
                    <a:lumMod val="75000"/>
                    <a:lumOff val="25000"/>
                  </a:schemeClr>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algn="r" rtl="1"/>
            <a:r>
              <a:rPr lang="fa-IR" sz="2250" dirty="0">
                <a:latin typeface="B Nazanin" pitchFamily="2" charset="-78"/>
                <a:cs typeface="B Nazanin" pitchFamily="2" charset="-78"/>
              </a:rPr>
              <a:t>التهابات سیاسی</a:t>
            </a:r>
            <a:endParaRPr lang="en-US" sz="2250" dirty="0">
              <a:latin typeface="B Nazanin" pitchFamily="2" charset="-78"/>
              <a:cs typeface="B Nazanin" pitchFamily="2" charset="-78"/>
            </a:endParaRPr>
          </a:p>
        </p:txBody>
      </p:sp>
      <p:cxnSp>
        <p:nvCxnSpPr>
          <p:cNvPr id="11" name="Straight Connector 10">
            <a:extLst>
              <a:ext uri="{FF2B5EF4-FFF2-40B4-BE49-F238E27FC236}">
                <a16:creationId xmlns:a16="http://schemas.microsoft.com/office/drawing/2014/main" id="{17600F79-5D24-43C9-B3F8-1ED54FF3568C}"/>
              </a:ext>
            </a:extLst>
          </p:cNvPr>
          <p:cNvCxnSpPr>
            <a:cxnSpLocks/>
          </p:cNvCxnSpPr>
          <p:nvPr/>
        </p:nvCxnSpPr>
        <p:spPr>
          <a:xfrm flipH="1">
            <a:off x="771496" y="953972"/>
            <a:ext cx="10417060" cy="0"/>
          </a:xfrm>
          <a:prstGeom prst="line">
            <a:avLst/>
          </a:prstGeom>
          <a:noFill/>
          <a:ln w="19050" cap="flat" cmpd="sng" algn="ctr">
            <a:solidFill>
              <a:srgbClr val="44BE9B"/>
            </a:solidFill>
            <a:prstDash val="solid"/>
          </a:ln>
          <a:effectLst/>
        </p:spPr>
      </p:cxnSp>
      <p:pic>
        <p:nvPicPr>
          <p:cNvPr id="2" name="Picture 1">
            <a:extLst>
              <a:ext uri="{FF2B5EF4-FFF2-40B4-BE49-F238E27FC236}">
                <a16:creationId xmlns:a16="http://schemas.microsoft.com/office/drawing/2014/main" id="{C9DF99FC-724B-4944-8707-3010E184BB29}"/>
              </a:ext>
            </a:extLst>
          </p:cNvPr>
          <p:cNvPicPr>
            <a:picLocks noChangeAspect="1"/>
          </p:cNvPicPr>
          <p:nvPr/>
        </p:nvPicPr>
        <p:blipFill>
          <a:blip r:embed="rId2"/>
          <a:stretch>
            <a:fillRect/>
          </a:stretch>
        </p:blipFill>
        <p:spPr>
          <a:xfrm>
            <a:off x="1022590" y="1043762"/>
            <a:ext cx="6155813" cy="4102873"/>
          </a:xfrm>
          <a:prstGeom prst="rect">
            <a:avLst/>
          </a:prstGeom>
        </p:spPr>
      </p:pic>
      <p:sp>
        <p:nvSpPr>
          <p:cNvPr id="3" name="TextBox 2">
            <a:extLst>
              <a:ext uri="{FF2B5EF4-FFF2-40B4-BE49-F238E27FC236}">
                <a16:creationId xmlns:a16="http://schemas.microsoft.com/office/drawing/2014/main" id="{5372B68C-AC73-410F-BCBE-8882635E5397}"/>
              </a:ext>
            </a:extLst>
          </p:cNvPr>
          <p:cNvSpPr txBox="1"/>
          <p:nvPr/>
        </p:nvSpPr>
        <p:spPr>
          <a:xfrm>
            <a:off x="7638168" y="1387038"/>
            <a:ext cx="3629202" cy="2751522"/>
          </a:xfrm>
          <a:prstGeom prst="rect">
            <a:avLst/>
          </a:prstGeom>
          <a:noFill/>
        </p:spPr>
        <p:txBody>
          <a:bodyPr wrap="square" rtlCol="0">
            <a:spAutoFit/>
          </a:bodyPr>
          <a:lstStyle/>
          <a:p>
            <a:pPr algn="r" rtl="1"/>
            <a:r>
              <a:rPr lang="fa-IR" sz="2160" dirty="0" err="1">
                <a:cs typeface="B Nazanin" panose="00000400000000000000" pitchFamily="2" charset="-78"/>
              </a:rPr>
              <a:t>داده‌ها</a:t>
            </a:r>
            <a:r>
              <a:rPr lang="fa-IR" sz="2160" dirty="0">
                <a:cs typeface="B Nazanin" panose="00000400000000000000" pitchFamily="2" charset="-78"/>
              </a:rPr>
              <a:t> نشان </a:t>
            </a:r>
            <a:r>
              <a:rPr lang="fa-IR" sz="2160" dirty="0" err="1">
                <a:cs typeface="B Nazanin" panose="00000400000000000000" pitchFamily="2" charset="-78"/>
              </a:rPr>
              <a:t>می‌دهد</a:t>
            </a:r>
            <a:r>
              <a:rPr lang="fa-IR" sz="2160" dirty="0">
                <a:cs typeface="B Nazanin" panose="00000400000000000000" pitchFamily="2" charset="-78"/>
              </a:rPr>
              <a:t> صادرات نفت ایران در محدوده سقف خود قرار دارد. </a:t>
            </a:r>
            <a:endParaRPr lang="en-US" sz="2160" dirty="0">
              <a:cs typeface="B Nazanin" panose="00000400000000000000" pitchFamily="2" charset="-78"/>
            </a:endParaRPr>
          </a:p>
          <a:p>
            <a:pPr algn="r" rtl="1"/>
            <a:endParaRPr lang="en-US" sz="2160" dirty="0">
              <a:cs typeface="B Nazanin" panose="00000400000000000000" pitchFamily="2" charset="-78"/>
            </a:endParaRPr>
          </a:p>
          <a:p>
            <a:pPr algn="r" rtl="1"/>
            <a:endParaRPr lang="fa-IR" sz="2160" dirty="0">
              <a:cs typeface="B Nazanin" panose="00000400000000000000" pitchFamily="2" charset="-78"/>
            </a:endParaRPr>
          </a:p>
          <a:p>
            <a:pPr algn="r" rtl="1"/>
            <a:r>
              <a:rPr lang="fa-IR" sz="2160" dirty="0">
                <a:cs typeface="B Nazanin" panose="00000400000000000000" pitchFamily="2" charset="-78"/>
              </a:rPr>
              <a:t>ریسک ریاست جمهوری </a:t>
            </a:r>
            <a:r>
              <a:rPr lang="fa-IR" sz="2160" dirty="0" err="1">
                <a:cs typeface="B Nazanin" panose="00000400000000000000" pitchFamily="2" charset="-78"/>
              </a:rPr>
              <a:t>ترامپ</a:t>
            </a:r>
            <a:r>
              <a:rPr lang="fa-IR" sz="2160" dirty="0">
                <a:cs typeface="B Nazanin" panose="00000400000000000000" pitchFamily="2" charset="-78"/>
              </a:rPr>
              <a:t> بالاست و همین عامل سبب </a:t>
            </a:r>
            <a:r>
              <a:rPr lang="fa-IR" sz="2160" dirty="0" err="1">
                <a:cs typeface="B Nazanin" panose="00000400000000000000" pitchFamily="2" charset="-78"/>
              </a:rPr>
              <a:t>می‌شود</a:t>
            </a:r>
            <a:r>
              <a:rPr lang="fa-IR" sz="2160" dirty="0">
                <a:cs typeface="B Nazanin" panose="00000400000000000000" pitchFamily="2" charset="-78"/>
              </a:rPr>
              <a:t> التهابات سیاسی در ایران فزاینده باشد.</a:t>
            </a:r>
          </a:p>
          <a:p>
            <a:pPr algn="r" rtl="1"/>
            <a:endParaRPr lang="fa-IR" sz="2160" dirty="0">
              <a:cs typeface="B Nazanin" panose="00000400000000000000" pitchFamily="2" charset="-78"/>
            </a:endParaRPr>
          </a:p>
        </p:txBody>
      </p:sp>
      <p:sp>
        <p:nvSpPr>
          <p:cNvPr id="4" name="Slide Number Placeholder 3">
            <a:extLst>
              <a:ext uri="{FF2B5EF4-FFF2-40B4-BE49-F238E27FC236}">
                <a16:creationId xmlns:a16="http://schemas.microsoft.com/office/drawing/2014/main" id="{DC8BA001-8062-4805-A950-C064491EEA2A}"/>
              </a:ext>
            </a:extLst>
          </p:cNvPr>
          <p:cNvSpPr>
            <a:spLocks noGrp="1"/>
          </p:cNvSpPr>
          <p:nvPr>
            <p:ph type="sldNum" sz="quarter" idx="12"/>
          </p:nvPr>
        </p:nvSpPr>
        <p:spPr/>
        <p:txBody>
          <a:bodyPr/>
          <a:lstStyle/>
          <a:p>
            <a:fld id="{65BA30C6-720D-4D77-97D7-7E31EAC70E72}" type="slidenum">
              <a:rPr lang="en-US" smtClean="0">
                <a:solidFill>
                  <a:schemeClr val="tx1"/>
                </a:solidFill>
              </a:rPr>
              <a:t>26</a:t>
            </a:fld>
            <a:endParaRPr lang="en-US" dirty="0">
              <a:solidFill>
                <a:schemeClr val="tx1"/>
              </a:solidFill>
            </a:endParaRPr>
          </a:p>
        </p:txBody>
      </p:sp>
    </p:spTree>
    <p:extLst>
      <p:ext uri="{BB962C8B-B14F-4D97-AF65-F5344CB8AC3E}">
        <p14:creationId xmlns:p14="http://schemas.microsoft.com/office/powerpoint/2010/main" val="384136918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3805CDE6-5AC4-4DAC-988C-799DE280EE0E}"/>
              </a:ext>
            </a:extLst>
          </p:cNvPr>
          <p:cNvSpPr txBox="1">
            <a:spLocks/>
          </p:cNvSpPr>
          <p:nvPr/>
        </p:nvSpPr>
        <p:spPr>
          <a:xfrm>
            <a:off x="3475082" y="414530"/>
            <a:ext cx="7406640" cy="323836"/>
          </a:xfrm>
          <a:prstGeom prst="rect">
            <a:avLst/>
          </a:prstGeom>
        </p:spPr>
        <p:txBody>
          <a:bodyPr vert="horz" lIns="0" tIns="36454" rIns="0" bIns="36454" anchor="ctr">
            <a:normAutofit fontScale="85000" lnSpcReduction="20000"/>
          </a:bodyPr>
          <a:lstStyle>
            <a:lvl1pPr marL="0" indent="0" algn="l" defTabSz="405037" rtl="0" eaLnBrk="1" latinLnBrk="0" hangingPunct="1">
              <a:lnSpc>
                <a:spcPct val="100000"/>
              </a:lnSpc>
              <a:spcBef>
                <a:spcPts val="0"/>
              </a:spcBef>
              <a:buFont typeface="Arial"/>
              <a:buNone/>
              <a:defRPr sz="2500" b="1" kern="1200">
                <a:solidFill>
                  <a:schemeClr val="tx1">
                    <a:lumMod val="75000"/>
                    <a:lumOff val="25000"/>
                  </a:schemeClr>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algn="r" rtl="1"/>
            <a:r>
              <a:rPr lang="fa-IR" sz="2250" dirty="0">
                <a:latin typeface="B Nazanin" pitchFamily="2" charset="-78"/>
                <a:cs typeface="B Nazanin" pitchFamily="2" charset="-78"/>
              </a:rPr>
              <a:t>صادرات نفت ایران</a:t>
            </a:r>
            <a:endParaRPr lang="en-US" sz="2250" dirty="0">
              <a:latin typeface="B Nazanin" pitchFamily="2" charset="-78"/>
              <a:cs typeface="B Nazanin" pitchFamily="2" charset="-78"/>
            </a:endParaRPr>
          </a:p>
        </p:txBody>
      </p:sp>
      <p:cxnSp>
        <p:nvCxnSpPr>
          <p:cNvPr id="11" name="Straight Connector 10">
            <a:extLst>
              <a:ext uri="{FF2B5EF4-FFF2-40B4-BE49-F238E27FC236}">
                <a16:creationId xmlns:a16="http://schemas.microsoft.com/office/drawing/2014/main" id="{17600F79-5D24-43C9-B3F8-1ED54FF3568C}"/>
              </a:ext>
            </a:extLst>
          </p:cNvPr>
          <p:cNvCxnSpPr>
            <a:cxnSpLocks/>
          </p:cNvCxnSpPr>
          <p:nvPr/>
        </p:nvCxnSpPr>
        <p:spPr>
          <a:xfrm flipH="1">
            <a:off x="771496" y="953972"/>
            <a:ext cx="10417060" cy="0"/>
          </a:xfrm>
          <a:prstGeom prst="line">
            <a:avLst/>
          </a:prstGeom>
          <a:noFill/>
          <a:ln w="19050" cap="flat" cmpd="sng" algn="ctr">
            <a:solidFill>
              <a:srgbClr val="44BE9B"/>
            </a:solidFill>
            <a:prstDash val="solid"/>
          </a:ln>
          <a:effectLst/>
        </p:spPr>
      </p:cxnSp>
      <p:sp>
        <p:nvSpPr>
          <p:cNvPr id="4" name="Slide Number Placeholder 3">
            <a:extLst>
              <a:ext uri="{FF2B5EF4-FFF2-40B4-BE49-F238E27FC236}">
                <a16:creationId xmlns:a16="http://schemas.microsoft.com/office/drawing/2014/main" id="{DC8BA001-8062-4805-A950-C064491EEA2A}"/>
              </a:ext>
            </a:extLst>
          </p:cNvPr>
          <p:cNvSpPr>
            <a:spLocks noGrp="1"/>
          </p:cNvSpPr>
          <p:nvPr>
            <p:ph type="sldNum" sz="quarter" idx="12"/>
          </p:nvPr>
        </p:nvSpPr>
        <p:spPr/>
        <p:txBody>
          <a:bodyPr/>
          <a:lstStyle/>
          <a:p>
            <a:fld id="{65BA30C6-720D-4D77-97D7-7E31EAC70E72}" type="slidenum">
              <a:rPr lang="en-US" smtClean="0">
                <a:solidFill>
                  <a:schemeClr val="tx1"/>
                </a:solidFill>
              </a:rPr>
              <a:t>27</a:t>
            </a:fld>
            <a:endParaRPr lang="en-US" dirty="0">
              <a:solidFill>
                <a:schemeClr val="tx1"/>
              </a:solidFill>
            </a:endParaRPr>
          </a:p>
        </p:txBody>
      </p:sp>
      <p:pic>
        <p:nvPicPr>
          <p:cNvPr id="7" name="Picture 6">
            <a:extLst>
              <a:ext uri="{FF2B5EF4-FFF2-40B4-BE49-F238E27FC236}">
                <a16:creationId xmlns:a16="http://schemas.microsoft.com/office/drawing/2014/main" id="{6B4AE2D0-F659-4615-BA15-426D5909395A}"/>
              </a:ext>
            </a:extLst>
          </p:cNvPr>
          <p:cNvPicPr>
            <a:picLocks noChangeAspect="1"/>
          </p:cNvPicPr>
          <p:nvPr/>
        </p:nvPicPr>
        <p:blipFill>
          <a:blip r:embed="rId2"/>
          <a:stretch>
            <a:fillRect/>
          </a:stretch>
        </p:blipFill>
        <p:spPr>
          <a:xfrm>
            <a:off x="7100407" y="1169579"/>
            <a:ext cx="4088149" cy="3062918"/>
          </a:xfrm>
          <a:prstGeom prst="rect">
            <a:avLst/>
          </a:prstGeom>
        </p:spPr>
      </p:pic>
      <p:sp>
        <p:nvSpPr>
          <p:cNvPr id="6" name="TextBox 5">
            <a:extLst>
              <a:ext uri="{FF2B5EF4-FFF2-40B4-BE49-F238E27FC236}">
                <a16:creationId xmlns:a16="http://schemas.microsoft.com/office/drawing/2014/main" id="{47F784B4-8184-4384-BF24-E65D36395FDE}"/>
              </a:ext>
            </a:extLst>
          </p:cNvPr>
          <p:cNvSpPr txBox="1"/>
          <p:nvPr/>
        </p:nvSpPr>
        <p:spPr>
          <a:xfrm>
            <a:off x="985408" y="5109757"/>
            <a:ext cx="9499107" cy="369332"/>
          </a:xfrm>
          <a:prstGeom prst="rect">
            <a:avLst/>
          </a:prstGeom>
          <a:noFill/>
        </p:spPr>
        <p:txBody>
          <a:bodyPr wrap="square" rtlCol="0">
            <a:spAutoFit/>
          </a:bodyPr>
          <a:lstStyle/>
          <a:p>
            <a:pPr algn="ctr" rtl="1"/>
            <a:r>
              <a:rPr lang="fa-IR" dirty="0">
                <a:cs typeface="B Nazanin" panose="00000400000000000000" pitchFamily="2" charset="-78"/>
              </a:rPr>
              <a:t>صادرات نفت ایران به اوج خود رسیده است و بیم آن </a:t>
            </a:r>
            <a:r>
              <a:rPr lang="fa-IR" dirty="0" err="1">
                <a:cs typeface="B Nazanin" panose="00000400000000000000" pitchFamily="2" charset="-78"/>
              </a:rPr>
              <a:t>می‌رود</a:t>
            </a:r>
            <a:r>
              <a:rPr lang="fa-IR" dirty="0">
                <a:cs typeface="B Nazanin" panose="00000400000000000000" pitchFamily="2" charset="-78"/>
              </a:rPr>
              <a:t> با آمدن </a:t>
            </a:r>
            <a:r>
              <a:rPr lang="fa-IR" dirty="0" err="1">
                <a:cs typeface="B Nazanin" panose="00000400000000000000" pitchFamily="2" charset="-78"/>
              </a:rPr>
              <a:t>ترامپ</a:t>
            </a:r>
            <a:r>
              <a:rPr lang="fa-IR" dirty="0">
                <a:cs typeface="B Nazanin" panose="00000400000000000000" pitchFamily="2" charset="-78"/>
              </a:rPr>
              <a:t> بار دیگر صادرات نفت ایران محدود شود</a:t>
            </a:r>
            <a:endParaRPr lang="en-US" dirty="0">
              <a:cs typeface="B Nazanin" panose="00000400000000000000" pitchFamily="2" charset="-78"/>
            </a:endParaRPr>
          </a:p>
        </p:txBody>
      </p:sp>
      <p:pic>
        <p:nvPicPr>
          <p:cNvPr id="2050" name="Picture 2" descr="Iran oil exports hit 6-year high: Report | Iran Chamber Newsroom">
            <a:extLst>
              <a:ext uri="{FF2B5EF4-FFF2-40B4-BE49-F238E27FC236}">
                <a16:creationId xmlns:a16="http://schemas.microsoft.com/office/drawing/2014/main" id="{75A80F63-432E-436A-9FC1-C1A6A21B27E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03444" y="1188963"/>
            <a:ext cx="4948524" cy="317025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9043834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روند جهانی قیمت طلا در جهان</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70402903-546A-4E18-863D-632688F9DF47}"/>
              </a:ext>
            </a:extLst>
          </p:cNvPr>
          <p:cNvGraphicFramePr/>
          <p:nvPr>
            <p:extLst>
              <p:ext uri="{D42A27DB-BD31-4B8C-83A1-F6EECF244321}">
                <p14:modId xmlns:p14="http://schemas.microsoft.com/office/powerpoint/2010/main" val="90540230"/>
              </p:ext>
            </p:extLst>
          </p:nvPr>
        </p:nvGraphicFramePr>
        <p:xfrm>
          <a:off x="585926" y="1100831"/>
          <a:ext cx="11239130" cy="4332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2">
            <a:extLst>
              <a:ext uri="{FF2B5EF4-FFF2-40B4-BE49-F238E27FC236}">
                <a16:creationId xmlns:a16="http://schemas.microsoft.com/office/drawing/2014/main" id="{E3A31EF1-CBAA-4C85-A273-792B6E270377}"/>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28</a:t>
            </a:fld>
            <a:endParaRPr lang="en-US"/>
          </a:p>
        </p:txBody>
      </p:sp>
      <p:sp>
        <p:nvSpPr>
          <p:cNvPr id="4" name="TextBox 3">
            <a:extLst>
              <a:ext uri="{FF2B5EF4-FFF2-40B4-BE49-F238E27FC236}">
                <a16:creationId xmlns:a16="http://schemas.microsoft.com/office/drawing/2014/main" id="{0E023DAE-FE36-469C-B66F-467938F5D971}"/>
              </a:ext>
            </a:extLst>
          </p:cNvPr>
          <p:cNvSpPr txBox="1"/>
          <p:nvPr/>
        </p:nvSpPr>
        <p:spPr>
          <a:xfrm>
            <a:off x="1690352" y="5072870"/>
            <a:ext cx="8558074" cy="646331"/>
          </a:xfrm>
          <a:prstGeom prst="rect">
            <a:avLst/>
          </a:prstGeom>
          <a:noFill/>
        </p:spPr>
        <p:txBody>
          <a:bodyPr wrap="square" rtlCol="0">
            <a:spAutoFit/>
          </a:bodyPr>
          <a:lstStyle/>
          <a:p>
            <a:pPr algn="r" rtl="1"/>
            <a:r>
              <a:rPr lang="fa-IR" dirty="0">
                <a:cs typeface="B Nazanin" panose="00000400000000000000" pitchFamily="2" charset="-78"/>
              </a:rPr>
              <a:t>در واقع </a:t>
            </a:r>
            <a:r>
              <a:rPr lang="fa-IR" dirty="0" err="1">
                <a:cs typeface="B Nazanin" panose="00000400000000000000" pitchFamily="2" charset="-78"/>
              </a:rPr>
              <a:t>می‌توان</a:t>
            </a:r>
            <a:r>
              <a:rPr lang="fa-IR" dirty="0">
                <a:cs typeface="B Nazanin" panose="00000400000000000000" pitchFamily="2" charset="-78"/>
              </a:rPr>
              <a:t> گفت دلار کف خود را در محدوده 60 هزار تومان تشکیل داده است و بعید به نظر </a:t>
            </a:r>
            <a:r>
              <a:rPr lang="fa-IR" dirty="0" err="1">
                <a:cs typeface="B Nazanin" panose="00000400000000000000" pitchFamily="2" charset="-78"/>
              </a:rPr>
              <a:t>می‌رسد</a:t>
            </a:r>
            <a:r>
              <a:rPr lang="fa-IR" dirty="0">
                <a:cs typeface="B Nazanin" panose="00000400000000000000" pitchFamily="2" charset="-78"/>
              </a:rPr>
              <a:t> از این ناحیه کاهش شدیدی را تجربه کند</a:t>
            </a:r>
            <a:endParaRPr lang="en-US" dirty="0">
              <a:cs typeface="B Nazanin" panose="00000400000000000000" pitchFamily="2" charset="-78"/>
            </a:endParaRPr>
          </a:p>
        </p:txBody>
      </p:sp>
    </p:spTree>
    <p:extLst>
      <p:ext uri="{BB962C8B-B14F-4D97-AF65-F5344CB8AC3E}">
        <p14:creationId xmlns:p14="http://schemas.microsoft.com/office/powerpoint/2010/main" val="36405763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F5FDBB45-4C83-4232-A67E-CC4EF2A1A48D}"/>
              </a:ext>
            </a:extLst>
          </p:cNvPr>
          <p:cNvSpPr txBox="1"/>
          <p:nvPr/>
        </p:nvSpPr>
        <p:spPr>
          <a:xfrm>
            <a:off x="621570" y="4912319"/>
            <a:ext cx="6591230" cy="1089529"/>
          </a:xfrm>
          <a:prstGeom prst="rect">
            <a:avLst/>
          </a:prstGeom>
          <a:noFill/>
        </p:spPr>
        <p:txBody>
          <a:bodyPr wrap="square" rtlCol="0">
            <a:spAutoFit/>
          </a:bodyPr>
          <a:lstStyle/>
          <a:p>
            <a:pPr algn="ctr" rtl="1"/>
            <a:r>
              <a:rPr lang="fa-IR" sz="2160" dirty="0" err="1">
                <a:cs typeface="B Koodak" panose="00000700000000000000" pitchFamily="2" charset="-78"/>
              </a:rPr>
              <a:t>پیش‌بینی</a:t>
            </a:r>
            <a:r>
              <a:rPr lang="fa-IR" sz="2160" dirty="0">
                <a:cs typeface="B Koodak" panose="00000700000000000000" pitchFamily="2" charset="-78"/>
              </a:rPr>
              <a:t> </a:t>
            </a:r>
            <a:r>
              <a:rPr lang="fa-IR" sz="2160" dirty="0" err="1">
                <a:cs typeface="B Koodak" panose="00000700000000000000" pitchFamily="2" charset="-78"/>
              </a:rPr>
              <a:t>می‌شود</a:t>
            </a:r>
            <a:r>
              <a:rPr lang="fa-IR" sz="2160" dirty="0">
                <a:cs typeface="B Koodak" panose="00000700000000000000" pitchFamily="2" charset="-78"/>
              </a:rPr>
              <a:t> قیمت ارز در پایان سال در محدوده</a:t>
            </a:r>
            <a:r>
              <a:rPr lang="en-US" sz="2160" dirty="0">
                <a:cs typeface="B Koodak" panose="00000700000000000000" pitchFamily="2" charset="-78"/>
              </a:rPr>
              <a:t> </a:t>
            </a:r>
            <a:r>
              <a:rPr lang="fa-IR" sz="2160" dirty="0">
                <a:cs typeface="B Koodak" panose="00000700000000000000" pitchFamily="2" charset="-78"/>
              </a:rPr>
              <a:t>65  الی 70 هزار تومان قرار بگیرد (در صورت انتخاب </a:t>
            </a:r>
            <a:r>
              <a:rPr lang="fa-IR" sz="2160" dirty="0" err="1">
                <a:cs typeface="B Koodak" panose="00000700000000000000" pitchFamily="2" charset="-78"/>
              </a:rPr>
              <a:t>ترامپ</a:t>
            </a:r>
            <a:r>
              <a:rPr lang="fa-IR" sz="2160" dirty="0">
                <a:cs typeface="B Koodak" panose="00000700000000000000" pitchFamily="2" charset="-78"/>
              </a:rPr>
              <a:t> این متغیر قابل رشد است و ممکن است در تعادل </a:t>
            </a:r>
            <a:r>
              <a:rPr lang="fa-IR" sz="2160" dirty="0" err="1">
                <a:cs typeface="B Koodak" panose="00000700000000000000" pitchFamily="2" charset="-78"/>
              </a:rPr>
              <a:t>مخرب‌تری</a:t>
            </a:r>
            <a:r>
              <a:rPr lang="fa-IR" sz="2160" dirty="0">
                <a:cs typeface="B Koodak" panose="00000700000000000000" pitchFamily="2" charset="-78"/>
              </a:rPr>
              <a:t> قرار بگیریم)</a:t>
            </a:r>
            <a:endParaRPr lang="en-US" sz="2160" dirty="0">
              <a:cs typeface="B Koodak" panose="00000700000000000000" pitchFamily="2" charset="-78"/>
            </a:endParaRPr>
          </a:p>
        </p:txBody>
      </p:sp>
      <p:sp>
        <p:nvSpPr>
          <p:cNvPr id="10" name="Text Placeholder 1">
            <a:extLst>
              <a:ext uri="{FF2B5EF4-FFF2-40B4-BE49-F238E27FC236}">
                <a16:creationId xmlns:a16="http://schemas.microsoft.com/office/drawing/2014/main" id="{3805CDE6-5AC4-4DAC-988C-799DE280EE0E}"/>
              </a:ext>
            </a:extLst>
          </p:cNvPr>
          <p:cNvSpPr txBox="1">
            <a:spLocks/>
          </p:cNvSpPr>
          <p:nvPr/>
        </p:nvSpPr>
        <p:spPr>
          <a:xfrm>
            <a:off x="3630133" y="524080"/>
            <a:ext cx="7406640" cy="323836"/>
          </a:xfrm>
          <a:prstGeom prst="rect">
            <a:avLst/>
          </a:prstGeom>
        </p:spPr>
        <p:txBody>
          <a:bodyPr vert="horz" lIns="0" tIns="36454" rIns="0" bIns="36454" anchor="ctr">
            <a:normAutofit fontScale="85000" lnSpcReduction="20000"/>
          </a:bodyPr>
          <a:lstStyle>
            <a:lvl1pPr marL="0" indent="0" algn="l" defTabSz="405037" rtl="0" eaLnBrk="1" latinLnBrk="0" hangingPunct="1">
              <a:lnSpc>
                <a:spcPct val="100000"/>
              </a:lnSpc>
              <a:spcBef>
                <a:spcPts val="0"/>
              </a:spcBef>
              <a:buFont typeface="Arial"/>
              <a:buNone/>
              <a:defRPr sz="2500" b="1" kern="1200">
                <a:solidFill>
                  <a:schemeClr val="tx1">
                    <a:lumMod val="75000"/>
                    <a:lumOff val="25000"/>
                  </a:schemeClr>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algn="r" rtl="1"/>
            <a:r>
              <a:rPr lang="fa-IR" sz="2250">
                <a:latin typeface="B Nazanin" pitchFamily="2" charset="-78"/>
                <a:cs typeface="B Nazanin" pitchFamily="2" charset="-78"/>
              </a:rPr>
              <a:t>قیمت ارز براساس برابری قدرت خرید</a:t>
            </a:r>
            <a:endParaRPr lang="en-US" sz="2250" dirty="0">
              <a:latin typeface="B Nazanin" pitchFamily="2" charset="-78"/>
              <a:cs typeface="B Nazanin" pitchFamily="2" charset="-78"/>
            </a:endParaRPr>
          </a:p>
        </p:txBody>
      </p:sp>
      <p:cxnSp>
        <p:nvCxnSpPr>
          <p:cNvPr id="11" name="Straight Connector 10">
            <a:extLst>
              <a:ext uri="{FF2B5EF4-FFF2-40B4-BE49-F238E27FC236}">
                <a16:creationId xmlns:a16="http://schemas.microsoft.com/office/drawing/2014/main" id="{17600F79-5D24-43C9-B3F8-1ED54FF3568C}"/>
              </a:ext>
            </a:extLst>
          </p:cNvPr>
          <p:cNvCxnSpPr>
            <a:cxnSpLocks/>
          </p:cNvCxnSpPr>
          <p:nvPr/>
        </p:nvCxnSpPr>
        <p:spPr>
          <a:xfrm flipH="1">
            <a:off x="771496" y="953972"/>
            <a:ext cx="10417060" cy="0"/>
          </a:xfrm>
          <a:prstGeom prst="line">
            <a:avLst/>
          </a:prstGeom>
          <a:noFill/>
          <a:ln w="19050" cap="flat" cmpd="sng" algn="ctr">
            <a:solidFill>
              <a:srgbClr val="44BE9B"/>
            </a:solidFill>
            <a:prstDash val="solid"/>
          </a:ln>
          <a:effectLst/>
        </p:spPr>
      </p:cxnSp>
      <p:pic>
        <p:nvPicPr>
          <p:cNvPr id="3" name="Picture 2">
            <a:extLst>
              <a:ext uri="{FF2B5EF4-FFF2-40B4-BE49-F238E27FC236}">
                <a16:creationId xmlns:a16="http://schemas.microsoft.com/office/drawing/2014/main" id="{D7C4D28A-874C-40F5-99FD-21E94DC45131}"/>
              </a:ext>
            </a:extLst>
          </p:cNvPr>
          <p:cNvPicPr>
            <a:picLocks noChangeAspect="1"/>
          </p:cNvPicPr>
          <p:nvPr/>
        </p:nvPicPr>
        <p:blipFill>
          <a:blip r:embed="rId2"/>
          <a:stretch>
            <a:fillRect/>
          </a:stretch>
        </p:blipFill>
        <p:spPr>
          <a:xfrm>
            <a:off x="1014471" y="1040558"/>
            <a:ext cx="5805429" cy="3571650"/>
          </a:xfrm>
          <a:prstGeom prst="rect">
            <a:avLst/>
          </a:prstGeom>
        </p:spPr>
      </p:pic>
      <p:graphicFrame>
        <p:nvGraphicFramePr>
          <p:cNvPr id="4" name="Table 3">
            <a:extLst>
              <a:ext uri="{FF2B5EF4-FFF2-40B4-BE49-F238E27FC236}">
                <a16:creationId xmlns:a16="http://schemas.microsoft.com/office/drawing/2014/main" id="{A5BC41D3-5B79-4818-9AE5-D88A5AECE918}"/>
              </a:ext>
            </a:extLst>
          </p:cNvPr>
          <p:cNvGraphicFramePr>
            <a:graphicFrameLocks noGrp="1"/>
          </p:cNvGraphicFramePr>
          <p:nvPr>
            <p:extLst>
              <p:ext uri="{D42A27DB-BD31-4B8C-83A1-F6EECF244321}">
                <p14:modId xmlns:p14="http://schemas.microsoft.com/office/powerpoint/2010/main" val="3037136986"/>
              </p:ext>
            </p:extLst>
          </p:nvPr>
        </p:nvGraphicFramePr>
        <p:xfrm>
          <a:off x="7315200" y="1084784"/>
          <a:ext cx="4368799" cy="4372300"/>
        </p:xfrm>
        <a:graphic>
          <a:graphicData uri="http://schemas.openxmlformats.org/drawingml/2006/table">
            <a:tbl>
              <a:tblPr rtl="1"/>
              <a:tblGrid>
                <a:gridCol w="1088367">
                  <a:extLst>
                    <a:ext uri="{9D8B030D-6E8A-4147-A177-3AD203B41FA5}">
                      <a16:colId xmlns:a16="http://schemas.microsoft.com/office/drawing/2014/main" val="4016340583"/>
                    </a:ext>
                  </a:extLst>
                </a:gridCol>
                <a:gridCol w="1311932">
                  <a:extLst>
                    <a:ext uri="{9D8B030D-6E8A-4147-A177-3AD203B41FA5}">
                      <a16:colId xmlns:a16="http://schemas.microsoft.com/office/drawing/2014/main" val="3102604203"/>
                    </a:ext>
                  </a:extLst>
                </a:gridCol>
                <a:gridCol w="1968500">
                  <a:extLst>
                    <a:ext uri="{9D8B030D-6E8A-4147-A177-3AD203B41FA5}">
                      <a16:colId xmlns:a16="http://schemas.microsoft.com/office/drawing/2014/main" val="3849132178"/>
                    </a:ext>
                  </a:extLst>
                </a:gridCol>
              </a:tblGrid>
              <a:tr h="174054">
                <a:tc>
                  <a:txBody>
                    <a:bodyPr/>
                    <a:lstStyle/>
                    <a:p>
                      <a:pPr algn="ctr" rtl="1" fontAlgn="ctr"/>
                      <a:r>
                        <a:rPr lang="fa-IR" sz="1100" b="1" i="0" u="none" strike="noStrike" dirty="0">
                          <a:effectLst/>
                          <a:latin typeface="B Nazanin" panose="00000400000000000000" pitchFamily="2" charset="-78"/>
                          <a:cs typeface="B Nazanin" panose="00000400000000000000" pitchFamily="2" charset="-78"/>
                        </a:rPr>
                        <a:t>سال (ابتدای سال)</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rtl="1" fontAlgn="ctr"/>
                      <a:r>
                        <a:rPr lang="fa-IR" sz="1100" b="1" i="0" u="none" strike="noStrike" dirty="0">
                          <a:effectLst/>
                          <a:latin typeface="B Nazanin" panose="00000400000000000000" pitchFamily="2" charset="-78"/>
                          <a:cs typeface="B Nazanin" panose="00000400000000000000" pitchFamily="2" charset="-78"/>
                        </a:rPr>
                        <a:t> قیمت ارز در بازار</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tc>
                  <a:txBody>
                    <a:bodyPr/>
                    <a:lstStyle/>
                    <a:p>
                      <a:pPr algn="ctr" rtl="1" fontAlgn="ctr"/>
                      <a:r>
                        <a:rPr lang="fa-IR" sz="1100" b="1" i="0" u="none" strike="noStrike" dirty="0">
                          <a:effectLst/>
                          <a:latin typeface="B Nazanin" panose="00000400000000000000" pitchFamily="2" charset="-78"/>
                          <a:cs typeface="B Nazanin" panose="00000400000000000000" pitchFamily="2" charset="-78"/>
                        </a:rPr>
                        <a:t>قیمت ارز براساس برابری قدرت خرید</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a:noFill/>
                    </a:lnB>
                  </a:tcPr>
                </a:tc>
                <a:extLst>
                  <a:ext uri="{0D108BD9-81ED-4DB2-BD59-A6C34878D82A}">
                    <a16:rowId xmlns:a16="http://schemas.microsoft.com/office/drawing/2014/main" val="1759644031"/>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1381</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800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800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05751544"/>
                  </a:ext>
                </a:extLst>
              </a:tr>
              <a:tr h="174054">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1382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832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912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837723124"/>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1383</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874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1054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854142823"/>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1384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904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1214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697953515"/>
                  </a:ext>
                </a:extLst>
              </a:tr>
              <a:tr h="174054">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1385</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922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1337</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164313289"/>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1386</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935</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1497</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05897469"/>
                  </a:ext>
                </a:extLst>
              </a:tr>
              <a:tr h="174054">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1387</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966</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1774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051712382"/>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1388</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2226</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544325637"/>
                  </a:ext>
                </a:extLst>
              </a:tr>
              <a:tr h="174054">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1389</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1100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2462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180617449"/>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1800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2768</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349502545"/>
                  </a:ext>
                </a:extLst>
              </a:tr>
              <a:tr h="174054">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1391</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3650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3367</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296252934"/>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3600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4365</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997736966"/>
                  </a:ext>
                </a:extLst>
              </a:tr>
              <a:tr h="174054">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1393</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3550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5798</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550060199"/>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1394</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3600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6630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94464279"/>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1395</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3750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7362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749612925"/>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1396</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4250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7865</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202659171"/>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1397</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15000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8512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526243837"/>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1398</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10829</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2615372140"/>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1399</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16000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14588</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818928897"/>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1400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23000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19753</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4047127643"/>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1401</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a:effectLst/>
                          <a:latin typeface="B Nazanin" panose="00000400000000000000" pitchFamily="2" charset="-78"/>
                          <a:cs typeface="B Nazanin" panose="00000400000000000000" pitchFamily="2" charset="-78"/>
                        </a:rPr>
                        <a:t>27000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27101</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3217589317"/>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1402</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55000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40651.5</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631807024"/>
                  </a:ext>
                </a:extLst>
              </a:tr>
              <a:tr h="174054">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1403</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60000</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52033.9</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a:noFill/>
                    </a:lnB>
                  </a:tcPr>
                </a:tc>
                <a:extLst>
                  <a:ext uri="{0D108BD9-81ED-4DB2-BD59-A6C34878D82A}">
                    <a16:rowId xmlns:a16="http://schemas.microsoft.com/office/drawing/2014/main" val="1598262183"/>
                  </a:ext>
                </a:extLst>
              </a:tr>
              <a:tr h="174054">
                <a:tc>
                  <a:txBody>
                    <a:bodyPr/>
                    <a:lstStyle/>
                    <a:p>
                      <a:pPr algn="ctr" rtl="1" fontAlgn="ctr"/>
                      <a:r>
                        <a:rPr lang="fa-IR" sz="1100" b="1" i="0" u="none" strike="noStrike" dirty="0">
                          <a:effectLst/>
                          <a:latin typeface="B Nazanin" panose="00000400000000000000" pitchFamily="2" charset="-78"/>
                          <a:cs typeface="B Nazanin" panose="00000400000000000000" pitchFamily="2" charset="-78"/>
                        </a:rPr>
                        <a:t>1404 (پیشبینی)</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rtl="1" fontAlgn="ctr"/>
                      <a:endParaRPr lang="en-US" sz="1100" b="1" i="0" u="none" strike="noStrike" dirty="0">
                        <a:effectLst/>
                        <a:latin typeface="B Nazanin" panose="00000400000000000000" pitchFamily="2" charset="-78"/>
                        <a:cs typeface="B Nazanin" panose="00000400000000000000" pitchFamily="2" charset="-78"/>
                      </a:endParaRP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tc>
                  <a:txBody>
                    <a:bodyPr/>
                    <a:lstStyle/>
                    <a:p>
                      <a:pPr algn="ctr" rtl="1" fontAlgn="ctr"/>
                      <a:r>
                        <a:rPr lang="en-US" sz="1100" b="1" i="0" u="none" strike="noStrike" dirty="0">
                          <a:effectLst/>
                          <a:latin typeface="B Nazanin" panose="00000400000000000000" pitchFamily="2" charset="-78"/>
                          <a:cs typeface="B Nazanin" panose="00000400000000000000" pitchFamily="2" charset="-78"/>
                        </a:rPr>
                        <a:t>67644.1</a:t>
                      </a:r>
                    </a:p>
                  </a:txBody>
                  <a:tcPr marL="7252" marR="7252" marT="7252"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a:noFill/>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3062952261"/>
                  </a:ext>
                </a:extLst>
              </a:tr>
            </a:tbl>
          </a:graphicData>
        </a:graphic>
      </p:graphicFrame>
      <p:sp>
        <p:nvSpPr>
          <p:cNvPr id="8" name="Slide Number Placeholder 2">
            <a:extLst>
              <a:ext uri="{FF2B5EF4-FFF2-40B4-BE49-F238E27FC236}">
                <a16:creationId xmlns:a16="http://schemas.microsoft.com/office/drawing/2014/main" id="{40CA764E-E390-49D2-849A-2373E9754765}"/>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29</a:t>
            </a:fld>
            <a:endParaRPr lang="en-US" dirty="0"/>
          </a:p>
        </p:txBody>
      </p:sp>
    </p:spTree>
    <p:extLst>
      <p:ext uri="{BB962C8B-B14F-4D97-AF65-F5344CB8AC3E}">
        <p14:creationId xmlns:p14="http://schemas.microsoft.com/office/powerpoint/2010/main" val="381900977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 Placeholder 1">
            <a:extLst>
              <a:ext uri="{FF2B5EF4-FFF2-40B4-BE49-F238E27FC236}">
                <a16:creationId xmlns:a16="http://schemas.microsoft.com/office/drawing/2014/main" id="{3805CDE6-5AC4-4DAC-988C-799DE280EE0E}"/>
              </a:ext>
            </a:extLst>
          </p:cNvPr>
          <p:cNvSpPr txBox="1">
            <a:spLocks/>
          </p:cNvSpPr>
          <p:nvPr/>
        </p:nvSpPr>
        <p:spPr>
          <a:xfrm>
            <a:off x="3630133" y="524080"/>
            <a:ext cx="7406640" cy="323836"/>
          </a:xfrm>
          <a:prstGeom prst="rect">
            <a:avLst/>
          </a:prstGeom>
        </p:spPr>
        <p:txBody>
          <a:bodyPr vert="horz" lIns="0" tIns="36454" rIns="0" bIns="36454" anchor="ctr">
            <a:normAutofit fontScale="85000" lnSpcReduction="20000"/>
          </a:bodyPr>
          <a:lstStyle>
            <a:lvl1pPr marL="0" indent="0" algn="l" defTabSz="405037" rtl="0" eaLnBrk="1" latinLnBrk="0" hangingPunct="1">
              <a:lnSpc>
                <a:spcPct val="100000"/>
              </a:lnSpc>
              <a:spcBef>
                <a:spcPts val="0"/>
              </a:spcBef>
              <a:buFont typeface="Arial"/>
              <a:buNone/>
              <a:defRPr sz="2500" b="1" kern="1200">
                <a:solidFill>
                  <a:schemeClr val="tx1">
                    <a:lumMod val="75000"/>
                    <a:lumOff val="25000"/>
                  </a:schemeClr>
                </a:solidFill>
                <a:latin typeface="Lato Light"/>
                <a:ea typeface="+mn-ea"/>
                <a:cs typeface="Lato Light"/>
              </a:defRPr>
            </a:lvl1pPr>
            <a:lvl2pPr marL="658184" indent="-253147" algn="l" defTabSz="405037" rtl="0" eaLnBrk="1" latinLnBrk="0" hangingPunct="1">
              <a:spcBef>
                <a:spcPct val="20000"/>
              </a:spcBef>
              <a:buFont typeface="Arial"/>
              <a:buChar char="–"/>
              <a:defRPr sz="2500" kern="1200">
                <a:solidFill>
                  <a:schemeClr val="tx1"/>
                </a:solidFill>
                <a:latin typeface="+mn-lt"/>
                <a:ea typeface="+mn-ea"/>
                <a:cs typeface="+mn-cs"/>
              </a:defRPr>
            </a:lvl2pPr>
            <a:lvl3pPr marL="1012591" indent="-202518" algn="l" defTabSz="405037" rtl="0" eaLnBrk="1" latinLnBrk="0" hangingPunct="1">
              <a:spcBef>
                <a:spcPct val="20000"/>
              </a:spcBef>
              <a:buFont typeface="Arial"/>
              <a:buChar char="•"/>
              <a:defRPr sz="2100" kern="1200">
                <a:solidFill>
                  <a:schemeClr val="tx1"/>
                </a:solidFill>
                <a:latin typeface="+mn-lt"/>
                <a:ea typeface="+mn-ea"/>
                <a:cs typeface="+mn-cs"/>
              </a:defRPr>
            </a:lvl3pPr>
            <a:lvl4pPr marL="1417626" indent="-202518" algn="l" defTabSz="405037" rtl="0" eaLnBrk="1" latinLnBrk="0" hangingPunct="1">
              <a:spcBef>
                <a:spcPct val="20000"/>
              </a:spcBef>
              <a:buFont typeface="Arial"/>
              <a:buChar char="–"/>
              <a:defRPr sz="1800" kern="1200">
                <a:solidFill>
                  <a:schemeClr val="tx1"/>
                </a:solidFill>
                <a:latin typeface="+mn-lt"/>
                <a:ea typeface="+mn-ea"/>
                <a:cs typeface="+mn-cs"/>
              </a:defRPr>
            </a:lvl4pPr>
            <a:lvl5pPr marL="1822662" indent="-202518" algn="l" defTabSz="405037" rtl="0" eaLnBrk="1" latinLnBrk="0" hangingPunct="1">
              <a:spcBef>
                <a:spcPct val="20000"/>
              </a:spcBef>
              <a:buFont typeface="Arial"/>
              <a:buChar char="»"/>
              <a:defRPr sz="1800" kern="1200">
                <a:solidFill>
                  <a:schemeClr val="tx1"/>
                </a:solidFill>
                <a:latin typeface="+mn-lt"/>
                <a:ea typeface="+mn-ea"/>
                <a:cs typeface="+mn-cs"/>
              </a:defRPr>
            </a:lvl5pPr>
            <a:lvl6pPr marL="2227698" indent="-202518" algn="l" defTabSz="405037" rtl="0" eaLnBrk="1" latinLnBrk="0" hangingPunct="1">
              <a:spcBef>
                <a:spcPct val="20000"/>
              </a:spcBef>
              <a:buFont typeface="Arial"/>
              <a:buChar char="•"/>
              <a:defRPr sz="1800" kern="1200">
                <a:solidFill>
                  <a:schemeClr val="tx1"/>
                </a:solidFill>
                <a:latin typeface="+mn-lt"/>
                <a:ea typeface="+mn-ea"/>
                <a:cs typeface="+mn-cs"/>
              </a:defRPr>
            </a:lvl6pPr>
            <a:lvl7pPr marL="2632735" indent="-202518" algn="l" defTabSz="405037" rtl="0" eaLnBrk="1" latinLnBrk="0" hangingPunct="1">
              <a:spcBef>
                <a:spcPct val="20000"/>
              </a:spcBef>
              <a:buFont typeface="Arial"/>
              <a:buChar char="•"/>
              <a:defRPr sz="1800" kern="1200">
                <a:solidFill>
                  <a:schemeClr val="tx1"/>
                </a:solidFill>
                <a:latin typeface="+mn-lt"/>
                <a:ea typeface="+mn-ea"/>
                <a:cs typeface="+mn-cs"/>
              </a:defRPr>
            </a:lvl7pPr>
            <a:lvl8pPr marL="3037771" indent="-202518" algn="l" defTabSz="405037" rtl="0" eaLnBrk="1" latinLnBrk="0" hangingPunct="1">
              <a:spcBef>
                <a:spcPct val="20000"/>
              </a:spcBef>
              <a:buFont typeface="Arial"/>
              <a:buChar char="•"/>
              <a:defRPr sz="1800" kern="1200">
                <a:solidFill>
                  <a:schemeClr val="tx1"/>
                </a:solidFill>
                <a:latin typeface="+mn-lt"/>
                <a:ea typeface="+mn-ea"/>
                <a:cs typeface="+mn-cs"/>
              </a:defRPr>
            </a:lvl8pPr>
            <a:lvl9pPr marL="3442807" indent="-202518" algn="l" defTabSz="405037" rtl="0" eaLnBrk="1" latinLnBrk="0" hangingPunct="1">
              <a:spcBef>
                <a:spcPct val="20000"/>
              </a:spcBef>
              <a:buFont typeface="Arial"/>
              <a:buChar char="•"/>
              <a:defRPr sz="1800" kern="1200">
                <a:solidFill>
                  <a:schemeClr val="tx1"/>
                </a:solidFill>
                <a:latin typeface="+mn-lt"/>
                <a:ea typeface="+mn-ea"/>
                <a:cs typeface="+mn-cs"/>
              </a:defRPr>
            </a:lvl9pPr>
          </a:lstStyle>
          <a:p>
            <a:pPr algn="r" rtl="1"/>
            <a:r>
              <a:rPr lang="fa-IR" sz="2250">
                <a:latin typeface="B Nazanin" pitchFamily="2" charset="-78"/>
                <a:cs typeface="B Nazanin" pitchFamily="2" charset="-78"/>
              </a:rPr>
              <a:t>قیمت ارز براساس برابری قدرت خرید</a:t>
            </a:r>
            <a:endParaRPr lang="en-US" sz="2250" dirty="0">
              <a:latin typeface="B Nazanin" pitchFamily="2" charset="-78"/>
              <a:cs typeface="B Nazanin" pitchFamily="2" charset="-78"/>
            </a:endParaRPr>
          </a:p>
        </p:txBody>
      </p:sp>
      <p:cxnSp>
        <p:nvCxnSpPr>
          <p:cNvPr id="11" name="Straight Connector 10">
            <a:extLst>
              <a:ext uri="{FF2B5EF4-FFF2-40B4-BE49-F238E27FC236}">
                <a16:creationId xmlns:a16="http://schemas.microsoft.com/office/drawing/2014/main" id="{17600F79-5D24-43C9-B3F8-1ED54FF3568C}"/>
              </a:ext>
            </a:extLst>
          </p:cNvPr>
          <p:cNvCxnSpPr>
            <a:cxnSpLocks/>
          </p:cNvCxnSpPr>
          <p:nvPr/>
        </p:nvCxnSpPr>
        <p:spPr>
          <a:xfrm flipH="1">
            <a:off x="771496" y="953972"/>
            <a:ext cx="10417060" cy="0"/>
          </a:xfrm>
          <a:prstGeom prst="line">
            <a:avLst/>
          </a:prstGeom>
          <a:noFill/>
          <a:ln w="19050" cap="flat" cmpd="sng" algn="ctr">
            <a:solidFill>
              <a:srgbClr val="44BE9B"/>
            </a:solidFill>
            <a:prstDash val="solid"/>
          </a:ln>
          <a:effectLst/>
        </p:spPr>
      </p:cxnSp>
      <p:sp>
        <p:nvSpPr>
          <p:cNvPr id="8" name="Slide Number Placeholder 2">
            <a:extLst>
              <a:ext uri="{FF2B5EF4-FFF2-40B4-BE49-F238E27FC236}">
                <a16:creationId xmlns:a16="http://schemas.microsoft.com/office/drawing/2014/main" id="{40CA764E-E390-49D2-849A-2373E9754765}"/>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30</a:t>
            </a:fld>
            <a:endParaRPr lang="en-US" dirty="0"/>
          </a:p>
        </p:txBody>
      </p:sp>
      <p:sp>
        <p:nvSpPr>
          <p:cNvPr id="5" name="TextBox 4">
            <a:extLst>
              <a:ext uri="{FF2B5EF4-FFF2-40B4-BE49-F238E27FC236}">
                <a16:creationId xmlns:a16="http://schemas.microsoft.com/office/drawing/2014/main" id="{B235C564-8F50-4E39-8C1A-5A032FCB94BA}"/>
              </a:ext>
            </a:extLst>
          </p:cNvPr>
          <p:cNvSpPr txBox="1"/>
          <p:nvPr/>
        </p:nvSpPr>
        <p:spPr>
          <a:xfrm>
            <a:off x="7437120" y="2200552"/>
            <a:ext cx="4539415" cy="1200329"/>
          </a:xfrm>
          <a:prstGeom prst="rect">
            <a:avLst/>
          </a:prstGeom>
          <a:noFill/>
        </p:spPr>
        <p:txBody>
          <a:bodyPr wrap="square" rtlCol="0">
            <a:spAutoFit/>
          </a:bodyPr>
          <a:lstStyle/>
          <a:p>
            <a:pPr algn="r" rtl="1"/>
            <a:r>
              <a:rPr lang="fa-IR" b="1" dirty="0">
                <a:cs typeface="B Nazanin" panose="00000400000000000000" pitchFamily="2" charset="-78"/>
              </a:rPr>
              <a:t>به نظر </a:t>
            </a:r>
            <a:r>
              <a:rPr lang="fa-IR" b="1" dirty="0" err="1">
                <a:cs typeface="B Nazanin" panose="00000400000000000000" pitchFamily="2" charset="-78"/>
              </a:rPr>
              <a:t>می‌رسد</a:t>
            </a:r>
            <a:r>
              <a:rPr lang="fa-IR" b="1" dirty="0">
                <a:cs typeface="B Nazanin" panose="00000400000000000000" pitchFamily="2" charset="-78"/>
              </a:rPr>
              <a:t> در شرایط کنونی دلار در محدوده بنیادین خود در حال حرکت است. با نرخ رشد نیما به بالای 45 هزار تومان، به نظر </a:t>
            </a:r>
            <a:r>
              <a:rPr lang="fa-IR" b="1" dirty="0" err="1">
                <a:cs typeface="B Nazanin" panose="00000400000000000000" pitchFamily="2" charset="-78"/>
              </a:rPr>
              <a:t>می‌رسد</a:t>
            </a:r>
            <a:r>
              <a:rPr lang="fa-IR" b="1">
                <a:cs typeface="B Nazanin" panose="00000400000000000000" pitchFamily="2" charset="-78"/>
              </a:rPr>
              <a:t> کف بازار دلار در محدوده 55 الی 60 هزار تومان بسته شده است!</a:t>
            </a:r>
            <a:endParaRPr lang="en-US" b="1" dirty="0">
              <a:cs typeface="B Nazanin" panose="00000400000000000000" pitchFamily="2" charset="-78"/>
            </a:endParaRPr>
          </a:p>
        </p:txBody>
      </p:sp>
      <p:pic>
        <p:nvPicPr>
          <p:cNvPr id="3" name="Picture 2">
            <a:extLst>
              <a:ext uri="{FF2B5EF4-FFF2-40B4-BE49-F238E27FC236}">
                <a16:creationId xmlns:a16="http://schemas.microsoft.com/office/drawing/2014/main" id="{ACAA6D71-4267-41CC-9B45-2D12D9D443A0}"/>
              </a:ext>
            </a:extLst>
          </p:cNvPr>
          <p:cNvPicPr>
            <a:picLocks noChangeAspect="1"/>
          </p:cNvPicPr>
          <p:nvPr/>
        </p:nvPicPr>
        <p:blipFill>
          <a:blip r:embed="rId2"/>
          <a:stretch>
            <a:fillRect/>
          </a:stretch>
        </p:blipFill>
        <p:spPr>
          <a:xfrm>
            <a:off x="1040050" y="1007866"/>
            <a:ext cx="6397070" cy="5348484"/>
          </a:xfrm>
          <a:prstGeom prst="rect">
            <a:avLst/>
          </a:prstGeom>
        </p:spPr>
      </p:pic>
    </p:spTree>
    <p:extLst>
      <p:ext uri="{BB962C8B-B14F-4D97-AF65-F5344CB8AC3E}">
        <p14:creationId xmlns:p14="http://schemas.microsoft.com/office/powerpoint/2010/main" val="13095537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00E8BEF3-7FD5-514E-A199-D6D138BAB652}"/>
              </a:ext>
            </a:extLst>
          </p:cNvPr>
          <p:cNvSpPr/>
          <p:nvPr/>
        </p:nvSpPr>
        <p:spPr>
          <a:xfrm>
            <a:off x="3238500" y="2273300"/>
            <a:ext cx="6489700" cy="21463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822960" rtl="1"/>
            <a:r>
              <a:rPr lang="fa-IR" sz="3360" b="1" dirty="0">
                <a:solidFill>
                  <a:schemeClr val="tx1"/>
                </a:solidFill>
                <a:cs typeface="B Titr" panose="00000700000000000000" pitchFamily="2" charset="-78"/>
              </a:rPr>
              <a:t>بررسی روند جهانی قیمت </a:t>
            </a:r>
            <a:r>
              <a:rPr lang="fa-IR" sz="3360" b="1" dirty="0" err="1">
                <a:solidFill>
                  <a:schemeClr val="tx1"/>
                </a:solidFill>
                <a:cs typeface="B Titr" panose="00000700000000000000" pitchFamily="2" charset="-78"/>
              </a:rPr>
              <a:t>اونس</a:t>
            </a:r>
            <a:r>
              <a:rPr lang="fa-IR" sz="3360" b="1" dirty="0">
                <a:solidFill>
                  <a:schemeClr val="tx1"/>
                </a:solidFill>
                <a:cs typeface="B Titr" panose="00000700000000000000" pitchFamily="2" charset="-78"/>
              </a:rPr>
              <a:t> طلا</a:t>
            </a:r>
            <a:endParaRPr lang="en-US" sz="3360" b="1" dirty="0">
              <a:solidFill>
                <a:schemeClr val="tx1">
                  <a:lumMod val="50000"/>
                  <a:lumOff val="50000"/>
                </a:schemeClr>
              </a:solidFill>
              <a:latin typeface="B Nazanin" panose="00000400000000000000" pitchFamily="2" charset="-78"/>
              <a:cs typeface="B Titr" panose="00000700000000000000" pitchFamily="2" charset="-78"/>
            </a:endParaRPr>
          </a:p>
        </p:txBody>
      </p:sp>
      <p:sp>
        <p:nvSpPr>
          <p:cNvPr id="4" name="Rectangle 3">
            <a:extLst>
              <a:ext uri="{FF2B5EF4-FFF2-40B4-BE49-F238E27FC236}">
                <a16:creationId xmlns:a16="http://schemas.microsoft.com/office/drawing/2014/main" id="{B690731C-8BAE-4E20-9FFB-ABB0AF50334B}"/>
              </a:ext>
            </a:extLst>
          </p:cNvPr>
          <p:cNvSpPr/>
          <p:nvPr/>
        </p:nvSpPr>
        <p:spPr>
          <a:xfrm>
            <a:off x="1778000" y="469900"/>
            <a:ext cx="9410700" cy="850900"/>
          </a:xfrm>
          <a:prstGeom prst="rect">
            <a:avLst/>
          </a:prstGeom>
          <a:solidFill>
            <a:srgbClr val="003C32"/>
          </a:solidFill>
          <a:ln>
            <a:solidFill>
              <a:srgbClr val="003C3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a-IR" b="1" dirty="0">
                <a:cs typeface="B Nazanin" panose="00000400000000000000" pitchFamily="2" charset="-78"/>
              </a:rPr>
              <a:t>بخش اول/ قسمت دوم</a:t>
            </a:r>
            <a:endParaRPr lang="en-US" b="1" dirty="0">
              <a:cs typeface="B Nazanin" panose="00000400000000000000" pitchFamily="2" charset="-78"/>
            </a:endParaRPr>
          </a:p>
        </p:txBody>
      </p:sp>
      <p:sp>
        <p:nvSpPr>
          <p:cNvPr id="11" name="Slide Number Placeholder 2">
            <a:extLst>
              <a:ext uri="{FF2B5EF4-FFF2-40B4-BE49-F238E27FC236}">
                <a16:creationId xmlns:a16="http://schemas.microsoft.com/office/drawing/2014/main" id="{392F6E06-7EB5-4D28-BA89-3FBE68393DD7}"/>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31</a:t>
            </a:fld>
            <a:endParaRPr lang="en-US" dirty="0"/>
          </a:p>
        </p:txBody>
      </p:sp>
    </p:spTree>
    <p:extLst>
      <p:ext uri="{BB962C8B-B14F-4D97-AF65-F5344CB8AC3E}">
        <p14:creationId xmlns:p14="http://schemas.microsoft.com/office/powerpoint/2010/main" val="345518419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طلا در بازارهای جهانی در معرض یک روند رو به رشد قرار دارد</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97E2104-CE3E-427F-9854-FC1EF4CB9E5D}"/>
              </a:ext>
            </a:extLst>
          </p:cNvPr>
          <p:cNvPicPr>
            <a:picLocks noChangeAspect="1"/>
          </p:cNvPicPr>
          <p:nvPr/>
        </p:nvPicPr>
        <p:blipFill>
          <a:blip r:embed="rId3"/>
          <a:stretch>
            <a:fillRect/>
          </a:stretch>
        </p:blipFill>
        <p:spPr>
          <a:xfrm>
            <a:off x="806768" y="868434"/>
            <a:ext cx="5693684" cy="2129479"/>
          </a:xfrm>
          <a:prstGeom prst="rect">
            <a:avLst/>
          </a:prstGeom>
        </p:spPr>
      </p:pic>
      <p:sp>
        <p:nvSpPr>
          <p:cNvPr id="7" name="TextBox 6">
            <a:extLst>
              <a:ext uri="{FF2B5EF4-FFF2-40B4-BE49-F238E27FC236}">
                <a16:creationId xmlns:a16="http://schemas.microsoft.com/office/drawing/2014/main" id="{43A52293-D437-4DF7-990A-B6B75D037498}"/>
              </a:ext>
            </a:extLst>
          </p:cNvPr>
          <p:cNvSpPr txBox="1"/>
          <p:nvPr/>
        </p:nvSpPr>
        <p:spPr>
          <a:xfrm>
            <a:off x="7300623" y="1335820"/>
            <a:ext cx="4084610" cy="4081117"/>
          </a:xfrm>
          <a:prstGeom prst="rect">
            <a:avLst/>
          </a:prstGeom>
          <a:noFill/>
        </p:spPr>
        <p:txBody>
          <a:bodyPr wrap="square" rtlCol="0">
            <a:spAutoFit/>
          </a:bodyPr>
          <a:lstStyle/>
          <a:p>
            <a:pPr algn="r" rtl="1"/>
            <a:r>
              <a:rPr lang="fa-IR" sz="2160" dirty="0" err="1">
                <a:cs typeface="B Nazanin" panose="00000400000000000000" pitchFamily="2" charset="-78"/>
              </a:rPr>
              <a:t>گلدمن</a:t>
            </a:r>
            <a:r>
              <a:rPr lang="fa-IR" sz="2160" dirty="0">
                <a:cs typeface="B Nazanin" panose="00000400000000000000" pitchFamily="2" charset="-78"/>
              </a:rPr>
              <a:t> </a:t>
            </a:r>
            <a:r>
              <a:rPr lang="fa-IR" sz="2160" dirty="0" err="1">
                <a:cs typeface="B Nazanin" panose="00000400000000000000" pitchFamily="2" charset="-78"/>
              </a:rPr>
              <a:t>ساکس</a:t>
            </a:r>
            <a:r>
              <a:rPr lang="fa-IR" sz="2160" dirty="0">
                <a:cs typeface="B Nazanin" panose="00000400000000000000" pitchFamily="2" charset="-78"/>
              </a:rPr>
              <a:t> معتقد است ممکن است </a:t>
            </a:r>
            <a:r>
              <a:rPr lang="fa-IR" sz="2160" dirty="0" err="1">
                <a:cs typeface="B Nazanin" panose="00000400000000000000" pitchFamily="2" charset="-78"/>
              </a:rPr>
              <a:t>رالی</a:t>
            </a:r>
            <a:r>
              <a:rPr lang="fa-IR" sz="2160" dirty="0">
                <a:cs typeface="B Nazanin" panose="00000400000000000000" pitchFamily="2" charset="-78"/>
              </a:rPr>
              <a:t> طلا </a:t>
            </a:r>
            <a:r>
              <a:rPr lang="fa-IR" sz="2160" dirty="0" err="1">
                <a:cs typeface="B Nazanin" panose="00000400000000000000" pitchFamily="2" charset="-78"/>
              </a:rPr>
              <a:t>ادامه‌دار</a:t>
            </a:r>
            <a:r>
              <a:rPr lang="fa-IR" sz="2160" dirty="0">
                <a:cs typeface="B Nazanin" panose="00000400000000000000" pitchFamily="2" charset="-78"/>
              </a:rPr>
              <a:t> باشد. </a:t>
            </a:r>
            <a:endParaRPr lang="en-US" sz="2160" dirty="0">
              <a:cs typeface="B Nazanin" panose="00000400000000000000" pitchFamily="2" charset="-78"/>
            </a:endParaRPr>
          </a:p>
          <a:p>
            <a:pPr algn="r" rtl="1"/>
            <a:endParaRPr lang="en-US" sz="2160" dirty="0">
              <a:cs typeface="B Nazanin" panose="00000400000000000000" pitchFamily="2" charset="-78"/>
            </a:endParaRPr>
          </a:p>
          <a:p>
            <a:pPr algn="r" rtl="1"/>
            <a:endParaRPr lang="fa-IR" sz="2160" dirty="0">
              <a:cs typeface="B Nazanin" panose="00000400000000000000" pitchFamily="2" charset="-78"/>
            </a:endParaRPr>
          </a:p>
          <a:p>
            <a:pPr algn="r" rtl="1"/>
            <a:endParaRPr lang="fa-IR" sz="2160" dirty="0">
              <a:cs typeface="B Nazanin" panose="00000400000000000000" pitchFamily="2" charset="-78"/>
            </a:endParaRPr>
          </a:p>
          <a:p>
            <a:pPr algn="r" rtl="1"/>
            <a:endParaRPr lang="fa-IR" sz="2160" dirty="0">
              <a:cs typeface="B Nazanin" panose="00000400000000000000" pitchFamily="2" charset="-78"/>
            </a:endParaRPr>
          </a:p>
          <a:p>
            <a:pPr algn="r" rtl="1"/>
            <a:endParaRPr lang="fa-IR" sz="2160" dirty="0">
              <a:cs typeface="B Nazanin" panose="00000400000000000000" pitchFamily="2" charset="-78"/>
            </a:endParaRPr>
          </a:p>
          <a:p>
            <a:pPr algn="r" rtl="1"/>
            <a:endParaRPr lang="en-US" sz="2160" dirty="0">
              <a:cs typeface="B Nazanin" panose="00000400000000000000" pitchFamily="2" charset="-78"/>
            </a:endParaRPr>
          </a:p>
          <a:p>
            <a:pPr algn="r" rtl="1"/>
            <a:endParaRPr lang="en-US" sz="2160" dirty="0">
              <a:cs typeface="B Nazanin" panose="00000400000000000000" pitchFamily="2" charset="-78"/>
            </a:endParaRPr>
          </a:p>
          <a:p>
            <a:pPr algn="r" rtl="1"/>
            <a:r>
              <a:rPr lang="en-US" sz="2160" dirty="0">
                <a:cs typeface="B Nazanin" panose="00000400000000000000" pitchFamily="2" charset="-78"/>
              </a:rPr>
              <a:t>JP </a:t>
            </a:r>
            <a:r>
              <a:rPr lang="en-US" sz="2160" dirty="0" err="1">
                <a:cs typeface="B Nazanin" panose="00000400000000000000" pitchFamily="2" charset="-78"/>
              </a:rPr>
              <a:t>morgan</a:t>
            </a:r>
            <a:r>
              <a:rPr lang="fa-IR" sz="2160" dirty="0">
                <a:cs typeface="B Nazanin" panose="00000400000000000000" pitchFamily="2" charset="-78"/>
              </a:rPr>
              <a:t> نیز قیمت طلا را در فصل چهارم سال میلادی آینده (2025) در حدود 2600 دلار به </a:t>
            </a:r>
            <a:r>
              <a:rPr lang="fa-IR" sz="2160" dirty="0" err="1">
                <a:cs typeface="B Nazanin" panose="00000400000000000000" pitchFamily="2" charset="-78"/>
              </a:rPr>
              <a:t>ازای</a:t>
            </a:r>
            <a:r>
              <a:rPr lang="fa-IR" sz="2160" dirty="0">
                <a:cs typeface="B Nazanin" panose="00000400000000000000" pitchFamily="2" charset="-78"/>
              </a:rPr>
              <a:t> هر </a:t>
            </a:r>
            <a:r>
              <a:rPr lang="fa-IR" sz="2160" dirty="0" err="1">
                <a:cs typeface="B Nazanin" panose="00000400000000000000" pitchFamily="2" charset="-78"/>
              </a:rPr>
              <a:t>اونس</a:t>
            </a:r>
            <a:r>
              <a:rPr lang="fa-IR" sz="2160" dirty="0">
                <a:cs typeface="B Nazanin" panose="00000400000000000000" pitchFamily="2" charset="-78"/>
              </a:rPr>
              <a:t> پیش بینی </a:t>
            </a:r>
            <a:r>
              <a:rPr lang="fa-IR" sz="2160" dirty="0" err="1">
                <a:cs typeface="B Nazanin" panose="00000400000000000000" pitchFamily="2" charset="-78"/>
              </a:rPr>
              <a:t>می‌کند</a:t>
            </a:r>
            <a:r>
              <a:rPr lang="fa-IR" sz="2160" dirty="0">
                <a:cs typeface="B Nazanin" panose="00000400000000000000" pitchFamily="2" charset="-78"/>
              </a:rPr>
              <a:t>. </a:t>
            </a:r>
            <a:endParaRPr lang="en-US" sz="2160" dirty="0">
              <a:cs typeface="B Nazanin" panose="00000400000000000000" pitchFamily="2" charset="-78"/>
            </a:endParaRPr>
          </a:p>
        </p:txBody>
      </p:sp>
      <p:pic>
        <p:nvPicPr>
          <p:cNvPr id="4" name="Picture 3">
            <a:extLst>
              <a:ext uri="{FF2B5EF4-FFF2-40B4-BE49-F238E27FC236}">
                <a16:creationId xmlns:a16="http://schemas.microsoft.com/office/drawing/2014/main" id="{96ABD6EA-C501-439D-9006-19FF9A7B4BE3}"/>
              </a:ext>
            </a:extLst>
          </p:cNvPr>
          <p:cNvPicPr>
            <a:picLocks noChangeAspect="1"/>
          </p:cNvPicPr>
          <p:nvPr/>
        </p:nvPicPr>
        <p:blipFill>
          <a:blip r:embed="rId4"/>
          <a:stretch>
            <a:fillRect/>
          </a:stretch>
        </p:blipFill>
        <p:spPr>
          <a:xfrm>
            <a:off x="170764" y="2997913"/>
            <a:ext cx="7129859" cy="2972929"/>
          </a:xfrm>
          <a:prstGeom prst="rect">
            <a:avLst/>
          </a:prstGeom>
        </p:spPr>
      </p:pic>
      <p:sp>
        <p:nvSpPr>
          <p:cNvPr id="8" name="Slide Number Placeholder 2">
            <a:extLst>
              <a:ext uri="{FF2B5EF4-FFF2-40B4-BE49-F238E27FC236}">
                <a16:creationId xmlns:a16="http://schemas.microsoft.com/office/drawing/2014/main" id="{4BE1E5BD-E3CB-4B88-9C2A-E41383558A1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32</a:t>
            </a:fld>
            <a:endParaRPr lang="en-US" dirty="0"/>
          </a:p>
        </p:txBody>
      </p:sp>
    </p:spTree>
    <p:extLst>
      <p:ext uri="{BB962C8B-B14F-4D97-AF65-F5344CB8AC3E}">
        <p14:creationId xmlns:p14="http://schemas.microsoft.com/office/powerpoint/2010/main" val="41404852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شاخص دلار</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29D54D76-9C36-41B7-873B-B8062D79A186}"/>
              </a:ext>
            </a:extLst>
          </p:cNvPr>
          <p:cNvPicPr>
            <a:picLocks noChangeAspect="1"/>
          </p:cNvPicPr>
          <p:nvPr/>
        </p:nvPicPr>
        <p:blipFill>
          <a:blip r:embed="rId3"/>
          <a:stretch>
            <a:fillRect/>
          </a:stretch>
        </p:blipFill>
        <p:spPr>
          <a:xfrm>
            <a:off x="825460" y="1025866"/>
            <a:ext cx="7886700" cy="4540986"/>
          </a:xfrm>
          <a:prstGeom prst="rect">
            <a:avLst/>
          </a:prstGeom>
        </p:spPr>
      </p:pic>
      <p:sp>
        <p:nvSpPr>
          <p:cNvPr id="6" name="TextBox 5">
            <a:extLst>
              <a:ext uri="{FF2B5EF4-FFF2-40B4-BE49-F238E27FC236}">
                <a16:creationId xmlns:a16="http://schemas.microsoft.com/office/drawing/2014/main" id="{BE163A6F-9426-46AB-93E2-AAFF7BC470D5}"/>
              </a:ext>
            </a:extLst>
          </p:cNvPr>
          <p:cNvSpPr txBox="1"/>
          <p:nvPr/>
        </p:nvSpPr>
        <p:spPr>
          <a:xfrm>
            <a:off x="9144000" y="2614635"/>
            <a:ext cx="2358390" cy="2751522"/>
          </a:xfrm>
          <a:prstGeom prst="rect">
            <a:avLst/>
          </a:prstGeom>
          <a:noFill/>
        </p:spPr>
        <p:txBody>
          <a:bodyPr wrap="square" rtlCol="0">
            <a:spAutoFit/>
          </a:bodyPr>
          <a:lstStyle/>
          <a:p>
            <a:pPr algn="just" rtl="1"/>
            <a:r>
              <a:rPr lang="fa-IR" sz="2160" dirty="0">
                <a:cs typeface="B Nazanin" panose="00000400000000000000" pitchFamily="2" charset="-78"/>
              </a:rPr>
              <a:t>شاخص دلار در محدوده 104.3 است و در محدوده نزدیک به سقف 20 ساله خود قرار دارد! </a:t>
            </a:r>
            <a:endParaRPr lang="en-US" sz="2160" dirty="0">
              <a:cs typeface="B Nazanin" panose="00000400000000000000" pitchFamily="2" charset="-78"/>
            </a:endParaRPr>
          </a:p>
          <a:p>
            <a:pPr algn="just" rtl="1"/>
            <a:r>
              <a:rPr lang="fa-IR" sz="2160" dirty="0">
                <a:cs typeface="B Nazanin" panose="00000400000000000000" pitchFamily="2" charset="-78"/>
              </a:rPr>
              <a:t>به نظر </a:t>
            </a:r>
            <a:r>
              <a:rPr lang="fa-IR" sz="2160" dirty="0" err="1">
                <a:cs typeface="B Nazanin" panose="00000400000000000000" pitchFamily="2" charset="-78"/>
              </a:rPr>
              <a:t>می‌رسد</a:t>
            </a:r>
            <a:r>
              <a:rPr lang="fa-IR" sz="2160" dirty="0">
                <a:cs typeface="B Nazanin" panose="00000400000000000000" pitchFamily="2" charset="-78"/>
              </a:rPr>
              <a:t> که شاخص دلار کاهش خواهد یافت و احتمالا شاهد رشد طلا خواهیم بود.</a:t>
            </a:r>
            <a:endParaRPr lang="en-US" sz="2160" dirty="0">
              <a:cs typeface="B Nazanin" panose="00000400000000000000" pitchFamily="2" charset="-78"/>
            </a:endParaRPr>
          </a:p>
        </p:txBody>
      </p:sp>
    </p:spTree>
    <p:extLst>
      <p:ext uri="{BB962C8B-B14F-4D97-AF65-F5344CB8AC3E}">
        <p14:creationId xmlns:p14="http://schemas.microsoft.com/office/powerpoint/2010/main" val="38077091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تورم </a:t>
            </a:r>
            <a:r>
              <a:rPr lang="fa-IR" dirty="0" err="1">
                <a:latin typeface="B Nazanin" pitchFamily="2" charset="-78"/>
                <a:cs typeface="B Nazanin" pitchFamily="2" charset="-78"/>
              </a:rPr>
              <a:t>مصرف‌کننده</a:t>
            </a:r>
            <a:r>
              <a:rPr lang="fa-IR" dirty="0">
                <a:latin typeface="B Nazanin" pitchFamily="2" charset="-78"/>
                <a:cs typeface="B Nazanin" pitchFamily="2" charset="-78"/>
              </a:rPr>
              <a:t> برای آمریکا</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657A020-50B0-426F-9F65-4B039FE64B56}"/>
              </a:ext>
            </a:extLst>
          </p:cNvPr>
          <p:cNvPicPr>
            <a:picLocks noChangeAspect="1"/>
          </p:cNvPicPr>
          <p:nvPr/>
        </p:nvPicPr>
        <p:blipFill>
          <a:blip r:embed="rId3"/>
          <a:stretch>
            <a:fillRect/>
          </a:stretch>
        </p:blipFill>
        <p:spPr>
          <a:xfrm>
            <a:off x="866775" y="1041448"/>
            <a:ext cx="10458450" cy="3570791"/>
          </a:xfrm>
          <a:prstGeom prst="rect">
            <a:avLst/>
          </a:prstGeom>
        </p:spPr>
      </p:pic>
      <p:sp>
        <p:nvSpPr>
          <p:cNvPr id="7" name="TextBox 6">
            <a:extLst>
              <a:ext uri="{FF2B5EF4-FFF2-40B4-BE49-F238E27FC236}">
                <a16:creationId xmlns:a16="http://schemas.microsoft.com/office/drawing/2014/main" id="{273D2DED-3E72-4A96-9867-945897A0805B}"/>
              </a:ext>
            </a:extLst>
          </p:cNvPr>
          <p:cNvSpPr txBox="1"/>
          <p:nvPr/>
        </p:nvSpPr>
        <p:spPr>
          <a:xfrm>
            <a:off x="876121" y="4838923"/>
            <a:ext cx="10458450" cy="757130"/>
          </a:xfrm>
          <a:prstGeom prst="rect">
            <a:avLst/>
          </a:prstGeom>
          <a:noFill/>
        </p:spPr>
        <p:txBody>
          <a:bodyPr wrap="square" rtlCol="0">
            <a:spAutoFit/>
          </a:bodyPr>
          <a:lstStyle/>
          <a:p>
            <a:pPr algn="just" rtl="1"/>
            <a:r>
              <a:rPr lang="fa-IR" sz="2160" dirty="0">
                <a:cs typeface="B Nazanin" panose="00000400000000000000" pitchFamily="2" charset="-78"/>
              </a:rPr>
              <a:t>تورم سالانه در آمریکا  به محدود 4.11 درصد رسیده است و تورم نقطه به نقطه به 2.97 درصد رسیده است. این یعنی فدرال رزرو در حال نزدیک شدن به محدوده تورمی مجاز (زیر 2.5 درصد) است. پایان </a:t>
            </a:r>
            <a:r>
              <a:rPr lang="fa-IR" sz="2160" dirty="0" err="1">
                <a:cs typeface="B Nazanin" panose="00000400000000000000" pitchFamily="2" charset="-78"/>
              </a:rPr>
              <a:t>سیاست‌های</a:t>
            </a:r>
            <a:r>
              <a:rPr lang="fa-IR" sz="2160" dirty="0">
                <a:cs typeface="B Nazanin" panose="00000400000000000000" pitchFamily="2" charset="-78"/>
              </a:rPr>
              <a:t> انقباضی نزدیک است.  </a:t>
            </a:r>
            <a:endParaRPr lang="en-US" sz="2160" dirty="0">
              <a:cs typeface="B Nazanin" panose="00000400000000000000" pitchFamily="2" charset="-78"/>
            </a:endParaRPr>
          </a:p>
        </p:txBody>
      </p:sp>
      <p:sp>
        <p:nvSpPr>
          <p:cNvPr id="6" name="Slide Number Placeholder 2">
            <a:extLst>
              <a:ext uri="{FF2B5EF4-FFF2-40B4-BE49-F238E27FC236}">
                <a16:creationId xmlns:a16="http://schemas.microsoft.com/office/drawing/2014/main" id="{2FEBB6A0-AA2B-47A5-A3CD-7A1FBE5C545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34</a:t>
            </a:fld>
            <a:endParaRPr lang="en-US" dirty="0"/>
          </a:p>
        </p:txBody>
      </p:sp>
    </p:spTree>
    <p:extLst>
      <p:ext uri="{BB962C8B-B14F-4D97-AF65-F5344CB8AC3E}">
        <p14:creationId xmlns:p14="http://schemas.microsoft.com/office/powerpoint/2010/main" val="152183810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نرخ موثر فدرال رزرو</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AFBC9E-E24A-1C7F-0760-DD6C7077E859}"/>
              </a:ext>
            </a:extLst>
          </p:cNvPr>
          <p:cNvSpPr txBox="1"/>
          <p:nvPr/>
        </p:nvSpPr>
        <p:spPr>
          <a:xfrm>
            <a:off x="884083" y="5196467"/>
            <a:ext cx="10423834" cy="757130"/>
          </a:xfrm>
          <a:prstGeom prst="rect">
            <a:avLst/>
          </a:prstGeom>
          <a:noFill/>
        </p:spPr>
        <p:txBody>
          <a:bodyPr wrap="square" rtlCol="0">
            <a:spAutoFit/>
          </a:bodyPr>
          <a:lstStyle/>
          <a:p>
            <a:pPr algn="r" rtl="1"/>
            <a:r>
              <a:rPr lang="fa-IR" sz="2160" dirty="0">
                <a:cs typeface="B Nazanin" panose="00000400000000000000" pitchFamily="2" charset="-78"/>
              </a:rPr>
              <a:t>نرخ بهره موثر فدرال رزرو در بازه 5.25 تا 5.5 درصد قراردارد و پیش بینی می شود که با کاهش روند تورم، این نرخ کاهش یابد و </a:t>
            </a:r>
            <a:r>
              <a:rPr lang="fa-IR" sz="2160" dirty="0" err="1">
                <a:cs typeface="B Nazanin" panose="00000400000000000000" pitchFamily="2" charset="-78"/>
              </a:rPr>
              <a:t>طبیعتا</a:t>
            </a:r>
            <a:r>
              <a:rPr lang="fa-IR" sz="2160" dirty="0">
                <a:cs typeface="B Nazanin" panose="00000400000000000000" pitchFamily="2" charset="-78"/>
              </a:rPr>
              <a:t> کاهش نرخ بهره، سبب </a:t>
            </a:r>
            <a:r>
              <a:rPr lang="fa-IR" sz="2160" b="1" dirty="0">
                <a:solidFill>
                  <a:srgbClr val="FF0000"/>
                </a:solidFill>
                <a:effectLst>
                  <a:outerShdw blurRad="38100" dist="38100" dir="2700000" algn="tl">
                    <a:srgbClr val="000000">
                      <a:alpha val="43137"/>
                    </a:srgbClr>
                  </a:outerShdw>
                </a:effectLst>
                <a:cs typeface="B Nazanin" panose="00000400000000000000" pitchFamily="2" charset="-78"/>
              </a:rPr>
              <a:t>افزایش قیمت طلا </a:t>
            </a:r>
            <a:r>
              <a:rPr lang="fa-IR" sz="2160" dirty="0">
                <a:cs typeface="B Nazanin" panose="00000400000000000000" pitchFamily="2" charset="-78"/>
              </a:rPr>
              <a:t>خواهد شد.</a:t>
            </a:r>
          </a:p>
        </p:txBody>
      </p:sp>
      <p:pic>
        <p:nvPicPr>
          <p:cNvPr id="4" name="Picture 3">
            <a:extLst>
              <a:ext uri="{FF2B5EF4-FFF2-40B4-BE49-F238E27FC236}">
                <a16:creationId xmlns:a16="http://schemas.microsoft.com/office/drawing/2014/main" id="{36D5056C-102D-4049-B29B-D46B57F54CFF}"/>
              </a:ext>
            </a:extLst>
          </p:cNvPr>
          <p:cNvPicPr>
            <a:picLocks noChangeAspect="1"/>
          </p:cNvPicPr>
          <p:nvPr/>
        </p:nvPicPr>
        <p:blipFill>
          <a:blip r:embed="rId3"/>
          <a:stretch>
            <a:fillRect/>
          </a:stretch>
        </p:blipFill>
        <p:spPr>
          <a:xfrm>
            <a:off x="1858136" y="904403"/>
            <a:ext cx="8791165" cy="4129462"/>
          </a:xfrm>
          <a:prstGeom prst="rect">
            <a:avLst/>
          </a:prstGeom>
        </p:spPr>
      </p:pic>
      <p:sp>
        <p:nvSpPr>
          <p:cNvPr id="6" name="Slide Number Placeholder 2">
            <a:extLst>
              <a:ext uri="{FF2B5EF4-FFF2-40B4-BE49-F238E27FC236}">
                <a16:creationId xmlns:a16="http://schemas.microsoft.com/office/drawing/2014/main" id="{17815F1F-5453-4E71-82A0-EB2CA2F4348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35</a:t>
            </a:fld>
            <a:endParaRPr lang="en-US" dirty="0"/>
          </a:p>
        </p:txBody>
      </p:sp>
    </p:spTree>
    <p:extLst>
      <p:ext uri="{BB962C8B-B14F-4D97-AF65-F5344CB8AC3E}">
        <p14:creationId xmlns:p14="http://schemas.microsoft.com/office/powerpoint/2010/main" val="188677909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کاهش نرخ بهره در آمریکا</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sp>
        <p:nvSpPr>
          <p:cNvPr id="6" name="Slide Number Placeholder 2">
            <a:extLst>
              <a:ext uri="{FF2B5EF4-FFF2-40B4-BE49-F238E27FC236}">
                <a16:creationId xmlns:a16="http://schemas.microsoft.com/office/drawing/2014/main" id="{17815F1F-5453-4E71-82A0-EB2CA2F4348D}"/>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36</a:t>
            </a:fld>
            <a:endParaRPr lang="en-US" dirty="0"/>
          </a:p>
        </p:txBody>
      </p:sp>
      <p:pic>
        <p:nvPicPr>
          <p:cNvPr id="8" name="Picture 7">
            <a:extLst>
              <a:ext uri="{FF2B5EF4-FFF2-40B4-BE49-F238E27FC236}">
                <a16:creationId xmlns:a16="http://schemas.microsoft.com/office/drawing/2014/main" id="{7FFCE700-8E98-4E30-B1EB-095914C3D9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25460" y="1007294"/>
            <a:ext cx="4318040" cy="4581335"/>
          </a:xfrm>
          <a:prstGeom prst="rect">
            <a:avLst/>
          </a:prstGeom>
        </p:spPr>
      </p:pic>
      <p:sp>
        <p:nvSpPr>
          <p:cNvPr id="10" name="TextBox 9">
            <a:extLst>
              <a:ext uri="{FF2B5EF4-FFF2-40B4-BE49-F238E27FC236}">
                <a16:creationId xmlns:a16="http://schemas.microsoft.com/office/drawing/2014/main" id="{5A69AC10-4166-40BC-9B57-6C340DCC2AA6}"/>
              </a:ext>
            </a:extLst>
          </p:cNvPr>
          <p:cNvSpPr txBox="1"/>
          <p:nvPr/>
        </p:nvSpPr>
        <p:spPr>
          <a:xfrm>
            <a:off x="6105346" y="1382093"/>
            <a:ext cx="5495925" cy="1200329"/>
          </a:xfrm>
          <a:prstGeom prst="rect">
            <a:avLst/>
          </a:prstGeom>
          <a:noFill/>
        </p:spPr>
        <p:txBody>
          <a:bodyPr wrap="square" rtlCol="0">
            <a:spAutoFit/>
          </a:bodyPr>
          <a:lstStyle/>
          <a:p>
            <a:pPr algn="r" rtl="1"/>
            <a:r>
              <a:rPr lang="fa-IR" dirty="0">
                <a:cs typeface="B Nazanin" panose="00000400000000000000" pitchFamily="2" charset="-78"/>
              </a:rPr>
              <a:t>نمودار </a:t>
            </a:r>
            <a:r>
              <a:rPr lang="en-US" dirty="0">
                <a:cs typeface="B Nazanin" panose="00000400000000000000" pitchFamily="2" charset="-78"/>
              </a:rPr>
              <a:t>dot plot </a:t>
            </a:r>
            <a:r>
              <a:rPr lang="fa-IR" dirty="0">
                <a:cs typeface="B Nazanin" panose="00000400000000000000" pitchFamily="2" charset="-78"/>
              </a:rPr>
              <a:t> به ما </a:t>
            </a:r>
            <a:r>
              <a:rPr lang="fa-IR" dirty="0" err="1">
                <a:cs typeface="B Nazanin" panose="00000400000000000000" pitchFamily="2" charset="-78"/>
              </a:rPr>
              <a:t>می‌گوید</a:t>
            </a:r>
            <a:r>
              <a:rPr lang="fa-IR" dirty="0">
                <a:cs typeface="B Nazanin" panose="00000400000000000000" pitchFamily="2" charset="-78"/>
              </a:rPr>
              <a:t> نرخ بهره تا پایان سال قابلیت کاهش 2 گام را دارد</a:t>
            </a:r>
            <a:endParaRPr lang="en-US" dirty="0">
              <a:cs typeface="B Nazanin" panose="00000400000000000000" pitchFamily="2" charset="-78"/>
            </a:endParaRPr>
          </a:p>
          <a:p>
            <a:pPr algn="r" rtl="1"/>
            <a:endParaRPr lang="en-US" dirty="0">
              <a:cs typeface="B Nazanin" panose="00000400000000000000" pitchFamily="2" charset="-78"/>
            </a:endParaRPr>
          </a:p>
          <a:p>
            <a:pPr algn="r" rtl="1"/>
            <a:r>
              <a:rPr lang="fa-IR" dirty="0">
                <a:cs typeface="B Nazanin" panose="00000400000000000000" pitchFamily="2" charset="-78"/>
              </a:rPr>
              <a:t>احتمالا در پایان ماه اولین کاهش نرخ بهره را شاهد باشیم</a:t>
            </a:r>
            <a:endParaRPr lang="en-US" dirty="0">
              <a:cs typeface="B Nazanin" panose="00000400000000000000" pitchFamily="2" charset="-78"/>
            </a:endParaRPr>
          </a:p>
        </p:txBody>
      </p:sp>
    </p:spTree>
    <p:extLst>
      <p:ext uri="{BB962C8B-B14F-4D97-AF65-F5344CB8AC3E}">
        <p14:creationId xmlns:p14="http://schemas.microsoft.com/office/powerpoint/2010/main" val="28172790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افزایش التهابات سیاسی</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62ACB8B3-DDFC-493A-B374-E284CE8C5E2A}"/>
              </a:ext>
            </a:extLst>
          </p:cNvPr>
          <p:cNvGraphicFramePr/>
          <p:nvPr>
            <p:extLst>
              <p:ext uri="{D42A27DB-BD31-4B8C-83A1-F6EECF244321}">
                <p14:modId xmlns:p14="http://schemas.microsoft.com/office/powerpoint/2010/main" val="2290201602"/>
              </p:ext>
            </p:extLst>
          </p:nvPr>
        </p:nvGraphicFramePr>
        <p:xfrm>
          <a:off x="1960978" y="1162973"/>
          <a:ext cx="8128000" cy="368798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1F2B6BFB-3637-4162-B468-D0249E9B6043}"/>
              </a:ext>
            </a:extLst>
          </p:cNvPr>
          <p:cNvSpPr txBox="1"/>
          <p:nvPr/>
        </p:nvSpPr>
        <p:spPr>
          <a:xfrm>
            <a:off x="1580225" y="5353235"/>
            <a:ext cx="9064101" cy="369332"/>
          </a:xfrm>
          <a:prstGeom prst="rect">
            <a:avLst/>
          </a:prstGeom>
          <a:noFill/>
        </p:spPr>
        <p:txBody>
          <a:bodyPr wrap="square" rtlCol="0">
            <a:spAutoFit/>
          </a:bodyPr>
          <a:lstStyle/>
          <a:p>
            <a:pPr algn="r" rtl="1"/>
            <a:r>
              <a:rPr lang="fa-IR" dirty="0">
                <a:cs typeface="B Nazanin" panose="00000400000000000000" pitchFamily="2" charset="-78"/>
              </a:rPr>
              <a:t>به نظر </a:t>
            </a:r>
            <a:r>
              <a:rPr lang="fa-IR" dirty="0" err="1">
                <a:cs typeface="B Nazanin" panose="00000400000000000000" pitchFamily="2" charset="-78"/>
              </a:rPr>
              <a:t>نمی‌رسد</a:t>
            </a:r>
            <a:r>
              <a:rPr lang="fa-IR" dirty="0">
                <a:cs typeface="B Nazanin" panose="00000400000000000000" pitchFamily="2" charset="-78"/>
              </a:rPr>
              <a:t> هیچکدام از این التهابات در آینده نزدیک </a:t>
            </a:r>
            <a:r>
              <a:rPr lang="fa-IR" dirty="0" err="1">
                <a:cs typeface="B Nazanin" panose="00000400000000000000" pitchFamily="2" charset="-78"/>
              </a:rPr>
              <a:t>فروکش</a:t>
            </a:r>
            <a:r>
              <a:rPr lang="fa-IR" dirty="0">
                <a:cs typeface="B Nazanin" panose="00000400000000000000" pitchFamily="2" charset="-78"/>
              </a:rPr>
              <a:t> کنند.</a:t>
            </a:r>
            <a:endParaRPr lang="en-US" dirty="0">
              <a:cs typeface="B Nazanin" panose="00000400000000000000" pitchFamily="2" charset="-78"/>
            </a:endParaRPr>
          </a:p>
        </p:txBody>
      </p:sp>
      <p:sp>
        <p:nvSpPr>
          <p:cNvPr id="7" name="Slide Number Placeholder 2">
            <a:extLst>
              <a:ext uri="{FF2B5EF4-FFF2-40B4-BE49-F238E27FC236}">
                <a16:creationId xmlns:a16="http://schemas.microsoft.com/office/drawing/2014/main" id="{92401251-B29F-4257-8990-AA630B72BEEB}"/>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37</a:t>
            </a:fld>
            <a:endParaRPr lang="en-US" dirty="0"/>
          </a:p>
        </p:txBody>
      </p:sp>
    </p:spTree>
    <p:extLst>
      <p:ext uri="{BB962C8B-B14F-4D97-AF65-F5344CB8AC3E}">
        <p14:creationId xmlns:p14="http://schemas.microsoft.com/office/powerpoint/2010/main" val="24941897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روند جهانی قیمت طلا در جهان</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graphicFrame>
        <p:nvGraphicFramePr>
          <p:cNvPr id="3" name="Diagram 2">
            <a:extLst>
              <a:ext uri="{FF2B5EF4-FFF2-40B4-BE49-F238E27FC236}">
                <a16:creationId xmlns:a16="http://schemas.microsoft.com/office/drawing/2014/main" id="{70402903-546A-4E18-863D-632688F9DF47}"/>
              </a:ext>
            </a:extLst>
          </p:cNvPr>
          <p:cNvGraphicFramePr/>
          <p:nvPr>
            <p:extLst>
              <p:ext uri="{D42A27DB-BD31-4B8C-83A1-F6EECF244321}">
                <p14:modId xmlns:p14="http://schemas.microsoft.com/office/powerpoint/2010/main" val="4009166417"/>
              </p:ext>
            </p:extLst>
          </p:nvPr>
        </p:nvGraphicFramePr>
        <p:xfrm>
          <a:off x="585926" y="1100831"/>
          <a:ext cx="11239130" cy="433230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5" name="Slide Number Placeholder 2">
            <a:extLst>
              <a:ext uri="{FF2B5EF4-FFF2-40B4-BE49-F238E27FC236}">
                <a16:creationId xmlns:a16="http://schemas.microsoft.com/office/drawing/2014/main" id="{46A3BD52-6B1C-41FC-B066-A3D46ED3C6B3}"/>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38</a:t>
            </a:fld>
            <a:endParaRPr lang="en-US" dirty="0"/>
          </a:p>
        </p:txBody>
      </p:sp>
    </p:spTree>
    <p:extLst>
      <p:ext uri="{BB962C8B-B14F-4D97-AF65-F5344CB8AC3E}">
        <p14:creationId xmlns:p14="http://schemas.microsoft.com/office/powerpoint/2010/main" val="22935262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کشورهای جهان در حال خرید طلا هستند</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8FD8A5DC-3757-4E38-B9F0-FCAEE48CE628}"/>
              </a:ext>
            </a:extLst>
          </p:cNvPr>
          <p:cNvPicPr>
            <a:picLocks noChangeAspect="1"/>
          </p:cNvPicPr>
          <p:nvPr/>
        </p:nvPicPr>
        <p:blipFill>
          <a:blip r:embed="rId3"/>
          <a:stretch>
            <a:fillRect/>
          </a:stretch>
        </p:blipFill>
        <p:spPr>
          <a:xfrm>
            <a:off x="1729740" y="1360170"/>
            <a:ext cx="8732520" cy="4137660"/>
          </a:xfrm>
          <a:prstGeom prst="rect">
            <a:avLst/>
          </a:prstGeom>
        </p:spPr>
      </p:pic>
      <p:sp>
        <p:nvSpPr>
          <p:cNvPr id="5" name="Slide Number Placeholder 2">
            <a:extLst>
              <a:ext uri="{FF2B5EF4-FFF2-40B4-BE49-F238E27FC236}">
                <a16:creationId xmlns:a16="http://schemas.microsoft.com/office/drawing/2014/main" id="{B98DBD49-1F4D-460C-A81F-98D0379BAB8C}"/>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39</a:t>
            </a:fld>
            <a:endParaRPr lang="en-US" dirty="0"/>
          </a:p>
        </p:txBody>
      </p:sp>
    </p:spTree>
    <p:extLst>
      <p:ext uri="{BB962C8B-B14F-4D97-AF65-F5344CB8AC3E}">
        <p14:creationId xmlns:p14="http://schemas.microsoft.com/office/powerpoint/2010/main" val="98220967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بزرگترین خریداران طلا</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3763E4B3-9739-4D40-A34D-89D2BADED4B6}"/>
              </a:ext>
            </a:extLst>
          </p:cNvPr>
          <p:cNvPicPr>
            <a:picLocks noChangeAspect="1"/>
          </p:cNvPicPr>
          <p:nvPr/>
        </p:nvPicPr>
        <p:blipFill>
          <a:blip r:embed="rId3"/>
          <a:stretch>
            <a:fillRect/>
          </a:stretch>
        </p:blipFill>
        <p:spPr>
          <a:xfrm>
            <a:off x="1375411" y="1064216"/>
            <a:ext cx="9441179" cy="4499370"/>
          </a:xfrm>
          <a:prstGeom prst="rect">
            <a:avLst/>
          </a:prstGeom>
        </p:spPr>
      </p:pic>
      <p:sp>
        <p:nvSpPr>
          <p:cNvPr id="6" name="Slide Number Placeholder 2">
            <a:extLst>
              <a:ext uri="{FF2B5EF4-FFF2-40B4-BE49-F238E27FC236}">
                <a16:creationId xmlns:a16="http://schemas.microsoft.com/office/drawing/2014/main" id="{B3B27782-0231-4273-9097-3029A750A261}"/>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40</a:t>
            </a:fld>
            <a:endParaRPr lang="en-US" dirty="0"/>
          </a:p>
        </p:txBody>
      </p:sp>
    </p:spTree>
    <p:extLst>
      <p:ext uri="{BB962C8B-B14F-4D97-AF65-F5344CB8AC3E}">
        <p14:creationId xmlns:p14="http://schemas.microsoft.com/office/powerpoint/2010/main" val="257509390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a:xfrm>
            <a:off x="1031629" y="310090"/>
            <a:ext cx="9875520" cy="431780"/>
          </a:xfrm>
        </p:spPr>
        <p:txBody>
          <a:bodyPr>
            <a:normAutofit fontScale="85000" lnSpcReduction="20000"/>
          </a:bodyPr>
          <a:lstStyle/>
          <a:p>
            <a:pPr algn="r" rtl="1"/>
            <a:r>
              <a:rPr lang="fa-IR" dirty="0">
                <a:latin typeface="B Nazanin" pitchFamily="2" charset="-78"/>
                <a:cs typeface="B Nazanin" pitchFamily="2" charset="-78"/>
              </a:rPr>
              <a:t>آیا طلا دارایی خوبی برای نگهداری است؟</a:t>
            </a:r>
            <a:endParaRPr lang="en-US" dirty="0">
              <a:latin typeface="B Nazanin" pitchFamily="2" charset="-78"/>
              <a:cs typeface="B Nazanin" pitchFamily="2" charset="-78"/>
            </a:endParaRPr>
          </a:p>
        </p:txBody>
      </p:sp>
      <p:cxnSp>
        <p:nvCxnSpPr>
          <p:cNvPr id="9" name="Straight Connector 8">
            <a:extLst>
              <a:ext uri="{FF2B5EF4-FFF2-40B4-BE49-F238E27FC236}">
                <a16:creationId xmlns:a16="http://schemas.microsoft.com/office/drawing/2014/main" id="{CD8A4F48-4C39-CC4B-A09D-F4ABF144914B}"/>
              </a:ext>
            </a:extLst>
          </p:cNvPr>
          <p:cNvCxnSpPr>
            <a:cxnSpLocks/>
          </p:cNvCxnSpPr>
          <p:nvPr/>
        </p:nvCxnSpPr>
        <p:spPr>
          <a:xfrm flipH="1">
            <a:off x="825460" y="81476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815B9BA2-3749-2048-9A8C-F164A59D1669}"/>
              </a:ext>
            </a:extLst>
          </p:cNvPr>
          <p:cNvCxnSpPr>
            <a:cxnSpLocks/>
          </p:cNvCxnSpPr>
          <p:nvPr/>
        </p:nvCxnSpPr>
        <p:spPr>
          <a:xfrm flipH="1">
            <a:off x="825460" y="6097993"/>
            <a:ext cx="10559773" cy="0"/>
          </a:xfrm>
          <a:prstGeom prst="line">
            <a:avLst/>
          </a:prstGeom>
          <a:ln w="19050">
            <a:solidFill>
              <a:srgbClr val="1E3E35"/>
            </a:solidFill>
          </a:ln>
        </p:spPr>
        <p:style>
          <a:lnRef idx="1">
            <a:schemeClr val="accent1"/>
          </a:lnRef>
          <a:fillRef idx="0">
            <a:schemeClr val="accent1"/>
          </a:fillRef>
          <a:effectRef idx="0">
            <a:schemeClr val="accent1"/>
          </a:effectRef>
          <a:fontRef idx="minor">
            <a:schemeClr val="tx1"/>
          </a:fontRef>
        </p:style>
      </p:cxnSp>
      <p:sp>
        <p:nvSpPr>
          <p:cNvPr id="5" name="TextBox 4">
            <a:extLst>
              <a:ext uri="{FF2B5EF4-FFF2-40B4-BE49-F238E27FC236}">
                <a16:creationId xmlns:a16="http://schemas.microsoft.com/office/drawing/2014/main" id="{D0AFBC9E-E24A-1C7F-0760-DD6C7077E859}"/>
              </a:ext>
            </a:extLst>
          </p:cNvPr>
          <p:cNvSpPr txBox="1"/>
          <p:nvPr/>
        </p:nvSpPr>
        <p:spPr>
          <a:xfrm>
            <a:off x="757472" y="1091348"/>
            <a:ext cx="10423834" cy="2086725"/>
          </a:xfrm>
          <a:prstGeom prst="rect">
            <a:avLst/>
          </a:prstGeom>
          <a:noFill/>
        </p:spPr>
        <p:txBody>
          <a:bodyPr wrap="square" rtlCol="0">
            <a:spAutoFit/>
          </a:bodyPr>
          <a:lstStyle/>
          <a:p>
            <a:pPr algn="r" rtl="1"/>
            <a:r>
              <a:rPr lang="fa-IR" sz="2160" dirty="0">
                <a:cs typeface="B Koodak" panose="00000700000000000000" pitchFamily="2" charset="-78"/>
              </a:rPr>
              <a:t>مجموع </a:t>
            </a:r>
            <a:r>
              <a:rPr lang="fa-IR" sz="2160" dirty="0" err="1">
                <a:cs typeface="B Koodak" panose="00000700000000000000" pitchFamily="2" charset="-78"/>
              </a:rPr>
              <a:t>داده‌ها</a:t>
            </a:r>
            <a:r>
              <a:rPr lang="fa-IR" sz="2160" dirty="0">
                <a:cs typeface="B Koodak" panose="00000700000000000000" pitchFamily="2" charset="-78"/>
              </a:rPr>
              <a:t> نشان </a:t>
            </a:r>
            <a:r>
              <a:rPr lang="fa-IR" sz="2160" dirty="0" err="1">
                <a:cs typeface="B Koodak" panose="00000700000000000000" pitchFamily="2" charset="-78"/>
              </a:rPr>
              <a:t>می‌دهد</a:t>
            </a:r>
            <a:r>
              <a:rPr lang="fa-IR" sz="2160" dirty="0">
                <a:cs typeface="B Koodak" panose="00000700000000000000" pitchFamily="2" charset="-78"/>
              </a:rPr>
              <a:t> سیاست انقباضی در ایالات متحده آمریکا در حال پایان است</a:t>
            </a:r>
          </a:p>
          <a:p>
            <a:pPr algn="r" rtl="1"/>
            <a:endParaRPr lang="fa-IR" sz="2160" dirty="0">
              <a:cs typeface="B Koodak" panose="00000700000000000000" pitchFamily="2" charset="-78"/>
            </a:endParaRPr>
          </a:p>
          <a:p>
            <a:pPr algn="r" rtl="1"/>
            <a:r>
              <a:rPr lang="fa-IR" sz="2160" dirty="0">
                <a:cs typeface="B Koodak" panose="00000700000000000000" pitchFamily="2" charset="-78"/>
              </a:rPr>
              <a:t>با پایان سیاست انقباضی و کاهش نرخ بهره </a:t>
            </a:r>
            <a:r>
              <a:rPr lang="fa-IR" sz="2160" dirty="0" err="1">
                <a:cs typeface="B Koodak" panose="00000700000000000000" pitchFamily="2" charset="-78"/>
              </a:rPr>
              <a:t>می‌توان</a:t>
            </a:r>
            <a:r>
              <a:rPr lang="fa-IR" sz="2160" dirty="0">
                <a:cs typeface="B Koodak" panose="00000700000000000000" pitchFamily="2" charset="-78"/>
              </a:rPr>
              <a:t> انتظار رشد قیمت طلا را داشت</a:t>
            </a:r>
          </a:p>
          <a:p>
            <a:pPr algn="r" rtl="1"/>
            <a:endParaRPr lang="fa-IR" sz="2160" dirty="0">
              <a:cs typeface="B Koodak" panose="00000700000000000000" pitchFamily="2" charset="-78"/>
            </a:endParaRPr>
          </a:p>
          <a:p>
            <a:pPr algn="r" rtl="1"/>
            <a:r>
              <a:rPr lang="fa-IR" sz="2160" dirty="0">
                <a:cs typeface="B Koodak" panose="00000700000000000000" pitchFamily="2" charset="-78"/>
              </a:rPr>
              <a:t>تشکیل </a:t>
            </a:r>
            <a:r>
              <a:rPr lang="fa-IR" sz="2160" dirty="0" err="1">
                <a:cs typeface="B Koodak" panose="00000700000000000000" pitchFamily="2" charset="-78"/>
              </a:rPr>
              <a:t>پورتفو</a:t>
            </a:r>
            <a:r>
              <a:rPr lang="fa-IR" sz="2160" dirty="0">
                <a:cs typeface="B Koodak" panose="00000700000000000000" pitchFamily="2" charset="-78"/>
              </a:rPr>
              <a:t> و </a:t>
            </a:r>
            <a:r>
              <a:rPr lang="fa-IR" sz="2160" dirty="0" err="1">
                <a:cs typeface="B Koodak" panose="00000700000000000000" pitchFamily="2" charset="-78"/>
              </a:rPr>
              <a:t>سرمایه‌گذاری</a:t>
            </a:r>
            <a:r>
              <a:rPr lang="fa-IR" sz="2160" dirty="0">
                <a:cs typeface="B Koodak" panose="00000700000000000000" pitchFamily="2" charset="-78"/>
              </a:rPr>
              <a:t> بخشی از دارایی در طلا </a:t>
            </a:r>
            <a:r>
              <a:rPr lang="fa-IR" sz="2160" dirty="0" err="1">
                <a:cs typeface="B Koodak" panose="00000700000000000000" pitchFamily="2" charset="-78"/>
              </a:rPr>
              <a:t>می‌تواند</a:t>
            </a:r>
            <a:r>
              <a:rPr lang="fa-IR" sz="2160" dirty="0">
                <a:cs typeface="B Koodak" panose="00000700000000000000" pitchFamily="2" charset="-78"/>
              </a:rPr>
              <a:t> گزینه خوبی برای مدیریت ریسک طی 2 سال آتی باشد. </a:t>
            </a:r>
            <a:endParaRPr lang="en-US" sz="2160" dirty="0">
              <a:cs typeface="B Koodak" panose="00000700000000000000" pitchFamily="2" charset="-78"/>
            </a:endParaRPr>
          </a:p>
        </p:txBody>
      </p:sp>
      <p:sp>
        <p:nvSpPr>
          <p:cNvPr id="6" name="Slide Number Placeholder 2">
            <a:extLst>
              <a:ext uri="{FF2B5EF4-FFF2-40B4-BE49-F238E27FC236}">
                <a16:creationId xmlns:a16="http://schemas.microsoft.com/office/drawing/2014/main" id="{E46AFD9E-D5AC-4EEC-AB63-38839D2F60EF}"/>
              </a:ext>
            </a:extLst>
          </p:cNvPr>
          <p:cNvSpPr txBox="1">
            <a:spLocks/>
          </p:cNvSpPr>
          <p:nvPr/>
        </p:nvSpPr>
        <p:spPr>
          <a:xfrm>
            <a:off x="8610600" y="6356350"/>
            <a:ext cx="27432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rtl="1"/>
            <a:fld id="{65BA30C6-720D-4D77-97D7-7E31EAC70E72}" type="slidenum">
              <a:rPr lang="en-US" smtClean="0"/>
              <a:pPr algn="r" rtl="1"/>
              <a:t>41</a:t>
            </a:fld>
            <a:endParaRPr lang="en-US" dirty="0"/>
          </a:p>
        </p:txBody>
      </p:sp>
    </p:spTree>
    <p:extLst>
      <p:ext uri="{BB962C8B-B14F-4D97-AF65-F5344CB8AC3E}">
        <p14:creationId xmlns:p14="http://schemas.microsoft.com/office/powerpoint/2010/main" val="422093515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A071D29-F9B4-45AB-904D-29EA4E5D034B}"/>
              </a:ext>
            </a:extLst>
          </p:cNvPr>
          <p:cNvSpPr>
            <a:spLocks noGrp="1"/>
          </p:cNvSpPr>
          <p:nvPr>
            <p:ph type="sldNum" sz="quarter" idx="12"/>
          </p:nvPr>
        </p:nvSpPr>
        <p:spPr/>
        <p:txBody>
          <a:bodyPr/>
          <a:lstStyle/>
          <a:p>
            <a:fld id="{65BA30C6-720D-4D77-97D7-7E31EAC70E72}" type="slidenum">
              <a:rPr lang="en-US" smtClean="0"/>
              <a:t>42</a:t>
            </a:fld>
            <a:endParaRPr lang="en-US"/>
          </a:p>
        </p:txBody>
      </p:sp>
    </p:spTree>
    <p:extLst>
      <p:ext uri="{BB962C8B-B14F-4D97-AF65-F5344CB8AC3E}">
        <p14:creationId xmlns:p14="http://schemas.microsoft.com/office/powerpoint/2010/main" val="135729865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807</TotalTime>
  <Words>2001</Words>
  <Application>Microsoft Office PowerPoint</Application>
  <PresentationFormat>Widescreen</PresentationFormat>
  <Paragraphs>536</Paragraphs>
  <Slides>42</Slides>
  <Notes>29</Notes>
  <HiddenSlides>0</HiddenSlides>
  <MMClips>0</MMClips>
  <ScaleCrop>false</ScaleCrop>
  <HeadingPairs>
    <vt:vector size="6" baseType="variant">
      <vt:variant>
        <vt:lpstr>Fonts Used</vt:lpstr>
      </vt:variant>
      <vt:variant>
        <vt:i4>13</vt:i4>
      </vt:variant>
      <vt:variant>
        <vt:lpstr>Theme</vt:lpstr>
      </vt:variant>
      <vt:variant>
        <vt:i4>1</vt:i4>
      </vt:variant>
      <vt:variant>
        <vt:lpstr>Slide Titles</vt:lpstr>
      </vt:variant>
      <vt:variant>
        <vt:i4>42</vt:i4>
      </vt:variant>
    </vt:vector>
  </HeadingPairs>
  <TitlesOfParts>
    <vt:vector size="56" baseType="lpstr">
      <vt:lpstr>Arial</vt:lpstr>
      <vt:lpstr>B Koodak</vt:lpstr>
      <vt:lpstr>B Nazanin</vt:lpstr>
      <vt:lpstr>B Titr</vt:lpstr>
      <vt:lpstr>Calibri</vt:lpstr>
      <vt:lpstr>Calibri Light</vt:lpstr>
      <vt:lpstr>dana</vt:lpstr>
      <vt:lpstr>IPT Koodak</vt:lpstr>
      <vt:lpstr>IPT Nazanin</vt:lpstr>
      <vt:lpstr>IPT.Nazanin</vt:lpstr>
      <vt:lpstr>Lato Light</vt:lpstr>
      <vt:lpstr>Lato Regular</vt:lpstr>
      <vt:lpstr>Wingdings</vt:lpstr>
      <vt:lpstr>Office Theme</vt:lpstr>
      <vt:lpstr>سرمایه‌گذاری در صندوق طلا</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Alireza Tavakoli Kashi</dc:creator>
  <cp:lastModifiedBy>Mohammad Nateghi</cp:lastModifiedBy>
  <cp:revision>99</cp:revision>
  <dcterms:created xsi:type="dcterms:W3CDTF">2024-07-20T12:37:56Z</dcterms:created>
  <dcterms:modified xsi:type="dcterms:W3CDTF">2024-09-16T04:33:30Z</dcterms:modified>
</cp:coreProperties>
</file>